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56" r:id="rId5"/>
    <p:sldId id="291" r:id="rId6"/>
    <p:sldId id="292" r:id="rId7"/>
    <p:sldId id="280" r:id="rId8"/>
    <p:sldId id="281" r:id="rId9"/>
    <p:sldId id="287" r:id="rId10"/>
    <p:sldId id="293" r:id="rId11"/>
    <p:sldId id="259" r:id="rId12"/>
    <p:sldId id="260" r:id="rId13"/>
    <p:sldId id="268" r:id="rId14"/>
    <p:sldId id="262" r:id="rId15"/>
    <p:sldId id="269" r:id="rId16"/>
    <p:sldId id="270" r:id="rId17"/>
    <p:sldId id="263" r:id="rId18"/>
  </p:sldIdLst>
  <p:sldSz cx="12192000" cy="6858000"/>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B86947-532F-4C54-96FE-72D024800090}" v="1055" dt="2022-12-15T06:48:47.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8" d="100"/>
          <a:sy n="58" d="100"/>
        </p:scale>
        <p:origin x="100" y="1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0AB86947-532F-4C54-96FE-72D024800090}"/>
    <pc:docChg chg="undo redo custSel addSld delSld modSld">
      <pc:chgData name="Danny Young" userId="cb0f4ce2-eb4f-479e-8e8f-3beb257e632f" providerId="ADAL" clId="{0AB86947-532F-4C54-96FE-72D024800090}" dt="2022-12-15T06:49:34.766" v="2323" actId="1036"/>
      <pc:docMkLst>
        <pc:docMk/>
      </pc:docMkLst>
      <pc:sldChg chg="modSp add modAnim">
        <pc:chgData name="Danny Young" userId="cb0f4ce2-eb4f-479e-8e8f-3beb257e632f" providerId="ADAL" clId="{0AB86947-532F-4C54-96FE-72D024800090}" dt="2022-12-15T06:43:44.559" v="1915" actId="1076"/>
        <pc:sldMkLst>
          <pc:docMk/>
          <pc:sldMk cId="0" sldId="259"/>
        </pc:sldMkLst>
        <pc:spChg chg="mod">
          <ac:chgData name="Danny Young" userId="cb0f4ce2-eb4f-479e-8e8f-3beb257e632f" providerId="ADAL" clId="{0AB86947-532F-4C54-96FE-72D024800090}" dt="2022-12-15T06:26:35.188" v="1857" actId="1076"/>
          <ac:spMkLst>
            <pc:docMk/>
            <pc:sldMk cId="0" sldId="259"/>
            <ac:spMk id="2" creationId="{DAC7E972-B77B-4110-BA12-3FD421D3432A}"/>
          </ac:spMkLst>
        </pc:spChg>
        <pc:spChg chg="mod">
          <ac:chgData name="Danny Young" userId="cb0f4ce2-eb4f-479e-8e8f-3beb257e632f" providerId="ADAL" clId="{0AB86947-532F-4C54-96FE-72D024800090}" dt="2022-12-15T06:43:40.496" v="1914" actId="1038"/>
          <ac:spMkLst>
            <pc:docMk/>
            <pc:sldMk cId="0" sldId="259"/>
            <ac:spMk id="8" creationId="{78E599B0-32BD-46BB-9A44-7A0D41ABFDD7}"/>
          </ac:spMkLst>
        </pc:spChg>
        <pc:spChg chg="mod">
          <ac:chgData name="Danny Young" userId="cb0f4ce2-eb4f-479e-8e8f-3beb257e632f" providerId="ADAL" clId="{0AB86947-532F-4C54-96FE-72D024800090}" dt="2022-12-15T06:43:40.496" v="1914" actId="1038"/>
          <ac:spMkLst>
            <pc:docMk/>
            <pc:sldMk cId="0" sldId="259"/>
            <ac:spMk id="9" creationId="{B8E4B908-A29B-4CFF-B337-41DFDCC42FBF}"/>
          </ac:spMkLst>
        </pc:spChg>
        <pc:spChg chg="mod">
          <ac:chgData name="Danny Young" userId="cb0f4ce2-eb4f-479e-8e8f-3beb257e632f" providerId="ADAL" clId="{0AB86947-532F-4C54-96FE-72D024800090}" dt="2022-12-15T06:43:44.559" v="1915" actId="1076"/>
          <ac:spMkLst>
            <pc:docMk/>
            <pc:sldMk cId="0" sldId="259"/>
            <ac:spMk id="14" creationId="{FA03A70C-D7BF-41AE-96C7-82FA9620A0A9}"/>
          </ac:spMkLst>
        </pc:spChg>
        <pc:spChg chg="mod">
          <ac:chgData name="Danny Young" userId="cb0f4ce2-eb4f-479e-8e8f-3beb257e632f" providerId="ADAL" clId="{0AB86947-532F-4C54-96FE-72D024800090}" dt="2022-12-15T06:43:40.496" v="1914" actId="1038"/>
          <ac:spMkLst>
            <pc:docMk/>
            <pc:sldMk cId="0" sldId="259"/>
            <ac:spMk id="17" creationId="{3BF726CA-2DEF-4003-9272-159BC9F00461}"/>
          </ac:spMkLst>
        </pc:spChg>
        <pc:spChg chg="mod">
          <ac:chgData name="Danny Young" userId="cb0f4ce2-eb4f-479e-8e8f-3beb257e632f" providerId="ADAL" clId="{0AB86947-532F-4C54-96FE-72D024800090}" dt="2022-12-15T06:26:40.938" v="1859" actId="1076"/>
          <ac:spMkLst>
            <pc:docMk/>
            <pc:sldMk cId="0" sldId="259"/>
            <ac:spMk id="12291" creationId="{8E4F14FF-9FF3-4943-9FAF-C4AD5997F795}"/>
          </ac:spMkLst>
        </pc:spChg>
        <pc:graphicFrameChg chg="mod">
          <ac:chgData name="Danny Young" userId="cb0f4ce2-eb4f-479e-8e8f-3beb257e632f" providerId="ADAL" clId="{0AB86947-532F-4C54-96FE-72D024800090}" dt="2022-12-15T06:43:34.583" v="1908" actId="1076"/>
          <ac:graphicFrameMkLst>
            <pc:docMk/>
            <pc:sldMk cId="0" sldId="259"/>
            <ac:graphicFrameMk id="5" creationId="{AC5EDC21-99C3-42A4-8BCB-0F76C93B9AFE}"/>
          </ac:graphicFrameMkLst>
        </pc:graphicFrameChg>
      </pc:sldChg>
      <pc:sldChg chg="modSp add">
        <pc:chgData name="Danny Young" userId="cb0f4ce2-eb4f-479e-8e8f-3beb257e632f" providerId="ADAL" clId="{0AB86947-532F-4C54-96FE-72D024800090}" dt="2022-12-15T06:44:08.994" v="1917" actId="14100"/>
        <pc:sldMkLst>
          <pc:docMk/>
          <pc:sldMk cId="0" sldId="260"/>
        </pc:sldMkLst>
        <pc:spChg chg="mod">
          <ac:chgData name="Danny Young" userId="cb0f4ce2-eb4f-479e-8e8f-3beb257e632f" providerId="ADAL" clId="{0AB86947-532F-4C54-96FE-72D024800090}" dt="2022-12-15T06:44:08.994" v="1917" actId="14100"/>
          <ac:spMkLst>
            <pc:docMk/>
            <pc:sldMk cId="0" sldId="260"/>
            <ac:spMk id="19458" creationId="{EC865386-221C-4C2E-BD96-9A211F52DFA9}"/>
          </ac:spMkLst>
        </pc:spChg>
      </pc:sldChg>
      <pc:sldChg chg="modSp add modAnim">
        <pc:chgData name="Danny Young" userId="cb0f4ce2-eb4f-479e-8e8f-3beb257e632f" providerId="ADAL" clId="{0AB86947-532F-4C54-96FE-72D024800090}" dt="2022-12-15T06:49:34.766" v="2323" actId="1036"/>
        <pc:sldMkLst>
          <pc:docMk/>
          <pc:sldMk cId="0" sldId="262"/>
        </pc:sldMkLst>
        <pc:spChg chg="mod">
          <ac:chgData name="Danny Young" userId="cb0f4ce2-eb4f-479e-8e8f-3beb257e632f" providerId="ADAL" clId="{0AB86947-532F-4C54-96FE-72D024800090}" dt="2022-12-15T06:44:37.692" v="1920" actId="14100"/>
          <ac:spMkLst>
            <pc:docMk/>
            <pc:sldMk cId="0" sldId="262"/>
            <ac:spMk id="2" creationId="{28EF4D90-D7C4-4D4E-9BB9-CD32346F8350}"/>
          </ac:spMkLst>
        </pc:spChg>
        <pc:spChg chg="mod">
          <ac:chgData name="Danny Young" userId="cb0f4ce2-eb4f-479e-8e8f-3beb257e632f" providerId="ADAL" clId="{0AB86947-532F-4C54-96FE-72D024800090}" dt="2022-12-15T06:49:14.669" v="2321" actId="1036"/>
          <ac:spMkLst>
            <pc:docMk/>
            <pc:sldMk cId="0" sldId="262"/>
            <ac:spMk id="15363" creationId="{982F4F02-3AEB-4B6A-AA7A-D2F2923744D6}"/>
          </ac:spMkLst>
        </pc:spChg>
        <pc:graphicFrameChg chg="mod">
          <ac:chgData name="Danny Young" userId="cb0f4ce2-eb4f-479e-8e8f-3beb257e632f" providerId="ADAL" clId="{0AB86947-532F-4C54-96FE-72D024800090}" dt="2022-12-15T06:49:34.766" v="2323" actId="1036"/>
          <ac:graphicFrameMkLst>
            <pc:docMk/>
            <pc:sldMk cId="0" sldId="262"/>
            <ac:graphicFrameMk id="7" creationId="{73A55921-72DC-4F3C-950A-4B4380BE2BFA}"/>
          </ac:graphicFrameMkLst>
        </pc:graphicFrameChg>
      </pc:sldChg>
      <pc:sldChg chg="add">
        <pc:chgData name="Danny Young" userId="cb0f4ce2-eb4f-479e-8e8f-3beb257e632f" providerId="ADAL" clId="{0AB86947-532F-4C54-96FE-72D024800090}" dt="2022-12-15T06:26:27.675" v="1855"/>
        <pc:sldMkLst>
          <pc:docMk/>
          <pc:sldMk cId="0" sldId="263"/>
        </pc:sldMkLst>
      </pc:sldChg>
      <pc:sldChg chg="modSp add">
        <pc:chgData name="Danny Young" userId="cb0f4ce2-eb4f-479e-8e8f-3beb257e632f" providerId="ADAL" clId="{0AB86947-532F-4C54-96FE-72D024800090}" dt="2022-12-15T06:44:24.962" v="1919" actId="14100"/>
        <pc:sldMkLst>
          <pc:docMk/>
          <pc:sldMk cId="0" sldId="268"/>
        </pc:sldMkLst>
        <pc:spChg chg="mod">
          <ac:chgData name="Danny Young" userId="cb0f4ce2-eb4f-479e-8e8f-3beb257e632f" providerId="ADAL" clId="{0AB86947-532F-4C54-96FE-72D024800090}" dt="2022-12-15T06:44:24.962" v="1919" actId="14100"/>
          <ac:spMkLst>
            <pc:docMk/>
            <pc:sldMk cId="0" sldId="268"/>
            <ac:spMk id="21506" creationId="{FDDE938C-4AFB-40EB-AB33-8F6B06A1ABB2}"/>
          </ac:spMkLst>
        </pc:spChg>
      </pc:sldChg>
      <pc:sldChg chg="add">
        <pc:chgData name="Danny Young" userId="cb0f4ce2-eb4f-479e-8e8f-3beb257e632f" providerId="ADAL" clId="{0AB86947-532F-4C54-96FE-72D024800090}" dt="2022-12-15T06:26:27.675" v="1855"/>
        <pc:sldMkLst>
          <pc:docMk/>
          <pc:sldMk cId="0" sldId="269"/>
        </pc:sldMkLst>
      </pc:sldChg>
      <pc:sldChg chg="add">
        <pc:chgData name="Danny Young" userId="cb0f4ce2-eb4f-479e-8e8f-3beb257e632f" providerId="ADAL" clId="{0AB86947-532F-4C54-96FE-72D024800090}" dt="2022-12-15T06:26:27.675" v="1855"/>
        <pc:sldMkLst>
          <pc:docMk/>
          <pc:sldMk cId="0" sldId="270"/>
        </pc:sldMkLst>
      </pc:sldChg>
      <pc:sldChg chg="del">
        <pc:chgData name="Danny Young" userId="cb0f4ce2-eb4f-479e-8e8f-3beb257e632f" providerId="ADAL" clId="{0AB86947-532F-4C54-96FE-72D024800090}" dt="2022-12-15T06:13:08.129" v="1196" actId="2696"/>
        <pc:sldMkLst>
          <pc:docMk/>
          <pc:sldMk cId="3145344635" sldId="277"/>
        </pc:sldMkLst>
      </pc:sldChg>
      <pc:sldChg chg="del">
        <pc:chgData name="Danny Young" userId="cb0f4ce2-eb4f-479e-8e8f-3beb257e632f" providerId="ADAL" clId="{0AB86947-532F-4C54-96FE-72D024800090}" dt="2022-12-15T06:13:08.158" v="1197" actId="2696"/>
        <pc:sldMkLst>
          <pc:docMk/>
          <pc:sldMk cId="1596634837" sldId="278"/>
        </pc:sldMkLst>
      </pc:sldChg>
      <pc:sldChg chg="del">
        <pc:chgData name="Danny Young" userId="cb0f4ce2-eb4f-479e-8e8f-3beb257e632f" providerId="ADAL" clId="{0AB86947-532F-4C54-96FE-72D024800090}" dt="2022-12-15T06:13:08.080" v="1195" actId="2696"/>
        <pc:sldMkLst>
          <pc:docMk/>
          <pc:sldMk cId="1208003950" sldId="279"/>
        </pc:sldMkLst>
      </pc:sldChg>
      <pc:sldChg chg="modSp modAnim">
        <pc:chgData name="Danny Young" userId="cb0f4ce2-eb4f-479e-8e8f-3beb257e632f" providerId="ADAL" clId="{0AB86947-532F-4C54-96FE-72D024800090}" dt="2022-12-15T06:27:04.860" v="1866" actId="20577"/>
        <pc:sldMkLst>
          <pc:docMk/>
          <pc:sldMk cId="3635766301" sldId="280"/>
        </pc:sldMkLst>
        <pc:spChg chg="mod">
          <ac:chgData name="Danny Young" userId="cb0f4ce2-eb4f-479e-8e8f-3beb257e632f" providerId="ADAL" clId="{0AB86947-532F-4C54-96FE-72D024800090}" dt="2022-12-15T06:27:04.860" v="1866" actId="20577"/>
          <ac:spMkLst>
            <pc:docMk/>
            <pc:sldMk cId="3635766301" sldId="280"/>
            <ac:spMk id="2" creationId="{00000000-0000-0000-0000-000000000000}"/>
          </ac:spMkLst>
        </pc:spChg>
        <pc:spChg chg="mod">
          <ac:chgData name="Danny Young" userId="cb0f4ce2-eb4f-479e-8e8f-3beb257e632f" providerId="ADAL" clId="{0AB86947-532F-4C54-96FE-72D024800090}" dt="2022-12-15T06:13:42.454" v="1210" actId="1037"/>
          <ac:spMkLst>
            <pc:docMk/>
            <pc:sldMk cId="3635766301" sldId="280"/>
            <ac:spMk id="3" creationId="{00000000-0000-0000-0000-000000000000}"/>
          </ac:spMkLst>
        </pc:spChg>
      </pc:sldChg>
      <pc:sldChg chg="modSp modAnim">
        <pc:chgData name="Danny Young" userId="cb0f4ce2-eb4f-479e-8e8f-3beb257e632f" providerId="ADAL" clId="{0AB86947-532F-4C54-96FE-72D024800090}" dt="2022-12-15T06:27:15.631" v="1868"/>
        <pc:sldMkLst>
          <pc:docMk/>
          <pc:sldMk cId="4216565918" sldId="281"/>
        </pc:sldMkLst>
        <pc:spChg chg="mod">
          <ac:chgData name="Danny Young" userId="cb0f4ce2-eb4f-479e-8e8f-3beb257e632f" providerId="ADAL" clId="{0AB86947-532F-4C54-96FE-72D024800090}" dt="2022-12-15T06:27:13.457" v="1867" actId="14100"/>
          <ac:spMkLst>
            <pc:docMk/>
            <pc:sldMk cId="4216565918" sldId="281"/>
            <ac:spMk id="3" creationId="{00000000-0000-0000-0000-000000000000}"/>
          </ac:spMkLst>
        </pc:spChg>
      </pc:sldChg>
      <pc:sldChg chg="del">
        <pc:chgData name="Danny Young" userId="cb0f4ce2-eb4f-479e-8e8f-3beb257e632f" providerId="ADAL" clId="{0AB86947-532F-4C54-96FE-72D024800090}" dt="2022-12-15T06:13:51.679" v="1211" actId="2696"/>
        <pc:sldMkLst>
          <pc:docMk/>
          <pc:sldMk cId="1941881706" sldId="285"/>
        </pc:sldMkLst>
      </pc:sldChg>
      <pc:sldChg chg="modSp del">
        <pc:chgData name="Danny Young" userId="cb0f4ce2-eb4f-479e-8e8f-3beb257e632f" providerId="ADAL" clId="{0AB86947-532F-4C54-96FE-72D024800090}" dt="2022-12-15T06:13:54.911" v="1212" actId="2696"/>
        <pc:sldMkLst>
          <pc:docMk/>
          <pc:sldMk cId="3878730721" sldId="286"/>
        </pc:sldMkLst>
        <pc:grpChg chg="mod">
          <ac:chgData name="Danny Young" userId="cb0f4ce2-eb4f-479e-8e8f-3beb257e632f" providerId="ADAL" clId="{0AB86947-532F-4C54-96FE-72D024800090}" dt="2022-12-15T06:01:32.070" v="650" actId="1076"/>
          <ac:grpSpMkLst>
            <pc:docMk/>
            <pc:sldMk cId="3878730721" sldId="286"/>
            <ac:grpSpMk id="2081" creationId="{00000000-0000-0000-0000-000000000000}"/>
          </ac:grpSpMkLst>
        </pc:grpChg>
        <pc:cxnChg chg="mod">
          <ac:chgData name="Danny Young" userId="cb0f4ce2-eb4f-479e-8e8f-3beb257e632f" providerId="ADAL" clId="{0AB86947-532F-4C54-96FE-72D024800090}" dt="2022-12-15T06:01:32.070" v="650" actId="1076"/>
          <ac:cxnSpMkLst>
            <pc:docMk/>
            <pc:sldMk cId="3878730721" sldId="286"/>
            <ac:cxnSpMk id="302" creationId="{00000000-0000-0000-0000-000000000000}"/>
          </ac:cxnSpMkLst>
        </pc:cxnChg>
        <pc:cxnChg chg="mod">
          <ac:chgData name="Danny Young" userId="cb0f4ce2-eb4f-479e-8e8f-3beb257e632f" providerId="ADAL" clId="{0AB86947-532F-4C54-96FE-72D024800090}" dt="2022-12-15T06:01:32.070" v="650" actId="1076"/>
          <ac:cxnSpMkLst>
            <pc:docMk/>
            <pc:sldMk cId="3878730721" sldId="286"/>
            <ac:cxnSpMk id="303" creationId="{00000000-0000-0000-0000-000000000000}"/>
          </ac:cxnSpMkLst>
        </pc:cxnChg>
        <pc:cxnChg chg="mod">
          <ac:chgData name="Danny Young" userId="cb0f4ce2-eb4f-479e-8e8f-3beb257e632f" providerId="ADAL" clId="{0AB86947-532F-4C54-96FE-72D024800090}" dt="2022-12-15T06:01:32.070" v="650" actId="1076"/>
          <ac:cxnSpMkLst>
            <pc:docMk/>
            <pc:sldMk cId="3878730721" sldId="286"/>
            <ac:cxnSpMk id="304" creationId="{00000000-0000-0000-0000-000000000000}"/>
          </ac:cxnSpMkLst>
        </pc:cxnChg>
        <pc:cxnChg chg="mod">
          <ac:chgData name="Danny Young" userId="cb0f4ce2-eb4f-479e-8e8f-3beb257e632f" providerId="ADAL" clId="{0AB86947-532F-4C54-96FE-72D024800090}" dt="2022-12-15T06:01:32.070" v="650" actId="1076"/>
          <ac:cxnSpMkLst>
            <pc:docMk/>
            <pc:sldMk cId="3878730721" sldId="286"/>
            <ac:cxnSpMk id="305" creationId="{00000000-0000-0000-0000-000000000000}"/>
          </ac:cxnSpMkLst>
        </pc:cxnChg>
      </pc:sldChg>
      <pc:sldChg chg="modSp modAnim">
        <pc:chgData name="Danny Young" userId="cb0f4ce2-eb4f-479e-8e8f-3beb257e632f" providerId="ADAL" clId="{0AB86947-532F-4C54-96FE-72D024800090}" dt="2022-12-15T06:43:05.955" v="1906"/>
        <pc:sldMkLst>
          <pc:docMk/>
          <pc:sldMk cId="3424046281" sldId="287"/>
        </pc:sldMkLst>
        <pc:spChg chg="mod">
          <ac:chgData name="Danny Young" userId="cb0f4ce2-eb4f-479e-8e8f-3beb257e632f" providerId="ADAL" clId="{0AB86947-532F-4C54-96FE-72D024800090}" dt="2022-12-15T06:36:43.587" v="1899" actId="14100"/>
          <ac:spMkLst>
            <pc:docMk/>
            <pc:sldMk cId="3424046281" sldId="287"/>
            <ac:spMk id="13" creationId="{00000000-0000-0000-0000-000000000000}"/>
          </ac:spMkLst>
        </pc:spChg>
        <pc:spChg chg="mod">
          <ac:chgData name="Danny Young" userId="cb0f4ce2-eb4f-479e-8e8f-3beb257e632f" providerId="ADAL" clId="{0AB86947-532F-4C54-96FE-72D024800090}" dt="2022-12-15T06:14:07.642" v="1215" actId="14100"/>
          <ac:spMkLst>
            <pc:docMk/>
            <pc:sldMk cId="3424046281" sldId="287"/>
            <ac:spMk id="157" creationId="{00000000-0000-0000-0000-000000000000}"/>
          </ac:spMkLst>
        </pc:spChg>
        <pc:grpChg chg="mod">
          <ac:chgData name="Danny Young" userId="cb0f4ce2-eb4f-479e-8e8f-3beb257e632f" providerId="ADAL" clId="{0AB86947-532F-4C54-96FE-72D024800090}" dt="2022-12-15T06:35:33.719" v="1891" actId="1035"/>
          <ac:grpSpMkLst>
            <pc:docMk/>
            <pc:sldMk cId="3424046281" sldId="287"/>
            <ac:grpSpMk id="2" creationId="{00000000-0000-0000-0000-000000000000}"/>
          </ac:grpSpMkLst>
        </pc:grpChg>
        <pc:grpChg chg="mod">
          <ac:chgData name="Danny Young" userId="cb0f4ce2-eb4f-479e-8e8f-3beb257e632f" providerId="ADAL" clId="{0AB86947-532F-4C54-96FE-72D024800090}" dt="2022-12-15T06:35:43.538" v="1895" actId="1036"/>
          <ac:grpSpMkLst>
            <pc:docMk/>
            <pc:sldMk cId="3424046281" sldId="287"/>
            <ac:grpSpMk id="15" creationId="{00000000-0000-0000-0000-000000000000}"/>
          </ac:grpSpMkLst>
        </pc:grpChg>
        <pc:grpChg chg="mod">
          <ac:chgData name="Danny Young" userId="cb0f4ce2-eb4f-479e-8e8f-3beb257e632f" providerId="ADAL" clId="{0AB86947-532F-4C54-96FE-72D024800090}" dt="2022-12-15T06:35:43.538" v="1895" actId="1036"/>
          <ac:grpSpMkLst>
            <pc:docMk/>
            <pc:sldMk cId="3424046281" sldId="287"/>
            <ac:grpSpMk id="3087" creationId="{00000000-0000-0000-0000-000000000000}"/>
          </ac:grpSpMkLst>
        </pc:grpChg>
        <pc:grpChg chg="mod">
          <ac:chgData name="Danny Young" userId="cb0f4ce2-eb4f-479e-8e8f-3beb257e632f" providerId="ADAL" clId="{0AB86947-532F-4C54-96FE-72D024800090}" dt="2022-12-15T06:35:43.538" v="1895" actId="1036"/>
          <ac:grpSpMkLst>
            <pc:docMk/>
            <pc:sldMk cId="3424046281" sldId="287"/>
            <ac:grpSpMk id="3092" creationId="{00000000-0000-0000-0000-000000000000}"/>
          </ac:grpSpMkLst>
        </pc:grpChg>
        <pc:grpChg chg="mod">
          <ac:chgData name="Danny Young" userId="cb0f4ce2-eb4f-479e-8e8f-3beb257e632f" providerId="ADAL" clId="{0AB86947-532F-4C54-96FE-72D024800090}" dt="2022-12-15T06:35:43.538" v="1895" actId="1036"/>
          <ac:grpSpMkLst>
            <pc:docMk/>
            <pc:sldMk cId="3424046281" sldId="287"/>
            <ac:grpSpMk id="3093" creationId="{00000000-0000-0000-0000-000000000000}"/>
          </ac:grpSpMkLst>
        </pc:grpChg>
        <pc:grpChg chg="mod">
          <ac:chgData name="Danny Young" userId="cb0f4ce2-eb4f-479e-8e8f-3beb257e632f" providerId="ADAL" clId="{0AB86947-532F-4C54-96FE-72D024800090}" dt="2022-12-15T06:35:43.538" v="1895" actId="1036"/>
          <ac:grpSpMkLst>
            <pc:docMk/>
            <pc:sldMk cId="3424046281" sldId="287"/>
            <ac:grpSpMk id="3094" creationId="{00000000-0000-0000-0000-000000000000}"/>
          </ac:grpSpMkLst>
        </pc:grpChg>
        <pc:grpChg chg="mod">
          <ac:chgData name="Danny Young" userId="cb0f4ce2-eb4f-479e-8e8f-3beb257e632f" providerId="ADAL" clId="{0AB86947-532F-4C54-96FE-72D024800090}" dt="2022-12-15T06:35:43.538" v="1895" actId="1036"/>
          <ac:grpSpMkLst>
            <pc:docMk/>
            <pc:sldMk cId="3424046281" sldId="287"/>
            <ac:grpSpMk id="3095" creationId="{00000000-0000-0000-0000-000000000000}"/>
          </ac:grpSpMkLst>
        </pc:grpChg>
        <pc:grpChg chg="mod">
          <ac:chgData name="Danny Young" userId="cb0f4ce2-eb4f-479e-8e8f-3beb257e632f" providerId="ADAL" clId="{0AB86947-532F-4C54-96FE-72D024800090}" dt="2022-12-15T06:35:43.538" v="1895" actId="1036"/>
          <ac:grpSpMkLst>
            <pc:docMk/>
            <pc:sldMk cId="3424046281" sldId="287"/>
            <ac:grpSpMk id="3096" creationId="{00000000-0000-0000-0000-000000000000}"/>
          </ac:grpSpMkLst>
        </pc:grpChg>
        <pc:cxnChg chg="mod">
          <ac:chgData name="Danny Young" userId="cb0f4ce2-eb4f-479e-8e8f-3beb257e632f" providerId="ADAL" clId="{0AB86947-532F-4C54-96FE-72D024800090}" dt="2022-12-15T06:35:56.883" v="1896" actId="1076"/>
          <ac:cxnSpMkLst>
            <pc:docMk/>
            <pc:sldMk cId="3424046281" sldId="287"/>
            <ac:cxnSpMk id="150" creationId="{00000000-0000-0000-0000-000000000000}"/>
          </ac:cxnSpMkLst>
        </pc:cxnChg>
      </pc:sldChg>
      <pc:sldChg chg="del">
        <pc:chgData name="Danny Young" userId="cb0f4ce2-eb4f-479e-8e8f-3beb257e632f" providerId="ADAL" clId="{0AB86947-532F-4C54-96FE-72D024800090}" dt="2022-12-15T06:25:40.802" v="1853" actId="2696"/>
        <pc:sldMkLst>
          <pc:docMk/>
          <pc:sldMk cId="1747190682" sldId="288"/>
        </pc:sldMkLst>
      </pc:sldChg>
      <pc:sldChg chg="del">
        <pc:chgData name="Danny Young" userId="cb0f4ce2-eb4f-479e-8e8f-3beb257e632f" providerId="ADAL" clId="{0AB86947-532F-4C54-96FE-72D024800090}" dt="2022-12-15T06:25:45.295" v="1854" actId="2696"/>
        <pc:sldMkLst>
          <pc:docMk/>
          <pc:sldMk cId="2931988895" sldId="289"/>
        </pc:sldMkLst>
      </pc:sldChg>
      <pc:sldChg chg="del">
        <pc:chgData name="Danny Young" userId="cb0f4ce2-eb4f-479e-8e8f-3beb257e632f" providerId="ADAL" clId="{0AB86947-532F-4C54-96FE-72D024800090}" dt="2022-12-15T06:14:38.978" v="1217" actId="2696"/>
        <pc:sldMkLst>
          <pc:docMk/>
          <pc:sldMk cId="3369762066" sldId="290"/>
        </pc:sldMkLst>
      </pc:sldChg>
      <pc:sldChg chg="addSp delSp modSp add delAnim modAnim">
        <pc:chgData name="Danny Young" userId="cb0f4ce2-eb4f-479e-8e8f-3beb257e632f" providerId="ADAL" clId="{0AB86947-532F-4C54-96FE-72D024800090}" dt="2022-12-15T06:26:56.495" v="1864" actId="20577"/>
        <pc:sldMkLst>
          <pc:docMk/>
          <pc:sldMk cId="2088323751" sldId="291"/>
        </pc:sldMkLst>
        <pc:spChg chg="mod">
          <ac:chgData name="Danny Young" userId="cb0f4ce2-eb4f-479e-8e8f-3beb257e632f" providerId="ADAL" clId="{0AB86947-532F-4C54-96FE-72D024800090}" dt="2022-12-15T06:26:56.495" v="1864" actId="20577"/>
          <ac:spMkLst>
            <pc:docMk/>
            <pc:sldMk cId="2088323751" sldId="291"/>
            <ac:spMk id="2" creationId="{D623E47C-CE07-44E8-91A9-A2754A1E51A5}"/>
          </ac:spMkLst>
        </pc:spChg>
        <pc:spChg chg="mod">
          <ac:chgData name="Danny Young" userId="cb0f4ce2-eb4f-479e-8e8f-3beb257e632f" providerId="ADAL" clId="{0AB86947-532F-4C54-96FE-72D024800090}" dt="2022-12-15T05:35:19.885" v="272" actId="20577"/>
          <ac:spMkLst>
            <pc:docMk/>
            <pc:sldMk cId="2088323751" sldId="291"/>
            <ac:spMk id="3" creationId="{8C7EABD4-B26B-4C30-B9C8-D9D784B7A394}"/>
          </ac:spMkLst>
        </pc:spChg>
        <pc:spChg chg="add mod">
          <ac:chgData name="Danny Young" userId="cb0f4ce2-eb4f-479e-8e8f-3beb257e632f" providerId="ADAL" clId="{0AB86947-532F-4C54-96FE-72D024800090}" dt="2022-12-15T05:35:51.171" v="277" actId="1076"/>
          <ac:spMkLst>
            <pc:docMk/>
            <pc:sldMk cId="2088323751" sldId="291"/>
            <ac:spMk id="11" creationId="{8483D588-C534-4F5F-8931-203816C47EC9}"/>
          </ac:spMkLst>
        </pc:spChg>
        <pc:spChg chg="add mod">
          <ac:chgData name="Danny Young" userId="cb0f4ce2-eb4f-479e-8e8f-3beb257e632f" providerId="ADAL" clId="{0AB86947-532F-4C54-96FE-72D024800090}" dt="2022-12-15T05:35:51.171" v="277" actId="1076"/>
          <ac:spMkLst>
            <pc:docMk/>
            <pc:sldMk cId="2088323751" sldId="291"/>
            <ac:spMk id="15" creationId="{0DDF3797-46F3-47AD-AB45-C64226B9D541}"/>
          </ac:spMkLst>
        </pc:spChg>
        <pc:spChg chg="add mod">
          <ac:chgData name="Danny Young" userId="cb0f4ce2-eb4f-479e-8e8f-3beb257e632f" providerId="ADAL" clId="{0AB86947-532F-4C54-96FE-72D024800090}" dt="2022-12-15T05:35:51.171" v="277" actId="1076"/>
          <ac:spMkLst>
            <pc:docMk/>
            <pc:sldMk cId="2088323751" sldId="291"/>
            <ac:spMk id="22" creationId="{881F2B2F-2850-46CD-AFEC-06996CC6ABF7}"/>
          </ac:spMkLst>
        </pc:spChg>
        <pc:spChg chg="add mod">
          <ac:chgData name="Danny Young" userId="cb0f4ce2-eb4f-479e-8e8f-3beb257e632f" providerId="ADAL" clId="{0AB86947-532F-4C54-96FE-72D024800090}" dt="2022-12-15T05:35:51.171" v="277" actId="1076"/>
          <ac:spMkLst>
            <pc:docMk/>
            <pc:sldMk cId="2088323751" sldId="291"/>
            <ac:spMk id="23" creationId="{65095956-8529-49A7-B337-EC8515E99680}"/>
          </ac:spMkLst>
        </pc:spChg>
        <pc:spChg chg="add mod">
          <ac:chgData name="Danny Young" userId="cb0f4ce2-eb4f-479e-8e8f-3beb257e632f" providerId="ADAL" clId="{0AB86947-532F-4C54-96FE-72D024800090}" dt="2022-12-15T05:35:51.171" v="277" actId="1076"/>
          <ac:spMkLst>
            <pc:docMk/>
            <pc:sldMk cId="2088323751" sldId="291"/>
            <ac:spMk id="37" creationId="{D2B64848-4AA8-4F94-9A8C-42715A7EF7C2}"/>
          </ac:spMkLst>
        </pc:spChg>
        <pc:spChg chg="add mod">
          <ac:chgData name="Danny Young" userId="cb0f4ce2-eb4f-479e-8e8f-3beb257e632f" providerId="ADAL" clId="{0AB86947-532F-4C54-96FE-72D024800090}" dt="2022-12-15T05:35:51.171" v="277" actId="1076"/>
          <ac:spMkLst>
            <pc:docMk/>
            <pc:sldMk cId="2088323751" sldId="291"/>
            <ac:spMk id="38" creationId="{072AD18D-FB72-4412-A8BB-687302ACAB61}"/>
          </ac:spMkLst>
        </pc:spChg>
        <pc:spChg chg="add mod">
          <ac:chgData name="Danny Young" userId="cb0f4ce2-eb4f-479e-8e8f-3beb257e632f" providerId="ADAL" clId="{0AB86947-532F-4C54-96FE-72D024800090}" dt="2022-12-15T05:35:51.171" v="277" actId="1076"/>
          <ac:spMkLst>
            <pc:docMk/>
            <pc:sldMk cId="2088323751" sldId="291"/>
            <ac:spMk id="39" creationId="{E27481DA-2A61-44E2-B4BF-AB0B7D4D2624}"/>
          </ac:spMkLst>
        </pc:spChg>
        <pc:spChg chg="add mod">
          <ac:chgData name="Danny Young" userId="cb0f4ce2-eb4f-479e-8e8f-3beb257e632f" providerId="ADAL" clId="{0AB86947-532F-4C54-96FE-72D024800090}" dt="2022-12-15T05:35:51.171" v="277" actId="1076"/>
          <ac:spMkLst>
            <pc:docMk/>
            <pc:sldMk cId="2088323751" sldId="291"/>
            <ac:spMk id="52" creationId="{39FFB59B-9A52-4AF9-8CC6-7C96715E7A0B}"/>
          </ac:spMkLst>
        </pc:spChg>
        <pc:spChg chg="add mod">
          <ac:chgData name="Danny Young" userId="cb0f4ce2-eb4f-479e-8e8f-3beb257e632f" providerId="ADAL" clId="{0AB86947-532F-4C54-96FE-72D024800090}" dt="2022-12-15T05:35:51.171" v="277" actId="1076"/>
          <ac:spMkLst>
            <pc:docMk/>
            <pc:sldMk cId="2088323751" sldId="291"/>
            <ac:spMk id="53" creationId="{6A0BA1B0-C7A5-4FED-AA91-9B07510304A2}"/>
          </ac:spMkLst>
        </pc:spChg>
        <pc:spChg chg="add mod">
          <ac:chgData name="Danny Young" userId="cb0f4ce2-eb4f-479e-8e8f-3beb257e632f" providerId="ADAL" clId="{0AB86947-532F-4C54-96FE-72D024800090}" dt="2022-12-15T05:54:06.860" v="424" actId="1036"/>
          <ac:spMkLst>
            <pc:docMk/>
            <pc:sldMk cId="2088323751" sldId="291"/>
            <ac:spMk id="66" creationId="{83C65DBB-A3B5-483C-9246-31CF59987322}"/>
          </ac:spMkLst>
        </pc:spChg>
        <pc:spChg chg="add mod">
          <ac:chgData name="Danny Young" userId="cb0f4ce2-eb4f-479e-8e8f-3beb257e632f" providerId="ADAL" clId="{0AB86947-532F-4C54-96FE-72D024800090}" dt="2022-12-15T05:55:05.574" v="450" actId="1036"/>
          <ac:spMkLst>
            <pc:docMk/>
            <pc:sldMk cId="2088323751" sldId="291"/>
            <ac:spMk id="69" creationId="{CADC6601-AADE-4268-88F8-F91CBC307CB4}"/>
          </ac:spMkLst>
        </pc:spChg>
        <pc:spChg chg="add mod">
          <ac:chgData name="Danny Young" userId="cb0f4ce2-eb4f-479e-8e8f-3beb257e632f" providerId="ADAL" clId="{0AB86947-532F-4C54-96FE-72D024800090}" dt="2022-12-15T05:56:46.363" v="497" actId="1035"/>
          <ac:spMkLst>
            <pc:docMk/>
            <pc:sldMk cId="2088323751" sldId="291"/>
            <ac:spMk id="72" creationId="{CDC7008B-7929-496F-892B-D6471DA1727C}"/>
          </ac:spMkLst>
        </pc:spChg>
        <pc:spChg chg="add mod">
          <ac:chgData name="Danny Young" userId="cb0f4ce2-eb4f-479e-8e8f-3beb257e632f" providerId="ADAL" clId="{0AB86947-532F-4C54-96FE-72D024800090}" dt="2022-12-15T05:56:49.086" v="498" actId="1035"/>
          <ac:spMkLst>
            <pc:docMk/>
            <pc:sldMk cId="2088323751" sldId="291"/>
            <ac:spMk id="75" creationId="{B8196417-5AD7-4E92-BB78-60D99A1492E8}"/>
          </ac:spMkLst>
        </pc:spChg>
        <pc:spChg chg="add mod">
          <ac:chgData name="Danny Young" userId="cb0f4ce2-eb4f-479e-8e8f-3beb257e632f" providerId="ADAL" clId="{0AB86947-532F-4C54-96FE-72D024800090}" dt="2022-12-15T05:42:29.313" v="299" actId="1076"/>
          <ac:spMkLst>
            <pc:docMk/>
            <pc:sldMk cId="2088323751" sldId="291"/>
            <ac:spMk id="245" creationId="{98383F85-60BD-4899-9AE5-576FC9106D7B}"/>
          </ac:spMkLst>
        </pc:spChg>
        <pc:spChg chg="add mod">
          <ac:chgData name="Danny Young" userId="cb0f4ce2-eb4f-479e-8e8f-3beb257e632f" providerId="ADAL" clId="{0AB86947-532F-4C54-96FE-72D024800090}" dt="2022-12-15T05:44:02.759" v="331" actId="1076"/>
          <ac:spMkLst>
            <pc:docMk/>
            <pc:sldMk cId="2088323751" sldId="291"/>
            <ac:spMk id="246" creationId="{BEC6FDAF-74B7-4EDD-BF5A-57871904E25A}"/>
          </ac:spMkLst>
        </pc:spChg>
        <pc:spChg chg="add mod">
          <ac:chgData name="Danny Young" userId="cb0f4ce2-eb4f-479e-8e8f-3beb257e632f" providerId="ADAL" clId="{0AB86947-532F-4C54-96FE-72D024800090}" dt="2022-12-15T05:44:08.743" v="332" actId="1076"/>
          <ac:spMkLst>
            <pc:docMk/>
            <pc:sldMk cId="2088323751" sldId="291"/>
            <ac:spMk id="247" creationId="{396F2BF2-BDC9-4587-8324-4C83DD4BDD9E}"/>
          </ac:spMkLst>
        </pc:spChg>
        <pc:spChg chg="add mod">
          <ac:chgData name="Danny Young" userId="cb0f4ce2-eb4f-479e-8e8f-3beb257e632f" providerId="ADAL" clId="{0AB86947-532F-4C54-96FE-72D024800090}" dt="2022-12-15T05:44:17.244" v="335" actId="1038"/>
          <ac:spMkLst>
            <pc:docMk/>
            <pc:sldMk cId="2088323751" sldId="291"/>
            <ac:spMk id="248" creationId="{52C2339C-28A5-4AC6-A237-4AAF5978EF55}"/>
          </ac:spMkLst>
        </pc:spChg>
        <pc:spChg chg="add mod">
          <ac:chgData name="Danny Young" userId="cb0f4ce2-eb4f-479e-8e8f-3beb257e632f" providerId="ADAL" clId="{0AB86947-532F-4C54-96FE-72D024800090}" dt="2022-12-15T05:50:30.840" v="398" actId="2085"/>
          <ac:spMkLst>
            <pc:docMk/>
            <pc:sldMk cId="2088323751" sldId="291"/>
            <ac:spMk id="254" creationId="{FD116054-2126-45D4-91FF-958BEECCA221}"/>
          </ac:spMkLst>
        </pc:spChg>
        <pc:grpChg chg="add mod">
          <ac:chgData name="Danny Young" userId="cb0f4ce2-eb4f-479e-8e8f-3beb257e632f" providerId="ADAL" clId="{0AB86947-532F-4C54-96FE-72D024800090}" dt="2022-12-15T05:35:51.171" v="277" actId="1076"/>
          <ac:grpSpMkLst>
            <pc:docMk/>
            <pc:sldMk cId="2088323751" sldId="291"/>
            <ac:grpSpMk id="12" creationId="{9C625EAA-D373-471A-8E29-6D14F9293CD9}"/>
          </ac:grpSpMkLst>
        </pc:grpChg>
        <pc:grpChg chg="add del mod">
          <ac:chgData name="Danny Young" userId="cb0f4ce2-eb4f-479e-8e8f-3beb257e632f" providerId="ADAL" clId="{0AB86947-532F-4C54-96FE-72D024800090}" dt="2022-12-15T05:37:49.158" v="283" actId="478"/>
          <ac:grpSpMkLst>
            <pc:docMk/>
            <pc:sldMk cId="2088323751" sldId="291"/>
            <ac:grpSpMk id="55" creationId="{1CAD5CDE-A587-487D-8040-01ADA5569DFB}"/>
          </ac:grpSpMkLst>
        </pc:grpChg>
        <pc:grpChg chg="add mod">
          <ac:chgData name="Danny Young" userId="cb0f4ce2-eb4f-479e-8e8f-3beb257e632f" providerId="ADAL" clId="{0AB86947-532F-4C54-96FE-72D024800090}" dt="2022-12-15T05:56:42.608" v="494" actId="14100"/>
          <ac:grpSpMkLst>
            <pc:docMk/>
            <pc:sldMk cId="2088323751" sldId="291"/>
            <ac:grpSpMk id="76" creationId="{675F0192-132D-4BB4-BCB9-A8F36FA5E559}"/>
          </ac:grpSpMkLst>
        </pc:grpChg>
        <pc:grpChg chg="add del mod">
          <ac:chgData name="Danny Young" userId="cb0f4ce2-eb4f-479e-8e8f-3beb257e632f" providerId="ADAL" clId="{0AB86947-532F-4C54-96FE-72D024800090}" dt="2022-12-15T05:42:05.031" v="292" actId="478"/>
          <ac:grpSpMkLst>
            <pc:docMk/>
            <pc:sldMk cId="2088323751" sldId="291"/>
            <ac:grpSpMk id="156" creationId="{04060613-F0CB-4E52-BF23-2EE5361A967B}"/>
          </ac:grpSpMkLst>
        </pc:grpChg>
        <pc:grpChg chg="add mod">
          <ac:chgData name="Danny Young" userId="cb0f4ce2-eb4f-479e-8e8f-3beb257e632f" providerId="ADAL" clId="{0AB86947-532F-4C54-96FE-72D024800090}" dt="2022-12-15T05:49:43.803" v="395" actId="1038"/>
          <ac:grpSpMkLst>
            <pc:docMk/>
            <pc:sldMk cId="2088323751" sldId="291"/>
            <ac:grpSpMk id="251" creationId="{C086A4DB-EC39-4A9D-B784-3C1894AFBEE0}"/>
          </ac:grpSpMkLst>
        </pc:grpChg>
        <pc:graphicFrameChg chg="add del">
          <ac:chgData name="Danny Young" userId="cb0f4ce2-eb4f-479e-8e8f-3beb257e632f" providerId="ADAL" clId="{0AB86947-532F-4C54-96FE-72D024800090}" dt="2022-12-15T05:35:31.388" v="273" actId="478"/>
          <ac:graphicFrameMkLst>
            <pc:docMk/>
            <pc:sldMk cId="2088323751" sldId="291"/>
            <ac:graphicFrameMk id="4" creationId="{C02D76F0-F548-4E60-9556-7E564AF23E0D}"/>
          </ac:graphicFrameMkLst>
        </pc:graphicFrameChg>
        <pc:graphicFrameChg chg="add del">
          <ac:chgData name="Danny Young" userId="cb0f4ce2-eb4f-479e-8e8f-3beb257e632f" providerId="ADAL" clId="{0AB86947-532F-4C54-96FE-72D024800090}" dt="2022-12-15T05:35:31.388" v="273" actId="478"/>
          <ac:graphicFrameMkLst>
            <pc:docMk/>
            <pc:sldMk cId="2088323751" sldId="291"/>
            <ac:graphicFrameMk id="5" creationId="{289B47E1-020A-4DE7-BE33-BE75FC2A2996}"/>
          </ac:graphicFrameMkLst>
        </pc:graphicFrameChg>
        <pc:graphicFrameChg chg="add mod">
          <ac:chgData name="Danny Young" userId="cb0f4ce2-eb4f-479e-8e8f-3beb257e632f" providerId="ADAL" clId="{0AB86947-532F-4C54-96FE-72D024800090}" dt="2022-12-15T05:35:35.721" v="275" actId="1076"/>
          <ac:graphicFrameMkLst>
            <pc:docMk/>
            <pc:sldMk cId="2088323751" sldId="291"/>
            <ac:graphicFrameMk id="6" creationId="{23BC14B1-A400-4E83-833D-05E4F064D912}"/>
          </ac:graphicFrameMkLst>
        </pc:graphicFrameChg>
        <pc:graphicFrameChg chg="add mod">
          <ac:chgData name="Danny Young" userId="cb0f4ce2-eb4f-479e-8e8f-3beb257e632f" providerId="ADAL" clId="{0AB86947-532F-4C54-96FE-72D024800090}" dt="2022-12-15T05:35:35.721" v="275" actId="1076"/>
          <ac:graphicFrameMkLst>
            <pc:docMk/>
            <pc:sldMk cId="2088323751" sldId="291"/>
            <ac:graphicFrameMk id="7" creationId="{CC8CDAFD-890E-44BF-AF1B-7872B5BB45F5}"/>
          </ac:graphicFrameMkLst>
        </pc:graphicFrameChg>
        <pc:graphicFrameChg chg="add mod">
          <ac:chgData name="Danny Young" userId="cb0f4ce2-eb4f-479e-8e8f-3beb257e632f" providerId="ADAL" clId="{0AB86947-532F-4C54-96FE-72D024800090}" dt="2022-12-15T05:35:35.721" v="275" actId="1076"/>
          <ac:graphicFrameMkLst>
            <pc:docMk/>
            <pc:sldMk cId="2088323751" sldId="291"/>
            <ac:graphicFrameMk id="8" creationId="{95B772E5-55CA-42FC-8B98-3C7ED5C87D96}"/>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16" creationId="{04FD9AD6-A086-4F7D-A8D3-7C374CD15167}"/>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17" creationId="{12A7035F-63AC-4D71-B93D-F36F0A3F4468}"/>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18" creationId="{CE244F04-E231-408F-A02D-4CA919052D50}"/>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19" creationId="{3A738111-4ADE-45F8-B429-F43DE5ECD5A5}"/>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20" creationId="{070E0AC0-4F39-4430-9D59-7AC01F9EAC58}"/>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21" creationId="{38E9D8AA-8770-4D45-A933-D44A79007DDD}"/>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24" creationId="{2CC7080D-47FC-49F6-B7BC-606CA8D89D96}"/>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25" creationId="{BC2D1531-A3A0-433F-A4AB-C22B86DC3644}"/>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26" creationId="{038626D5-8012-4569-AA2F-626D7DFEC136}"/>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27" creationId="{641D58B7-D63B-4988-915D-496F9A2AACDD}"/>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28" creationId="{2C37D294-EC02-4EA3-90ED-510C31CE8CBB}"/>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29" creationId="{D1C79188-72BB-4A4C-9AA5-ED1920EEC15A}"/>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30" creationId="{4D32D1B4-BD94-4530-AC43-19E1E3CC2224}"/>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31" creationId="{317F2C62-8CBC-403C-AEAE-CD3B6765600B}"/>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32" creationId="{D597AE38-0387-4152-99DA-BC12B2485D5E}"/>
          </ac:graphicFrameMkLst>
        </pc:graphicFrameChg>
        <pc:graphicFrameChg chg="add mod">
          <ac:chgData name="Danny Young" userId="cb0f4ce2-eb4f-479e-8e8f-3beb257e632f" providerId="ADAL" clId="{0AB86947-532F-4C54-96FE-72D024800090}" dt="2022-12-15T05:36:22.344" v="280" actId="1076"/>
          <ac:graphicFrameMkLst>
            <pc:docMk/>
            <pc:sldMk cId="2088323751" sldId="291"/>
            <ac:graphicFrameMk id="33" creationId="{525B47DD-0500-478D-8063-82EEB3B34720}"/>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34" creationId="{4606F5ED-591F-4DA5-BDA5-90E41BE109CB}"/>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35" creationId="{5A3FA0C7-F8AB-4AA6-82AC-0DCAB51D38E0}"/>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36" creationId="{A93DD98D-4ADF-478B-9BF5-B11DDA9D28F4}"/>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42" creationId="{D448CE30-723C-4BE2-BA19-8AEB54E82E0E}"/>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43" creationId="{1B3150D4-625A-4202-A2C4-00BBB9CBCA57}"/>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45" creationId="{2871F713-0615-4B4F-8595-A28379404ED8}"/>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47" creationId="{4FE7B6F5-FEA4-410B-B827-95A33985F992}"/>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48" creationId="{671BCCB3-C873-49B7-919A-A46EA7034CAD}"/>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50" creationId="{6F5486CD-6F1F-49ED-BEB0-E59694890F07}"/>
          </ac:graphicFrameMkLst>
        </pc:graphicFrameChg>
        <pc:graphicFrameChg chg="add mod">
          <ac:chgData name="Danny Young" userId="cb0f4ce2-eb4f-479e-8e8f-3beb257e632f" providerId="ADAL" clId="{0AB86947-532F-4C54-96FE-72D024800090}" dt="2022-12-15T05:35:51.171" v="277" actId="1076"/>
          <ac:graphicFrameMkLst>
            <pc:docMk/>
            <pc:sldMk cId="2088323751" sldId="291"/>
            <ac:graphicFrameMk id="54" creationId="{A1D4FA91-4EC8-4933-B168-A1E9BECA2B7E}"/>
          </ac:graphicFrameMkLst>
        </pc:graphicFrameChg>
        <pc:graphicFrameChg chg="add mod">
          <ac:chgData name="Danny Young" userId="cb0f4ce2-eb4f-479e-8e8f-3beb257e632f" providerId="ADAL" clId="{0AB86947-532F-4C54-96FE-72D024800090}" dt="2022-12-15T05:53:47.464" v="414" actId="1038"/>
          <ac:graphicFrameMkLst>
            <pc:docMk/>
            <pc:sldMk cId="2088323751" sldId="291"/>
            <ac:graphicFrameMk id="64" creationId="{8245E4B3-9F73-4187-89B3-15AAC52A14C1}"/>
          </ac:graphicFrameMkLst>
        </pc:graphicFrameChg>
        <pc:graphicFrameChg chg="add mod">
          <ac:chgData name="Danny Young" userId="cb0f4ce2-eb4f-479e-8e8f-3beb257e632f" providerId="ADAL" clId="{0AB86947-532F-4C54-96FE-72D024800090}" dt="2022-12-15T05:53:56.357" v="418" actId="1076"/>
          <ac:graphicFrameMkLst>
            <pc:docMk/>
            <pc:sldMk cId="2088323751" sldId="291"/>
            <ac:graphicFrameMk id="65" creationId="{874509C6-D1F2-4EEA-B6F8-76FAAAE39B43}"/>
          </ac:graphicFrameMkLst>
        </pc:graphicFrameChg>
        <pc:graphicFrameChg chg="add mod">
          <ac:chgData name="Danny Young" userId="cb0f4ce2-eb4f-479e-8e8f-3beb257e632f" providerId="ADAL" clId="{0AB86947-532F-4C54-96FE-72D024800090}" dt="2022-12-15T05:54:16.235" v="429"/>
          <ac:graphicFrameMkLst>
            <pc:docMk/>
            <pc:sldMk cId="2088323751" sldId="291"/>
            <ac:graphicFrameMk id="67" creationId="{A545024D-2AD8-4543-A5D4-B218D082C71F}"/>
          </ac:graphicFrameMkLst>
        </pc:graphicFrameChg>
        <pc:graphicFrameChg chg="add mod">
          <ac:chgData name="Danny Young" userId="cb0f4ce2-eb4f-479e-8e8f-3beb257e632f" providerId="ADAL" clId="{0AB86947-532F-4C54-96FE-72D024800090}" dt="2022-12-15T05:54:52.804" v="434" actId="1076"/>
          <ac:graphicFrameMkLst>
            <pc:docMk/>
            <pc:sldMk cId="2088323751" sldId="291"/>
            <ac:graphicFrameMk id="68" creationId="{9AD63CC9-C60C-4104-A44F-54675BBAB4BA}"/>
          </ac:graphicFrameMkLst>
        </pc:graphicFrameChg>
        <pc:graphicFrameChg chg="add mod">
          <ac:chgData name="Danny Young" userId="cb0f4ce2-eb4f-479e-8e8f-3beb257e632f" providerId="ADAL" clId="{0AB86947-532F-4C54-96FE-72D024800090}" dt="2022-12-15T05:55:17.380" v="455" actId="1076"/>
          <ac:graphicFrameMkLst>
            <pc:docMk/>
            <pc:sldMk cId="2088323751" sldId="291"/>
            <ac:graphicFrameMk id="70" creationId="{09C95AE3-A251-4A96-A475-92A7AD18A100}"/>
          </ac:graphicFrameMkLst>
        </pc:graphicFrameChg>
        <pc:graphicFrameChg chg="add mod">
          <ac:chgData name="Danny Young" userId="cb0f4ce2-eb4f-479e-8e8f-3beb257e632f" providerId="ADAL" clId="{0AB86947-532F-4C54-96FE-72D024800090}" dt="2022-12-15T05:55:33.311" v="462" actId="1076"/>
          <ac:graphicFrameMkLst>
            <pc:docMk/>
            <pc:sldMk cId="2088323751" sldId="291"/>
            <ac:graphicFrameMk id="71" creationId="{0CAB39A2-86C2-49A2-9ABA-1450C8DD0BA1}"/>
          </ac:graphicFrameMkLst>
        </pc:graphicFrameChg>
        <pc:graphicFrameChg chg="add mod">
          <ac:chgData name="Danny Young" userId="cb0f4ce2-eb4f-479e-8e8f-3beb257e632f" providerId="ADAL" clId="{0AB86947-532F-4C54-96FE-72D024800090}" dt="2022-12-15T05:56:01.628" v="476" actId="1038"/>
          <ac:graphicFrameMkLst>
            <pc:docMk/>
            <pc:sldMk cId="2088323751" sldId="291"/>
            <ac:graphicFrameMk id="73" creationId="{4FB60400-8E16-4582-A71B-A68424211774}"/>
          </ac:graphicFrameMkLst>
        </pc:graphicFrameChg>
        <pc:graphicFrameChg chg="add mod">
          <ac:chgData name="Danny Young" userId="cb0f4ce2-eb4f-479e-8e8f-3beb257e632f" providerId="ADAL" clId="{0AB86947-532F-4C54-96FE-72D024800090}" dt="2022-12-15T05:56:09.771" v="480" actId="1076"/>
          <ac:graphicFrameMkLst>
            <pc:docMk/>
            <pc:sldMk cId="2088323751" sldId="291"/>
            <ac:graphicFrameMk id="74" creationId="{F8CFBAED-75FC-4847-8FC8-7727702F6C0D}"/>
          </ac:graphicFrameMkLst>
        </pc:graphicFrameChg>
        <pc:graphicFrameChg chg="add mod">
          <ac:chgData name="Danny Young" userId="cb0f4ce2-eb4f-479e-8e8f-3beb257e632f" providerId="ADAL" clId="{0AB86947-532F-4C54-96FE-72D024800090}" dt="2022-12-15T05:51:00.808" v="405" actId="1076"/>
          <ac:graphicFrameMkLst>
            <pc:docMk/>
            <pc:sldMk cId="2088323751" sldId="291"/>
            <ac:graphicFrameMk id="255" creationId="{6EFFEB2C-AB63-446F-A833-5B6D50D2CEAE}"/>
          </ac:graphicFrameMkLst>
        </pc:graphicFrameChg>
        <pc:picChg chg="add del mod">
          <ac:chgData name="Danny Young" userId="cb0f4ce2-eb4f-479e-8e8f-3beb257e632f" providerId="ADAL" clId="{0AB86947-532F-4C54-96FE-72D024800090}" dt="2022-12-15T05:38:13.594" v="288" actId="478"/>
          <ac:picMkLst>
            <pc:docMk/>
            <pc:sldMk cId="2088323751" sldId="291"/>
            <ac:picMk id="155" creationId="{00B8F1E3-68AB-404D-B28F-2689C13F79B7}"/>
          </ac:picMkLst>
        </pc:picChg>
        <pc:picChg chg="add mod">
          <ac:chgData name="Danny Young" userId="cb0f4ce2-eb4f-479e-8e8f-3beb257e632f" providerId="ADAL" clId="{0AB86947-532F-4C54-96FE-72D024800090}" dt="2022-12-15T05:42:14.998" v="297" actId="1076"/>
          <ac:picMkLst>
            <pc:docMk/>
            <pc:sldMk cId="2088323751" sldId="291"/>
            <ac:picMk id="244" creationId="{FF549891-A3DF-4C5D-9F9F-64BC86E82E05}"/>
          </ac:picMkLst>
        </pc:picChg>
        <pc:cxnChg chg="add mod">
          <ac:chgData name="Danny Young" userId="cb0f4ce2-eb4f-479e-8e8f-3beb257e632f" providerId="ADAL" clId="{0AB86947-532F-4C54-96FE-72D024800090}" dt="2022-12-15T05:35:51.171" v="277" actId="1076"/>
          <ac:cxnSpMkLst>
            <pc:docMk/>
            <pc:sldMk cId="2088323751" sldId="291"/>
            <ac:cxnSpMk id="9" creationId="{45E7D2C1-0334-419C-91C0-8A75A549B573}"/>
          </ac:cxnSpMkLst>
        </pc:cxnChg>
        <pc:cxnChg chg="add mod">
          <ac:chgData name="Danny Young" userId="cb0f4ce2-eb4f-479e-8e8f-3beb257e632f" providerId="ADAL" clId="{0AB86947-532F-4C54-96FE-72D024800090}" dt="2022-12-15T05:35:51.171" v="277" actId="1076"/>
          <ac:cxnSpMkLst>
            <pc:docMk/>
            <pc:sldMk cId="2088323751" sldId="291"/>
            <ac:cxnSpMk id="10" creationId="{F187D16B-10BA-4602-8F14-5CCA35949389}"/>
          </ac:cxnSpMkLst>
        </pc:cxnChg>
        <pc:cxnChg chg="add mod">
          <ac:chgData name="Danny Young" userId="cb0f4ce2-eb4f-479e-8e8f-3beb257e632f" providerId="ADAL" clId="{0AB86947-532F-4C54-96FE-72D024800090}" dt="2022-12-15T05:35:51.171" v="277" actId="1076"/>
          <ac:cxnSpMkLst>
            <pc:docMk/>
            <pc:sldMk cId="2088323751" sldId="291"/>
            <ac:cxnSpMk id="40" creationId="{CD8B99A8-F860-4803-947B-2176346D9419}"/>
          </ac:cxnSpMkLst>
        </pc:cxnChg>
        <pc:cxnChg chg="add mod">
          <ac:chgData name="Danny Young" userId="cb0f4ce2-eb4f-479e-8e8f-3beb257e632f" providerId="ADAL" clId="{0AB86947-532F-4C54-96FE-72D024800090}" dt="2022-12-15T05:35:51.171" v="277" actId="1076"/>
          <ac:cxnSpMkLst>
            <pc:docMk/>
            <pc:sldMk cId="2088323751" sldId="291"/>
            <ac:cxnSpMk id="41" creationId="{B51ED7E1-AFA0-418A-81DD-14BF2B8C5F52}"/>
          </ac:cxnSpMkLst>
        </pc:cxnChg>
        <pc:cxnChg chg="add mod">
          <ac:chgData name="Danny Young" userId="cb0f4ce2-eb4f-479e-8e8f-3beb257e632f" providerId="ADAL" clId="{0AB86947-532F-4C54-96FE-72D024800090}" dt="2022-12-15T05:35:51.171" v="277" actId="1076"/>
          <ac:cxnSpMkLst>
            <pc:docMk/>
            <pc:sldMk cId="2088323751" sldId="291"/>
            <ac:cxnSpMk id="44" creationId="{12FA504F-49FE-4BAC-B9E9-1118CC5BA6EF}"/>
          </ac:cxnSpMkLst>
        </pc:cxnChg>
        <pc:cxnChg chg="add mod">
          <ac:chgData name="Danny Young" userId="cb0f4ce2-eb4f-479e-8e8f-3beb257e632f" providerId="ADAL" clId="{0AB86947-532F-4C54-96FE-72D024800090}" dt="2022-12-15T05:35:51.171" v="277" actId="1076"/>
          <ac:cxnSpMkLst>
            <pc:docMk/>
            <pc:sldMk cId="2088323751" sldId="291"/>
            <ac:cxnSpMk id="46" creationId="{C7D9A54A-14BA-44E4-AE6D-F09A23C50166}"/>
          </ac:cxnSpMkLst>
        </pc:cxnChg>
        <pc:cxnChg chg="add mod">
          <ac:chgData name="Danny Young" userId="cb0f4ce2-eb4f-479e-8e8f-3beb257e632f" providerId="ADAL" clId="{0AB86947-532F-4C54-96FE-72D024800090}" dt="2022-12-15T05:35:51.171" v="277" actId="1076"/>
          <ac:cxnSpMkLst>
            <pc:docMk/>
            <pc:sldMk cId="2088323751" sldId="291"/>
            <ac:cxnSpMk id="49" creationId="{B92A65D6-0ACF-4AE1-9EF1-A2A0DAE496D3}"/>
          </ac:cxnSpMkLst>
        </pc:cxnChg>
        <pc:cxnChg chg="add mod">
          <ac:chgData name="Danny Young" userId="cb0f4ce2-eb4f-479e-8e8f-3beb257e632f" providerId="ADAL" clId="{0AB86947-532F-4C54-96FE-72D024800090}" dt="2022-12-15T05:35:51.171" v="277" actId="1076"/>
          <ac:cxnSpMkLst>
            <pc:docMk/>
            <pc:sldMk cId="2088323751" sldId="291"/>
            <ac:cxnSpMk id="51" creationId="{DA920CF1-4BB0-49F9-B3E2-40915B0661AE}"/>
          </ac:cxnSpMkLst>
        </pc:cxnChg>
        <pc:cxnChg chg="add mod">
          <ac:chgData name="Danny Young" userId="cb0f4ce2-eb4f-479e-8e8f-3beb257e632f" providerId="ADAL" clId="{0AB86947-532F-4C54-96FE-72D024800090}" dt="2022-12-15T05:45:38.244" v="370" actId="1038"/>
          <ac:cxnSpMkLst>
            <pc:docMk/>
            <pc:sldMk cId="2088323751" sldId="291"/>
            <ac:cxnSpMk id="249" creationId="{A79AD326-956A-45C6-BE8B-D4990F0D9CE5}"/>
          </ac:cxnSpMkLst>
        </pc:cxnChg>
      </pc:sldChg>
      <pc:sldChg chg="addSp modSp add modAnim">
        <pc:chgData name="Danny Young" userId="cb0f4ce2-eb4f-479e-8e8f-3beb257e632f" providerId="ADAL" clId="{0AB86947-532F-4C54-96FE-72D024800090}" dt="2022-12-15T06:12:52.376" v="1194" actId="1036"/>
        <pc:sldMkLst>
          <pc:docMk/>
          <pc:sldMk cId="2478470750" sldId="292"/>
        </pc:sldMkLst>
        <pc:spChg chg="mod">
          <ac:chgData name="Danny Young" userId="cb0f4ce2-eb4f-479e-8e8f-3beb257e632f" providerId="ADAL" clId="{0AB86947-532F-4C54-96FE-72D024800090}" dt="2022-12-15T06:07:21.217" v="1055" actId="1076"/>
          <ac:spMkLst>
            <pc:docMk/>
            <pc:sldMk cId="2478470750" sldId="292"/>
            <ac:spMk id="2" creationId="{8140D35A-577A-4668-870B-EF495C893F61}"/>
          </ac:spMkLst>
        </pc:spChg>
        <pc:spChg chg="mod">
          <ac:chgData name="Danny Young" userId="cb0f4ce2-eb4f-479e-8e8f-3beb257e632f" providerId="ADAL" clId="{0AB86947-532F-4C54-96FE-72D024800090}" dt="2022-12-15T06:03:41.760" v="730" actId="1036"/>
          <ac:spMkLst>
            <pc:docMk/>
            <pc:sldMk cId="2478470750" sldId="292"/>
            <ac:spMk id="3" creationId="{D277DEA1-287F-4F5E-BB2F-10AEC622F263}"/>
          </ac:spMkLst>
        </pc:spChg>
        <pc:spChg chg="add mod">
          <ac:chgData name="Danny Young" userId="cb0f4ce2-eb4f-479e-8e8f-3beb257e632f" providerId="ADAL" clId="{0AB86947-532F-4C54-96FE-72D024800090}" dt="2022-12-15T06:02:09.981" v="656" actId="1076"/>
          <ac:spMkLst>
            <pc:docMk/>
            <pc:sldMk cId="2478470750" sldId="292"/>
            <ac:spMk id="82" creationId="{A0A0013E-00B2-4FDD-B876-EC380A141310}"/>
          </ac:spMkLst>
        </pc:spChg>
        <pc:spChg chg="add mod">
          <ac:chgData name="Danny Young" userId="cb0f4ce2-eb4f-479e-8e8f-3beb257e632f" providerId="ADAL" clId="{0AB86947-532F-4C54-96FE-72D024800090}" dt="2022-12-15T06:02:09.981" v="656" actId="1076"/>
          <ac:spMkLst>
            <pc:docMk/>
            <pc:sldMk cId="2478470750" sldId="292"/>
            <ac:spMk id="83" creationId="{D52268F2-85D1-4517-8CDE-8F5BA842D489}"/>
          </ac:spMkLst>
        </pc:spChg>
        <pc:spChg chg="add mod">
          <ac:chgData name="Danny Young" userId="cb0f4ce2-eb4f-479e-8e8f-3beb257e632f" providerId="ADAL" clId="{0AB86947-532F-4C54-96FE-72D024800090}" dt="2022-12-15T06:02:09.981" v="656" actId="1076"/>
          <ac:spMkLst>
            <pc:docMk/>
            <pc:sldMk cId="2478470750" sldId="292"/>
            <ac:spMk id="84" creationId="{FAB6490C-EDE8-40E1-8E00-CFA00BE25A72}"/>
          </ac:spMkLst>
        </pc:spChg>
        <pc:spChg chg="add mod">
          <ac:chgData name="Danny Young" userId="cb0f4ce2-eb4f-479e-8e8f-3beb257e632f" providerId="ADAL" clId="{0AB86947-532F-4C54-96FE-72D024800090}" dt="2022-12-15T06:02:09.981" v="656" actId="1076"/>
          <ac:spMkLst>
            <pc:docMk/>
            <pc:sldMk cId="2478470750" sldId="292"/>
            <ac:spMk id="85" creationId="{2ADD261D-91F6-4927-AD2A-7D9CF0EDB78A}"/>
          </ac:spMkLst>
        </pc:spChg>
        <pc:spChg chg="add mod">
          <ac:chgData name="Danny Young" userId="cb0f4ce2-eb4f-479e-8e8f-3beb257e632f" providerId="ADAL" clId="{0AB86947-532F-4C54-96FE-72D024800090}" dt="2022-12-15T06:02:09.981" v="656" actId="1076"/>
          <ac:spMkLst>
            <pc:docMk/>
            <pc:sldMk cId="2478470750" sldId="292"/>
            <ac:spMk id="86" creationId="{2DCAE8CE-A27E-45B3-A609-FE7E39AA1A2E}"/>
          </ac:spMkLst>
        </pc:spChg>
        <pc:spChg chg="add mod">
          <ac:chgData name="Danny Young" userId="cb0f4ce2-eb4f-479e-8e8f-3beb257e632f" providerId="ADAL" clId="{0AB86947-532F-4C54-96FE-72D024800090}" dt="2022-12-15T06:02:09.981" v="656" actId="1076"/>
          <ac:spMkLst>
            <pc:docMk/>
            <pc:sldMk cId="2478470750" sldId="292"/>
            <ac:spMk id="87" creationId="{7F8FBBBE-8673-4B48-B7AC-828F14DD038E}"/>
          </ac:spMkLst>
        </pc:spChg>
        <pc:spChg chg="add mod">
          <ac:chgData name="Danny Young" userId="cb0f4ce2-eb4f-479e-8e8f-3beb257e632f" providerId="ADAL" clId="{0AB86947-532F-4C54-96FE-72D024800090}" dt="2022-12-15T06:02:09.981" v="656" actId="1076"/>
          <ac:spMkLst>
            <pc:docMk/>
            <pc:sldMk cId="2478470750" sldId="292"/>
            <ac:spMk id="88" creationId="{15DFB34C-9CFF-44B9-9D0A-9062DA6CB40B}"/>
          </ac:spMkLst>
        </pc:spChg>
        <pc:spChg chg="add mod">
          <ac:chgData name="Danny Young" userId="cb0f4ce2-eb4f-479e-8e8f-3beb257e632f" providerId="ADAL" clId="{0AB86947-532F-4C54-96FE-72D024800090}" dt="2022-12-15T06:02:09.981" v="656" actId="1076"/>
          <ac:spMkLst>
            <pc:docMk/>
            <pc:sldMk cId="2478470750" sldId="292"/>
            <ac:spMk id="89" creationId="{F4CCE153-93D4-4AB0-9C97-B74E95BA8F71}"/>
          </ac:spMkLst>
        </pc:spChg>
        <pc:spChg chg="add mod">
          <ac:chgData name="Danny Young" userId="cb0f4ce2-eb4f-479e-8e8f-3beb257e632f" providerId="ADAL" clId="{0AB86947-532F-4C54-96FE-72D024800090}" dt="2022-12-15T06:02:09.981" v="656" actId="1076"/>
          <ac:spMkLst>
            <pc:docMk/>
            <pc:sldMk cId="2478470750" sldId="292"/>
            <ac:spMk id="90" creationId="{DC66CCA6-5CC5-43F6-AFAF-FE4C4E0D7F14}"/>
          </ac:spMkLst>
        </pc:spChg>
        <pc:spChg chg="add mod">
          <ac:chgData name="Danny Young" userId="cb0f4ce2-eb4f-479e-8e8f-3beb257e632f" providerId="ADAL" clId="{0AB86947-532F-4C54-96FE-72D024800090}" dt="2022-12-15T06:02:09.981" v="656" actId="1076"/>
          <ac:spMkLst>
            <pc:docMk/>
            <pc:sldMk cId="2478470750" sldId="292"/>
            <ac:spMk id="93" creationId="{CAD022D3-AF0A-4154-9A65-BCF40224200F}"/>
          </ac:spMkLst>
        </pc:spChg>
        <pc:spChg chg="add mod">
          <ac:chgData name="Danny Young" userId="cb0f4ce2-eb4f-479e-8e8f-3beb257e632f" providerId="ADAL" clId="{0AB86947-532F-4C54-96FE-72D024800090}" dt="2022-12-15T06:02:09.981" v="656" actId="1076"/>
          <ac:spMkLst>
            <pc:docMk/>
            <pc:sldMk cId="2478470750" sldId="292"/>
            <ac:spMk id="94" creationId="{D0242F79-A549-45D1-B382-2FCAE6B69253}"/>
          </ac:spMkLst>
        </pc:spChg>
        <pc:spChg chg="add mod">
          <ac:chgData name="Danny Young" userId="cb0f4ce2-eb4f-479e-8e8f-3beb257e632f" providerId="ADAL" clId="{0AB86947-532F-4C54-96FE-72D024800090}" dt="2022-12-15T06:02:09.981" v="656" actId="1076"/>
          <ac:spMkLst>
            <pc:docMk/>
            <pc:sldMk cId="2478470750" sldId="292"/>
            <ac:spMk id="95" creationId="{AC0BED13-B778-4CFB-ABD0-37ADEE43EAA6}"/>
          </ac:spMkLst>
        </pc:spChg>
        <pc:spChg chg="add mod">
          <ac:chgData name="Danny Young" userId="cb0f4ce2-eb4f-479e-8e8f-3beb257e632f" providerId="ADAL" clId="{0AB86947-532F-4C54-96FE-72D024800090}" dt="2022-12-15T06:02:09.981" v="656" actId="1076"/>
          <ac:spMkLst>
            <pc:docMk/>
            <pc:sldMk cId="2478470750" sldId="292"/>
            <ac:spMk id="96" creationId="{F276FE80-8D3B-402F-877C-E26D31B3705A}"/>
          </ac:spMkLst>
        </pc:spChg>
        <pc:spChg chg="add mod">
          <ac:chgData name="Danny Young" userId="cb0f4ce2-eb4f-479e-8e8f-3beb257e632f" providerId="ADAL" clId="{0AB86947-532F-4C54-96FE-72D024800090}" dt="2022-12-15T06:02:09.981" v="656" actId="1076"/>
          <ac:spMkLst>
            <pc:docMk/>
            <pc:sldMk cId="2478470750" sldId="292"/>
            <ac:spMk id="97" creationId="{35435FB1-0CEC-4A4E-992A-C8B77D2A61DB}"/>
          </ac:spMkLst>
        </pc:spChg>
        <pc:spChg chg="add mod">
          <ac:chgData name="Danny Young" userId="cb0f4ce2-eb4f-479e-8e8f-3beb257e632f" providerId="ADAL" clId="{0AB86947-532F-4C54-96FE-72D024800090}" dt="2022-12-15T06:02:09.981" v="656" actId="1076"/>
          <ac:spMkLst>
            <pc:docMk/>
            <pc:sldMk cId="2478470750" sldId="292"/>
            <ac:spMk id="98" creationId="{AC355265-A718-4B3B-8302-5F1A60BB3A3C}"/>
          </ac:spMkLst>
        </pc:spChg>
        <pc:spChg chg="add mod">
          <ac:chgData name="Danny Young" userId="cb0f4ce2-eb4f-479e-8e8f-3beb257e632f" providerId="ADAL" clId="{0AB86947-532F-4C54-96FE-72D024800090}" dt="2022-12-15T06:02:09.981" v="656" actId="1076"/>
          <ac:spMkLst>
            <pc:docMk/>
            <pc:sldMk cId="2478470750" sldId="292"/>
            <ac:spMk id="99" creationId="{199F135D-C3F3-4256-94EC-E2AFA5C785FC}"/>
          </ac:spMkLst>
        </pc:spChg>
        <pc:spChg chg="add mod">
          <ac:chgData name="Danny Young" userId="cb0f4ce2-eb4f-479e-8e8f-3beb257e632f" providerId="ADAL" clId="{0AB86947-532F-4C54-96FE-72D024800090}" dt="2022-12-15T06:06:41.089" v="915" actId="14100"/>
          <ac:spMkLst>
            <pc:docMk/>
            <pc:sldMk cId="2478470750" sldId="292"/>
            <ac:spMk id="116" creationId="{485AFE5B-BEB8-4178-A15E-D4FC7CF1E719}"/>
          </ac:spMkLst>
        </pc:spChg>
        <pc:spChg chg="add mod">
          <ac:chgData name="Danny Young" userId="cb0f4ce2-eb4f-479e-8e8f-3beb257e632f" providerId="ADAL" clId="{0AB86947-532F-4C54-96FE-72D024800090}" dt="2022-12-15T06:09:29.321" v="1154" actId="20577"/>
          <ac:spMkLst>
            <pc:docMk/>
            <pc:sldMk cId="2478470750" sldId="292"/>
            <ac:spMk id="117" creationId="{B1AE7D73-61D8-4C40-9005-6490C95A9C32}"/>
          </ac:spMkLst>
        </pc:spChg>
        <pc:grpChg chg="add mod">
          <ac:chgData name="Danny Young" userId="cb0f4ce2-eb4f-479e-8e8f-3beb257e632f" providerId="ADAL" clId="{0AB86947-532F-4C54-96FE-72D024800090}" dt="2022-12-15T06:02:09.981" v="656" actId="1076"/>
          <ac:grpSpMkLst>
            <pc:docMk/>
            <pc:sldMk cId="2478470750" sldId="292"/>
            <ac:grpSpMk id="4" creationId="{BCCF89AB-A530-43F5-ADEB-77C0AB5C2DD6}"/>
          </ac:grpSpMkLst>
        </pc:grpChg>
        <pc:grpChg chg="add mod">
          <ac:chgData name="Danny Young" userId="cb0f4ce2-eb4f-479e-8e8f-3beb257e632f" providerId="ADAL" clId="{0AB86947-532F-4C54-96FE-72D024800090}" dt="2022-12-15T06:02:09.981" v="656" actId="1076"/>
          <ac:grpSpMkLst>
            <pc:docMk/>
            <pc:sldMk cId="2478470750" sldId="292"/>
            <ac:grpSpMk id="104" creationId="{48A47A86-C8CF-4A1C-B8BE-7F08124280B1}"/>
          </ac:grpSpMkLst>
        </pc:grpChg>
        <pc:grpChg chg="add mod">
          <ac:chgData name="Danny Young" userId="cb0f4ce2-eb4f-479e-8e8f-3beb257e632f" providerId="ADAL" clId="{0AB86947-532F-4C54-96FE-72D024800090}" dt="2022-12-15T06:02:09.981" v="656" actId="1076"/>
          <ac:grpSpMkLst>
            <pc:docMk/>
            <pc:sldMk cId="2478470750" sldId="292"/>
            <ac:grpSpMk id="107" creationId="{2FFB25B9-B042-4B3E-8798-D18462A2EF4A}"/>
          </ac:grpSpMkLst>
        </pc:grpChg>
        <pc:grpChg chg="add mod">
          <ac:chgData name="Danny Young" userId="cb0f4ce2-eb4f-479e-8e8f-3beb257e632f" providerId="ADAL" clId="{0AB86947-532F-4C54-96FE-72D024800090}" dt="2022-12-15T06:02:09.981" v="656" actId="1076"/>
          <ac:grpSpMkLst>
            <pc:docMk/>
            <pc:sldMk cId="2478470750" sldId="292"/>
            <ac:grpSpMk id="110" creationId="{20165024-4DBC-476D-ACBC-A2B354BA08CE}"/>
          </ac:grpSpMkLst>
        </pc:grpChg>
        <pc:grpChg chg="add mod">
          <ac:chgData name="Danny Young" userId="cb0f4ce2-eb4f-479e-8e8f-3beb257e632f" providerId="ADAL" clId="{0AB86947-532F-4C54-96FE-72D024800090}" dt="2022-12-15T06:02:09.981" v="656" actId="1076"/>
          <ac:grpSpMkLst>
            <pc:docMk/>
            <pc:sldMk cId="2478470750" sldId="292"/>
            <ac:grpSpMk id="113" creationId="{50C0A9E0-58C8-450A-803E-F7D86ED6F2EC}"/>
          </ac:grpSpMkLst>
        </pc:grpChg>
        <pc:graphicFrameChg chg="add mod">
          <ac:chgData name="Danny Young" userId="cb0f4ce2-eb4f-479e-8e8f-3beb257e632f" providerId="ADAL" clId="{0AB86947-532F-4C54-96FE-72D024800090}" dt="2022-12-15T06:02:09.981" v="656" actId="1076"/>
          <ac:graphicFrameMkLst>
            <pc:docMk/>
            <pc:sldMk cId="2478470750" sldId="292"/>
            <ac:graphicFrameMk id="80" creationId="{D0092A5F-7F67-4603-BDE9-E1DD80574776}"/>
          </ac:graphicFrameMkLst>
        </pc:graphicFrameChg>
        <pc:graphicFrameChg chg="add mod">
          <ac:chgData name="Danny Young" userId="cb0f4ce2-eb4f-479e-8e8f-3beb257e632f" providerId="ADAL" clId="{0AB86947-532F-4C54-96FE-72D024800090}" dt="2022-12-15T06:02:09.981" v="656" actId="1076"/>
          <ac:graphicFrameMkLst>
            <pc:docMk/>
            <pc:sldMk cId="2478470750" sldId="292"/>
            <ac:graphicFrameMk id="81" creationId="{81831628-36B3-4466-BAF5-758764B1B14B}"/>
          </ac:graphicFrameMkLst>
        </pc:graphicFrameChg>
        <pc:graphicFrameChg chg="add mod">
          <ac:chgData name="Danny Young" userId="cb0f4ce2-eb4f-479e-8e8f-3beb257e632f" providerId="ADAL" clId="{0AB86947-532F-4C54-96FE-72D024800090}" dt="2022-12-15T06:02:09.981" v="656" actId="1076"/>
          <ac:graphicFrameMkLst>
            <pc:docMk/>
            <pc:sldMk cId="2478470750" sldId="292"/>
            <ac:graphicFrameMk id="91" creationId="{C57AAA02-83B8-4BCD-9A64-94D8E61B9FA5}"/>
          </ac:graphicFrameMkLst>
        </pc:graphicFrameChg>
        <pc:graphicFrameChg chg="add mod">
          <ac:chgData name="Danny Young" userId="cb0f4ce2-eb4f-479e-8e8f-3beb257e632f" providerId="ADAL" clId="{0AB86947-532F-4C54-96FE-72D024800090}" dt="2022-12-15T06:02:09.981" v="656" actId="1076"/>
          <ac:graphicFrameMkLst>
            <pc:docMk/>
            <pc:sldMk cId="2478470750" sldId="292"/>
            <ac:graphicFrameMk id="92" creationId="{7E46C3AA-4344-46E8-AFFA-14F86BC6CF4B}"/>
          </ac:graphicFrameMkLst>
        </pc:graphicFrameChg>
        <pc:graphicFrameChg chg="add mod">
          <ac:chgData name="Danny Young" userId="cb0f4ce2-eb4f-479e-8e8f-3beb257e632f" providerId="ADAL" clId="{0AB86947-532F-4C54-96FE-72D024800090}" dt="2022-12-15T06:07:40.262" v="1062" actId="1076"/>
          <ac:graphicFrameMkLst>
            <pc:docMk/>
            <pc:sldMk cId="2478470750" sldId="292"/>
            <ac:graphicFrameMk id="118" creationId="{1655F62C-4269-4AA7-A594-FAEEA9FAEAD2}"/>
          </ac:graphicFrameMkLst>
        </pc:graphicFrameChg>
        <pc:graphicFrameChg chg="add mod">
          <ac:chgData name="Danny Young" userId="cb0f4ce2-eb4f-479e-8e8f-3beb257e632f" providerId="ADAL" clId="{0AB86947-532F-4C54-96FE-72D024800090}" dt="2022-12-15T06:11:16.099" v="1166" actId="1076"/>
          <ac:graphicFrameMkLst>
            <pc:docMk/>
            <pc:sldMk cId="2478470750" sldId="292"/>
            <ac:graphicFrameMk id="119" creationId="{0F7E4EA3-8A75-4A59-BCAA-A5558344B265}"/>
          </ac:graphicFrameMkLst>
        </pc:graphicFrameChg>
        <pc:graphicFrameChg chg="add mod">
          <ac:chgData name="Danny Young" userId="cb0f4ce2-eb4f-479e-8e8f-3beb257e632f" providerId="ADAL" clId="{0AB86947-532F-4C54-96FE-72D024800090}" dt="2022-12-15T06:11:59.882" v="1175" actId="1037"/>
          <ac:graphicFrameMkLst>
            <pc:docMk/>
            <pc:sldMk cId="2478470750" sldId="292"/>
            <ac:graphicFrameMk id="120" creationId="{C296BFF5-6712-4DB8-94B8-C830845D992A}"/>
          </ac:graphicFrameMkLst>
        </pc:graphicFrameChg>
        <pc:graphicFrameChg chg="add mod">
          <ac:chgData name="Danny Young" userId="cb0f4ce2-eb4f-479e-8e8f-3beb257e632f" providerId="ADAL" clId="{0AB86947-532F-4C54-96FE-72D024800090}" dt="2022-12-15T06:12:19.004" v="1181" actId="1076"/>
          <ac:graphicFrameMkLst>
            <pc:docMk/>
            <pc:sldMk cId="2478470750" sldId="292"/>
            <ac:graphicFrameMk id="121" creationId="{ECA09191-3143-4EA1-BB0E-2EF5A24851C5}"/>
          </ac:graphicFrameMkLst>
        </pc:graphicFrameChg>
        <pc:graphicFrameChg chg="add mod">
          <ac:chgData name="Danny Young" userId="cb0f4ce2-eb4f-479e-8e8f-3beb257e632f" providerId="ADAL" clId="{0AB86947-532F-4C54-96FE-72D024800090}" dt="2022-12-15T06:12:31.284" v="1186" actId="1076"/>
          <ac:graphicFrameMkLst>
            <pc:docMk/>
            <pc:sldMk cId="2478470750" sldId="292"/>
            <ac:graphicFrameMk id="122" creationId="{69C76037-0B91-45A8-B7C0-846960ACD5B9}"/>
          </ac:graphicFrameMkLst>
        </pc:graphicFrameChg>
        <pc:graphicFrameChg chg="add mod">
          <ac:chgData name="Danny Young" userId="cb0f4ce2-eb4f-479e-8e8f-3beb257e632f" providerId="ADAL" clId="{0AB86947-532F-4C54-96FE-72D024800090}" dt="2022-12-15T06:12:52.376" v="1194" actId="1036"/>
          <ac:graphicFrameMkLst>
            <pc:docMk/>
            <pc:sldMk cId="2478470750" sldId="292"/>
            <ac:graphicFrameMk id="123" creationId="{0DCDD5DD-A797-41E4-9795-9C782FC86F01}"/>
          </ac:graphicFrameMkLst>
        </pc:graphicFrameChg>
        <pc:cxnChg chg="add mod">
          <ac:chgData name="Danny Young" userId="cb0f4ce2-eb4f-479e-8e8f-3beb257e632f" providerId="ADAL" clId="{0AB86947-532F-4C54-96FE-72D024800090}" dt="2022-12-15T06:02:09.981" v="656" actId="1076"/>
          <ac:cxnSpMkLst>
            <pc:docMk/>
            <pc:sldMk cId="2478470750" sldId="292"/>
            <ac:cxnSpMk id="100" creationId="{EBD8CB8E-0411-4C76-A4B9-8033EB4DE495}"/>
          </ac:cxnSpMkLst>
        </pc:cxnChg>
        <pc:cxnChg chg="add mod">
          <ac:chgData name="Danny Young" userId="cb0f4ce2-eb4f-479e-8e8f-3beb257e632f" providerId="ADAL" clId="{0AB86947-532F-4C54-96FE-72D024800090}" dt="2022-12-15T06:02:09.981" v="656" actId="1076"/>
          <ac:cxnSpMkLst>
            <pc:docMk/>
            <pc:sldMk cId="2478470750" sldId="292"/>
            <ac:cxnSpMk id="101" creationId="{82B55609-636F-4D1F-AC27-158216138D10}"/>
          </ac:cxnSpMkLst>
        </pc:cxnChg>
        <pc:cxnChg chg="add mod">
          <ac:chgData name="Danny Young" userId="cb0f4ce2-eb4f-479e-8e8f-3beb257e632f" providerId="ADAL" clId="{0AB86947-532F-4C54-96FE-72D024800090}" dt="2022-12-15T06:02:09.981" v="656" actId="1076"/>
          <ac:cxnSpMkLst>
            <pc:docMk/>
            <pc:sldMk cId="2478470750" sldId="292"/>
            <ac:cxnSpMk id="102" creationId="{50FDC94E-AF1F-43F0-9891-393A1650A610}"/>
          </ac:cxnSpMkLst>
        </pc:cxnChg>
        <pc:cxnChg chg="add mod">
          <ac:chgData name="Danny Young" userId="cb0f4ce2-eb4f-479e-8e8f-3beb257e632f" providerId="ADAL" clId="{0AB86947-532F-4C54-96FE-72D024800090}" dt="2022-12-15T06:02:09.981" v="656" actId="1076"/>
          <ac:cxnSpMkLst>
            <pc:docMk/>
            <pc:sldMk cId="2478470750" sldId="292"/>
            <ac:cxnSpMk id="103" creationId="{AC88FCD5-847A-4A3D-AB94-C0028E05EC74}"/>
          </ac:cxnSpMkLst>
        </pc:cxnChg>
      </pc:sldChg>
      <pc:sldChg chg="delSp add del delAnim modAnim">
        <pc:chgData name="Danny Young" userId="cb0f4ce2-eb4f-479e-8e8f-3beb257e632f" providerId="ADAL" clId="{0AB86947-532F-4C54-96FE-72D024800090}" dt="2022-12-15T06:13:57.454" v="1213" actId="2696"/>
        <pc:sldMkLst>
          <pc:docMk/>
          <pc:sldMk cId="688804987" sldId="293"/>
        </pc:sldMkLst>
        <pc:grpChg chg="del">
          <ac:chgData name="Danny Young" userId="cb0f4ce2-eb4f-479e-8e8f-3beb257e632f" providerId="ADAL" clId="{0AB86947-532F-4C54-96FE-72D024800090}" dt="2022-12-15T06:01:51.777" v="652" actId="478"/>
          <ac:grpSpMkLst>
            <pc:docMk/>
            <pc:sldMk cId="688804987" sldId="293"/>
            <ac:grpSpMk id="17" creationId="{00000000-0000-0000-0000-000000000000}"/>
          </ac:grpSpMkLst>
        </pc:grpChg>
        <pc:grpChg chg="del">
          <ac:chgData name="Danny Young" userId="cb0f4ce2-eb4f-479e-8e8f-3beb257e632f" providerId="ADAL" clId="{0AB86947-532F-4C54-96FE-72D024800090}" dt="2022-12-15T06:01:54.295" v="653" actId="478"/>
          <ac:grpSpMkLst>
            <pc:docMk/>
            <pc:sldMk cId="688804987" sldId="293"/>
            <ac:grpSpMk id="18" creationId="{00000000-0000-0000-0000-000000000000}"/>
          </ac:grpSpMkLst>
        </pc:grpChg>
        <pc:graphicFrameChg chg="del">
          <ac:chgData name="Danny Young" userId="cb0f4ce2-eb4f-479e-8e8f-3beb257e632f" providerId="ADAL" clId="{0AB86947-532F-4C54-96FE-72D024800090}" dt="2022-12-15T06:01:57.789" v="654" actId="478"/>
          <ac:graphicFrameMkLst>
            <pc:docMk/>
            <pc:sldMk cId="688804987" sldId="293"/>
            <ac:graphicFrameMk id="157" creationId="{00000000-0000-0000-0000-000000000000}"/>
          </ac:graphicFrameMkLst>
        </pc:graphicFrameChg>
        <pc:graphicFrameChg chg="del">
          <ac:chgData name="Danny Young" userId="cb0f4ce2-eb4f-479e-8e8f-3beb257e632f" providerId="ADAL" clId="{0AB86947-532F-4C54-96FE-72D024800090}" dt="2022-12-15T06:01:57.789" v="654" actId="478"/>
          <ac:graphicFrameMkLst>
            <pc:docMk/>
            <pc:sldMk cId="688804987" sldId="293"/>
            <ac:graphicFrameMk id="158" creationId="{00000000-0000-0000-0000-000000000000}"/>
          </ac:graphicFrameMkLst>
        </pc:graphicFrameChg>
      </pc:sldChg>
      <pc:sldChg chg="addSp delSp modSp add delAnim modAnim">
        <pc:chgData name="Danny Young" userId="cb0f4ce2-eb4f-479e-8e8f-3beb257e632f" providerId="ADAL" clId="{0AB86947-532F-4C54-96FE-72D024800090}" dt="2022-12-15T06:25:27.286" v="1852" actId="1076"/>
        <pc:sldMkLst>
          <pc:docMk/>
          <pc:sldMk cId="3912340616" sldId="293"/>
        </pc:sldMkLst>
        <pc:spChg chg="mod">
          <ac:chgData name="Danny Young" userId="cb0f4ce2-eb4f-479e-8e8f-3beb257e632f" providerId="ADAL" clId="{0AB86947-532F-4C54-96FE-72D024800090}" dt="2022-12-15T06:15:31.922" v="1280" actId="14100"/>
          <ac:spMkLst>
            <pc:docMk/>
            <pc:sldMk cId="3912340616" sldId="293"/>
            <ac:spMk id="2" creationId="{723C9B0F-4755-4AA5-AFFC-D9561946A96D}"/>
          </ac:spMkLst>
        </pc:spChg>
        <pc:spChg chg="mod">
          <ac:chgData name="Danny Young" userId="cb0f4ce2-eb4f-479e-8e8f-3beb257e632f" providerId="ADAL" clId="{0AB86947-532F-4C54-96FE-72D024800090}" dt="2022-12-15T06:16:43.569" v="1450" actId="14100"/>
          <ac:spMkLst>
            <pc:docMk/>
            <pc:sldMk cId="3912340616" sldId="293"/>
            <ac:spMk id="3" creationId="{5A3B29CE-D34A-41CA-92D0-8838596E8899}"/>
          </ac:spMkLst>
        </pc:spChg>
        <pc:spChg chg="add mod">
          <ac:chgData name="Danny Young" userId="cb0f4ce2-eb4f-479e-8e8f-3beb257e632f" providerId="ADAL" clId="{0AB86947-532F-4C54-96FE-72D024800090}" dt="2022-12-15T06:17:24.490" v="1534" actId="14100"/>
          <ac:spMkLst>
            <pc:docMk/>
            <pc:sldMk cId="3912340616" sldId="293"/>
            <ac:spMk id="4" creationId="{2069EE3E-481B-4B19-9E21-48DEE80C3540}"/>
          </ac:spMkLst>
        </pc:spChg>
        <pc:spChg chg="add mod">
          <ac:chgData name="Danny Young" userId="cb0f4ce2-eb4f-479e-8e8f-3beb257e632f" providerId="ADAL" clId="{0AB86947-532F-4C54-96FE-72D024800090}" dt="2022-12-15T06:20:31.452" v="1592" actId="27636"/>
          <ac:spMkLst>
            <pc:docMk/>
            <pc:sldMk cId="3912340616" sldId="293"/>
            <ac:spMk id="5" creationId="{93DB0D71-3913-400D-B415-E6F45A900B49}"/>
          </ac:spMkLst>
        </pc:spChg>
        <pc:spChg chg="add mod">
          <ac:chgData name="Danny Young" userId="cb0f4ce2-eb4f-479e-8e8f-3beb257e632f" providerId="ADAL" clId="{0AB86947-532F-4C54-96FE-72D024800090}" dt="2022-12-15T06:22:01.276" v="1817" actId="20577"/>
          <ac:spMkLst>
            <pc:docMk/>
            <pc:sldMk cId="3912340616" sldId="293"/>
            <ac:spMk id="7" creationId="{14E4E07D-C01E-4F80-912C-8B460B8B523C}"/>
          </ac:spMkLst>
        </pc:spChg>
        <pc:spChg chg="add mod">
          <ac:chgData name="Danny Young" userId="cb0f4ce2-eb4f-479e-8e8f-3beb257e632f" providerId="ADAL" clId="{0AB86947-532F-4C54-96FE-72D024800090}" dt="2022-12-15T06:22:37.595" v="1819" actId="1076"/>
          <ac:spMkLst>
            <pc:docMk/>
            <pc:sldMk cId="3912340616" sldId="293"/>
            <ac:spMk id="86" creationId="{2636065E-8D3F-4DEC-8E59-0641B1CAB98B}"/>
          </ac:spMkLst>
        </pc:spChg>
        <pc:spChg chg="add mod">
          <ac:chgData name="Danny Young" userId="cb0f4ce2-eb4f-479e-8e8f-3beb257e632f" providerId="ADAL" clId="{0AB86947-532F-4C54-96FE-72D024800090}" dt="2022-12-15T06:22:37.595" v="1819" actId="1076"/>
          <ac:spMkLst>
            <pc:docMk/>
            <pc:sldMk cId="3912340616" sldId="293"/>
            <ac:spMk id="87" creationId="{17D00589-CB6D-4A8F-8891-91F7D4F62BB0}"/>
          </ac:spMkLst>
        </pc:spChg>
        <pc:spChg chg="add mod">
          <ac:chgData name="Danny Young" userId="cb0f4ce2-eb4f-479e-8e8f-3beb257e632f" providerId="ADAL" clId="{0AB86947-532F-4C54-96FE-72D024800090}" dt="2022-12-15T06:22:37.595" v="1819" actId="1076"/>
          <ac:spMkLst>
            <pc:docMk/>
            <pc:sldMk cId="3912340616" sldId="293"/>
            <ac:spMk id="88" creationId="{F98F3DBB-5C82-4D6D-AE11-8E717878DF39}"/>
          </ac:spMkLst>
        </pc:spChg>
        <pc:spChg chg="add mod">
          <ac:chgData name="Danny Young" userId="cb0f4ce2-eb4f-479e-8e8f-3beb257e632f" providerId="ADAL" clId="{0AB86947-532F-4C54-96FE-72D024800090}" dt="2022-12-15T06:22:37.595" v="1819" actId="1076"/>
          <ac:spMkLst>
            <pc:docMk/>
            <pc:sldMk cId="3912340616" sldId="293"/>
            <ac:spMk id="89" creationId="{1DB160B5-4A86-4526-A59F-C159B7791C04}"/>
          </ac:spMkLst>
        </pc:spChg>
        <pc:spChg chg="add del mod">
          <ac:chgData name="Danny Young" userId="cb0f4ce2-eb4f-479e-8e8f-3beb257e632f" providerId="ADAL" clId="{0AB86947-532F-4C54-96FE-72D024800090}" dt="2022-12-15T06:23:42.825" v="1842" actId="478"/>
          <ac:spMkLst>
            <pc:docMk/>
            <pc:sldMk cId="3912340616" sldId="293"/>
            <ac:spMk id="113" creationId="{CA6443E3-A69E-4655-A606-1464F5C0CE84}"/>
          </ac:spMkLst>
        </pc:spChg>
        <pc:grpChg chg="add mod">
          <ac:chgData name="Danny Young" userId="cb0f4ce2-eb4f-479e-8e8f-3beb257e632f" providerId="ADAL" clId="{0AB86947-532F-4C54-96FE-72D024800090}" dt="2022-12-15T06:22:37.595" v="1819" actId="1076"/>
          <ac:grpSpMkLst>
            <pc:docMk/>
            <pc:sldMk cId="3912340616" sldId="293"/>
            <ac:grpSpMk id="8" creationId="{7A9AD1F2-1B8D-469D-91F9-F4C1C4591842}"/>
          </ac:grpSpMkLst>
        </pc:grpChg>
        <pc:grpChg chg="add mod">
          <ac:chgData name="Danny Young" userId="cb0f4ce2-eb4f-479e-8e8f-3beb257e632f" providerId="ADAL" clId="{0AB86947-532F-4C54-96FE-72D024800090}" dt="2022-12-15T06:22:37.595" v="1819" actId="1076"/>
          <ac:grpSpMkLst>
            <pc:docMk/>
            <pc:sldMk cId="3912340616" sldId="293"/>
            <ac:grpSpMk id="92" creationId="{6FFC6D22-0F72-43FB-9907-8DCDB30A7847}"/>
          </ac:grpSpMkLst>
        </pc:grpChg>
        <pc:grpChg chg="mod">
          <ac:chgData name="Danny Young" userId="cb0f4ce2-eb4f-479e-8e8f-3beb257e632f" providerId="ADAL" clId="{0AB86947-532F-4C54-96FE-72D024800090}" dt="2022-12-15T06:22:37.595" v="1819" actId="1076"/>
          <ac:grpSpMkLst>
            <pc:docMk/>
            <pc:sldMk cId="3912340616" sldId="293"/>
            <ac:grpSpMk id="97" creationId="{4ED27600-3799-4249-B8CE-A121F0A11CD2}"/>
          </ac:grpSpMkLst>
        </pc:grpChg>
        <pc:grpChg chg="mod">
          <ac:chgData name="Danny Young" userId="cb0f4ce2-eb4f-479e-8e8f-3beb257e632f" providerId="ADAL" clId="{0AB86947-532F-4C54-96FE-72D024800090}" dt="2022-12-15T06:22:37.595" v="1819" actId="1076"/>
          <ac:grpSpMkLst>
            <pc:docMk/>
            <pc:sldMk cId="3912340616" sldId="293"/>
            <ac:grpSpMk id="98" creationId="{E322B94E-3564-4991-97EF-85F5E55F7270}"/>
          </ac:grpSpMkLst>
        </pc:grpChg>
        <pc:grpChg chg="mod">
          <ac:chgData name="Danny Young" userId="cb0f4ce2-eb4f-479e-8e8f-3beb257e632f" providerId="ADAL" clId="{0AB86947-532F-4C54-96FE-72D024800090}" dt="2022-12-15T06:22:37.595" v="1819" actId="1076"/>
          <ac:grpSpMkLst>
            <pc:docMk/>
            <pc:sldMk cId="3912340616" sldId="293"/>
            <ac:grpSpMk id="99" creationId="{504E0CDC-01B6-4749-B2E4-FD2E18F463B5}"/>
          </ac:grpSpMkLst>
        </pc:grpChg>
        <pc:grpChg chg="mod">
          <ac:chgData name="Danny Young" userId="cb0f4ce2-eb4f-479e-8e8f-3beb257e632f" providerId="ADAL" clId="{0AB86947-532F-4C54-96FE-72D024800090}" dt="2022-12-15T06:22:37.595" v="1819" actId="1076"/>
          <ac:grpSpMkLst>
            <pc:docMk/>
            <pc:sldMk cId="3912340616" sldId="293"/>
            <ac:grpSpMk id="100" creationId="{67E67A1E-3028-4E2F-B2C3-90FEA2967911}"/>
          </ac:grpSpMkLst>
        </pc:grpChg>
        <pc:graphicFrameChg chg="add mod">
          <ac:chgData name="Danny Young" userId="cb0f4ce2-eb4f-479e-8e8f-3beb257e632f" providerId="ADAL" clId="{0AB86947-532F-4C54-96FE-72D024800090}" dt="2022-12-15T06:21:03.405" v="1599" actId="1076"/>
          <ac:graphicFrameMkLst>
            <pc:docMk/>
            <pc:sldMk cId="3912340616" sldId="293"/>
            <ac:graphicFrameMk id="6" creationId="{35A440E0-9468-46FD-8D67-FA3460F9F81B}"/>
          </ac:graphicFrameMkLst>
        </pc:graphicFrameChg>
        <pc:graphicFrameChg chg="add mod">
          <ac:chgData name="Danny Young" userId="cb0f4ce2-eb4f-479e-8e8f-3beb257e632f" providerId="ADAL" clId="{0AB86947-532F-4C54-96FE-72D024800090}" dt="2022-12-15T06:22:37.595" v="1819" actId="1076"/>
          <ac:graphicFrameMkLst>
            <pc:docMk/>
            <pc:sldMk cId="3912340616" sldId="293"/>
            <ac:graphicFrameMk id="84" creationId="{CE8902BB-085A-48FC-9CE2-D4B6E06C9A97}"/>
          </ac:graphicFrameMkLst>
        </pc:graphicFrameChg>
        <pc:graphicFrameChg chg="add mod">
          <ac:chgData name="Danny Young" userId="cb0f4ce2-eb4f-479e-8e8f-3beb257e632f" providerId="ADAL" clId="{0AB86947-532F-4C54-96FE-72D024800090}" dt="2022-12-15T06:22:37.595" v="1819" actId="1076"/>
          <ac:graphicFrameMkLst>
            <pc:docMk/>
            <pc:sldMk cId="3912340616" sldId="293"/>
            <ac:graphicFrameMk id="85" creationId="{EEEB1D5A-E6D7-46D8-A9C8-FC24533B9975}"/>
          </ac:graphicFrameMkLst>
        </pc:graphicFrameChg>
        <pc:graphicFrameChg chg="add mod">
          <ac:chgData name="Danny Young" userId="cb0f4ce2-eb4f-479e-8e8f-3beb257e632f" providerId="ADAL" clId="{0AB86947-532F-4C54-96FE-72D024800090}" dt="2022-12-15T06:22:37.595" v="1819" actId="1076"/>
          <ac:graphicFrameMkLst>
            <pc:docMk/>
            <pc:sldMk cId="3912340616" sldId="293"/>
            <ac:graphicFrameMk id="90" creationId="{EE3D170F-1164-4719-AC16-155305C81CD9}"/>
          </ac:graphicFrameMkLst>
        </pc:graphicFrameChg>
        <pc:graphicFrameChg chg="add mod">
          <ac:chgData name="Danny Young" userId="cb0f4ce2-eb4f-479e-8e8f-3beb257e632f" providerId="ADAL" clId="{0AB86947-532F-4C54-96FE-72D024800090}" dt="2022-12-15T06:22:37.595" v="1819" actId="1076"/>
          <ac:graphicFrameMkLst>
            <pc:docMk/>
            <pc:sldMk cId="3912340616" sldId="293"/>
            <ac:graphicFrameMk id="91" creationId="{910C30C7-E8B4-487F-9B56-BCEBA25F5B3C}"/>
          </ac:graphicFrameMkLst>
        </pc:graphicFrameChg>
        <pc:graphicFrameChg chg="add mod">
          <ac:chgData name="Danny Young" userId="cb0f4ce2-eb4f-479e-8e8f-3beb257e632f" providerId="ADAL" clId="{0AB86947-532F-4C54-96FE-72D024800090}" dt="2022-12-15T06:23:40.735" v="1841" actId="1036"/>
          <ac:graphicFrameMkLst>
            <pc:docMk/>
            <pc:sldMk cId="3912340616" sldId="293"/>
            <ac:graphicFrameMk id="109" creationId="{27CB7106-114A-41BA-AD14-0620CAC0B3D3}"/>
          </ac:graphicFrameMkLst>
        </pc:graphicFrameChg>
        <pc:graphicFrameChg chg="add mod">
          <ac:chgData name="Danny Young" userId="cb0f4ce2-eb4f-479e-8e8f-3beb257e632f" providerId="ADAL" clId="{0AB86947-532F-4C54-96FE-72D024800090}" dt="2022-12-15T06:23:40.735" v="1841" actId="1036"/>
          <ac:graphicFrameMkLst>
            <pc:docMk/>
            <pc:sldMk cId="3912340616" sldId="293"/>
            <ac:graphicFrameMk id="110" creationId="{3E0E75EE-7609-4E18-A1C9-9CDF9A012960}"/>
          </ac:graphicFrameMkLst>
        </pc:graphicFrameChg>
        <pc:graphicFrameChg chg="add mod">
          <ac:chgData name="Danny Young" userId="cb0f4ce2-eb4f-479e-8e8f-3beb257e632f" providerId="ADAL" clId="{0AB86947-532F-4C54-96FE-72D024800090}" dt="2022-12-15T06:23:47.142" v="1843" actId="1076"/>
          <ac:graphicFrameMkLst>
            <pc:docMk/>
            <pc:sldMk cId="3912340616" sldId="293"/>
            <ac:graphicFrameMk id="111" creationId="{3F7D7CFB-4933-4781-9254-53F187D1E5A3}"/>
          </ac:graphicFrameMkLst>
        </pc:graphicFrameChg>
        <pc:graphicFrameChg chg="add mod">
          <ac:chgData name="Danny Young" userId="cb0f4ce2-eb4f-479e-8e8f-3beb257e632f" providerId="ADAL" clId="{0AB86947-532F-4C54-96FE-72D024800090}" dt="2022-12-15T06:23:47.142" v="1843" actId="1076"/>
          <ac:graphicFrameMkLst>
            <pc:docMk/>
            <pc:sldMk cId="3912340616" sldId="293"/>
            <ac:graphicFrameMk id="112" creationId="{82884DF6-1B7F-4C12-8374-106005D9D0E7}"/>
          </ac:graphicFrameMkLst>
        </pc:graphicFrameChg>
        <pc:graphicFrameChg chg="add mod">
          <ac:chgData name="Danny Young" userId="cb0f4ce2-eb4f-479e-8e8f-3beb257e632f" providerId="ADAL" clId="{0AB86947-532F-4C54-96FE-72D024800090}" dt="2022-12-15T06:25:27.286" v="1852" actId="1076"/>
          <ac:graphicFrameMkLst>
            <pc:docMk/>
            <pc:sldMk cId="3912340616" sldId="293"/>
            <ac:graphicFrameMk id="114" creationId="{3C188494-AFB6-408E-B3B9-347716277683}"/>
          </ac:graphicFrameMkLst>
        </pc:graphicFrameChg>
      </pc:sldChg>
    </pc:docChg>
  </pc:docChgLst>
  <pc:docChgLst>
    <pc:chgData name="Danny Young" userId="cb0f4ce2-eb4f-479e-8e8f-3beb257e632f" providerId="ADAL" clId="{C221CB7E-0EDD-479F-B124-7B4FAF015C24}"/>
    <pc:docChg chg="delSld modSld modMainMaster">
      <pc:chgData name="Danny Young" userId="cb0f4ce2-eb4f-479e-8e8f-3beb257e632f" providerId="ADAL" clId="{C221CB7E-0EDD-479F-B124-7B4FAF015C24}" dt="2022-11-19T08:10:10.470" v="22"/>
      <pc:docMkLst>
        <pc:docMk/>
      </pc:docMkLst>
      <pc:sldChg chg="modSp">
        <pc:chgData name="Danny Young" userId="cb0f4ce2-eb4f-479e-8e8f-3beb257e632f" providerId="ADAL" clId="{C221CB7E-0EDD-479F-B124-7B4FAF015C24}" dt="2022-11-19T08:10:10.470" v="22"/>
        <pc:sldMkLst>
          <pc:docMk/>
          <pc:sldMk cId="3877206039" sldId="256"/>
        </pc:sldMkLst>
        <pc:spChg chg="mod">
          <ac:chgData name="Danny Young" userId="cb0f4ce2-eb4f-479e-8e8f-3beb257e632f" providerId="ADAL" clId="{C221CB7E-0EDD-479F-B124-7B4FAF015C24}" dt="2022-11-19T08:10:10.470" v="22"/>
          <ac:spMkLst>
            <pc:docMk/>
            <pc:sldMk cId="3877206039" sldId="256"/>
            <ac:spMk id="2" creationId="{00000000-0000-0000-0000-000000000000}"/>
          </ac:spMkLst>
        </pc:spChg>
        <pc:spChg chg="mod">
          <ac:chgData name="Danny Young" userId="cb0f4ce2-eb4f-479e-8e8f-3beb257e632f" providerId="ADAL" clId="{C221CB7E-0EDD-479F-B124-7B4FAF015C24}" dt="2022-11-19T08:10:10.470" v="22"/>
          <ac:spMkLst>
            <pc:docMk/>
            <pc:sldMk cId="3877206039" sldId="256"/>
            <ac:spMk id="4" creationId="{00000000-0000-0000-0000-000000000000}"/>
          </ac:spMkLst>
        </pc:spChg>
      </pc:sldChg>
      <pc:sldChg chg="del">
        <pc:chgData name="Danny Young" userId="cb0f4ce2-eb4f-479e-8e8f-3beb257e632f" providerId="ADAL" clId="{C221CB7E-0EDD-479F-B124-7B4FAF015C24}" dt="2022-11-19T08:09:02.749" v="0" actId="2696"/>
        <pc:sldMkLst>
          <pc:docMk/>
          <pc:sldMk cId="3303930402" sldId="260"/>
        </pc:sldMkLst>
      </pc:sldChg>
      <pc:sldChg chg="del">
        <pc:chgData name="Danny Young" userId="cb0f4ce2-eb4f-479e-8e8f-3beb257e632f" providerId="ADAL" clId="{C221CB7E-0EDD-479F-B124-7B4FAF015C24}" dt="2022-11-19T08:09:02.863" v="1" actId="2696"/>
        <pc:sldMkLst>
          <pc:docMk/>
          <pc:sldMk cId="4284731895" sldId="261"/>
        </pc:sldMkLst>
      </pc:sldChg>
      <pc:sldChg chg="del">
        <pc:chgData name="Danny Young" userId="cb0f4ce2-eb4f-479e-8e8f-3beb257e632f" providerId="ADAL" clId="{C221CB7E-0EDD-479F-B124-7B4FAF015C24}" dt="2022-11-19T08:09:02.990" v="2" actId="2696"/>
        <pc:sldMkLst>
          <pc:docMk/>
          <pc:sldMk cId="3582071997" sldId="262"/>
        </pc:sldMkLst>
      </pc:sldChg>
      <pc:sldChg chg="del">
        <pc:chgData name="Danny Young" userId="cb0f4ce2-eb4f-479e-8e8f-3beb257e632f" providerId="ADAL" clId="{C221CB7E-0EDD-479F-B124-7B4FAF015C24}" dt="2022-11-19T08:09:03.061" v="3" actId="2696"/>
        <pc:sldMkLst>
          <pc:docMk/>
          <pc:sldMk cId="4114262214" sldId="263"/>
        </pc:sldMkLst>
      </pc:sldChg>
      <pc:sldChg chg="del">
        <pc:chgData name="Danny Young" userId="cb0f4ce2-eb4f-479e-8e8f-3beb257e632f" providerId="ADAL" clId="{C221CB7E-0EDD-479F-B124-7B4FAF015C24}" dt="2022-11-19T08:09:03.415" v="4" actId="2696"/>
        <pc:sldMkLst>
          <pc:docMk/>
          <pc:sldMk cId="2929806570" sldId="264"/>
        </pc:sldMkLst>
      </pc:sldChg>
      <pc:sldChg chg="del">
        <pc:chgData name="Danny Young" userId="cb0f4ce2-eb4f-479e-8e8f-3beb257e632f" providerId="ADAL" clId="{C221CB7E-0EDD-479F-B124-7B4FAF015C24}" dt="2022-11-19T08:09:03.498" v="5" actId="2696"/>
        <pc:sldMkLst>
          <pc:docMk/>
          <pc:sldMk cId="3702796171" sldId="267"/>
        </pc:sldMkLst>
      </pc:sldChg>
      <pc:sldChg chg="del">
        <pc:chgData name="Danny Young" userId="cb0f4ce2-eb4f-479e-8e8f-3beb257e632f" providerId="ADAL" clId="{C221CB7E-0EDD-479F-B124-7B4FAF015C24}" dt="2022-11-19T08:09:03.629" v="6" actId="2696"/>
        <pc:sldMkLst>
          <pc:docMk/>
          <pc:sldMk cId="1546499925" sldId="268"/>
        </pc:sldMkLst>
      </pc:sldChg>
      <pc:sldChg chg="del">
        <pc:chgData name="Danny Young" userId="cb0f4ce2-eb4f-479e-8e8f-3beb257e632f" providerId="ADAL" clId="{C221CB7E-0EDD-479F-B124-7B4FAF015C24}" dt="2022-11-19T08:09:03.681" v="7" actId="2696"/>
        <pc:sldMkLst>
          <pc:docMk/>
          <pc:sldMk cId="3492662544" sldId="269"/>
        </pc:sldMkLst>
      </pc:sldChg>
      <pc:sldChg chg="del">
        <pc:chgData name="Danny Young" userId="cb0f4ce2-eb4f-479e-8e8f-3beb257e632f" providerId="ADAL" clId="{C221CB7E-0EDD-479F-B124-7B4FAF015C24}" dt="2022-11-19T08:09:04.417" v="13" actId="2696"/>
        <pc:sldMkLst>
          <pc:docMk/>
          <pc:sldMk cId="399661726" sldId="270"/>
        </pc:sldMkLst>
      </pc:sldChg>
      <pc:sldChg chg="del">
        <pc:chgData name="Danny Young" userId="cb0f4ce2-eb4f-479e-8e8f-3beb257e632f" providerId="ADAL" clId="{C221CB7E-0EDD-479F-B124-7B4FAF015C24}" dt="2022-11-19T08:09:03.810" v="9" actId="2696"/>
        <pc:sldMkLst>
          <pc:docMk/>
          <pc:sldMk cId="3550421259" sldId="271"/>
        </pc:sldMkLst>
      </pc:sldChg>
      <pc:sldChg chg="del">
        <pc:chgData name="Danny Young" userId="cb0f4ce2-eb4f-479e-8e8f-3beb257e632f" providerId="ADAL" clId="{C221CB7E-0EDD-479F-B124-7B4FAF015C24}" dt="2022-11-19T08:09:03.935" v="10" actId="2696"/>
        <pc:sldMkLst>
          <pc:docMk/>
          <pc:sldMk cId="724109932" sldId="272"/>
        </pc:sldMkLst>
      </pc:sldChg>
      <pc:sldChg chg="del">
        <pc:chgData name="Danny Young" userId="cb0f4ce2-eb4f-479e-8e8f-3beb257e632f" providerId="ADAL" clId="{C221CB7E-0EDD-479F-B124-7B4FAF015C24}" dt="2022-11-19T08:09:04.015" v="11" actId="2696"/>
        <pc:sldMkLst>
          <pc:docMk/>
          <pc:sldMk cId="3465387226" sldId="273"/>
        </pc:sldMkLst>
      </pc:sldChg>
      <pc:sldChg chg="del">
        <pc:chgData name="Danny Young" userId="cb0f4ce2-eb4f-479e-8e8f-3beb257e632f" providerId="ADAL" clId="{C221CB7E-0EDD-479F-B124-7B4FAF015C24}" dt="2022-11-19T08:09:04.540" v="14" actId="2696"/>
        <pc:sldMkLst>
          <pc:docMk/>
          <pc:sldMk cId="1172528163" sldId="274"/>
        </pc:sldMkLst>
      </pc:sldChg>
      <pc:sldChg chg="del">
        <pc:chgData name="Danny Young" userId="cb0f4ce2-eb4f-479e-8e8f-3beb257e632f" providerId="ADAL" clId="{C221CB7E-0EDD-479F-B124-7B4FAF015C24}" dt="2022-11-19T08:09:04.589" v="15" actId="2696"/>
        <pc:sldMkLst>
          <pc:docMk/>
          <pc:sldMk cId="1696330944" sldId="275"/>
        </pc:sldMkLst>
      </pc:sldChg>
      <pc:sldChg chg="del">
        <pc:chgData name="Danny Young" userId="cb0f4ce2-eb4f-479e-8e8f-3beb257e632f" providerId="ADAL" clId="{C221CB7E-0EDD-479F-B124-7B4FAF015C24}" dt="2022-11-19T08:09:04.682" v="16" actId="2696"/>
        <pc:sldMkLst>
          <pc:docMk/>
          <pc:sldMk cId="755178059" sldId="276"/>
        </pc:sldMkLst>
      </pc:sldChg>
      <pc:sldChg chg="modSp">
        <pc:chgData name="Danny Young" userId="cb0f4ce2-eb4f-479e-8e8f-3beb257e632f" providerId="ADAL" clId="{C221CB7E-0EDD-479F-B124-7B4FAF015C24}" dt="2022-11-19T08:10:10.470" v="22"/>
        <pc:sldMkLst>
          <pc:docMk/>
          <pc:sldMk cId="3145344635" sldId="277"/>
        </pc:sldMkLst>
        <pc:spChg chg="mod">
          <ac:chgData name="Danny Young" userId="cb0f4ce2-eb4f-479e-8e8f-3beb257e632f" providerId="ADAL" clId="{C221CB7E-0EDD-479F-B124-7B4FAF015C24}" dt="2022-11-19T08:10:10.470" v="22"/>
          <ac:spMkLst>
            <pc:docMk/>
            <pc:sldMk cId="3145344635" sldId="277"/>
            <ac:spMk id="2" creationId="{00000000-0000-0000-0000-000000000000}"/>
          </ac:spMkLst>
        </pc:spChg>
        <pc:spChg chg="mod">
          <ac:chgData name="Danny Young" userId="cb0f4ce2-eb4f-479e-8e8f-3beb257e632f" providerId="ADAL" clId="{C221CB7E-0EDD-479F-B124-7B4FAF015C24}" dt="2022-11-19T08:10:10.470" v="22"/>
          <ac:spMkLst>
            <pc:docMk/>
            <pc:sldMk cId="3145344635" sldId="277"/>
            <ac:spMk id="3" creationId="{00000000-0000-0000-0000-000000000000}"/>
          </ac:spMkLst>
        </pc:spChg>
        <pc:spChg chg="mod">
          <ac:chgData name="Danny Young" userId="cb0f4ce2-eb4f-479e-8e8f-3beb257e632f" providerId="ADAL" clId="{C221CB7E-0EDD-479F-B124-7B4FAF015C24}" dt="2022-11-19T08:10:10.470" v="22"/>
          <ac:spMkLst>
            <pc:docMk/>
            <pc:sldMk cId="3145344635" sldId="277"/>
            <ac:spMk id="14" creationId="{00000000-0000-0000-0000-000000000000}"/>
          </ac:spMkLst>
        </pc:spChg>
        <pc:spChg chg="mod">
          <ac:chgData name="Danny Young" userId="cb0f4ce2-eb4f-479e-8e8f-3beb257e632f" providerId="ADAL" clId="{C221CB7E-0EDD-479F-B124-7B4FAF015C24}" dt="2022-11-19T08:10:10.470" v="22"/>
          <ac:spMkLst>
            <pc:docMk/>
            <pc:sldMk cId="3145344635" sldId="277"/>
            <ac:spMk id="19" creationId="{00000000-0000-0000-0000-000000000000}"/>
          </ac:spMkLst>
        </pc:spChg>
        <pc:spChg chg="mod">
          <ac:chgData name="Danny Young" userId="cb0f4ce2-eb4f-479e-8e8f-3beb257e632f" providerId="ADAL" clId="{C221CB7E-0EDD-479F-B124-7B4FAF015C24}" dt="2022-11-19T08:10:10.470" v="22"/>
          <ac:spMkLst>
            <pc:docMk/>
            <pc:sldMk cId="3145344635" sldId="277"/>
            <ac:spMk id="21" creationId="{00000000-0000-0000-0000-000000000000}"/>
          </ac:spMkLst>
        </pc:spChg>
        <pc:spChg chg="mod">
          <ac:chgData name="Danny Young" userId="cb0f4ce2-eb4f-479e-8e8f-3beb257e632f" providerId="ADAL" clId="{C221CB7E-0EDD-479F-B124-7B4FAF015C24}" dt="2022-11-19T08:10:10.470" v="22"/>
          <ac:spMkLst>
            <pc:docMk/>
            <pc:sldMk cId="3145344635" sldId="277"/>
            <ac:spMk id="23" creationId="{00000000-0000-0000-0000-000000000000}"/>
          </ac:spMkLst>
        </pc:spChg>
        <pc:spChg chg="mod">
          <ac:chgData name="Danny Young" userId="cb0f4ce2-eb4f-479e-8e8f-3beb257e632f" providerId="ADAL" clId="{C221CB7E-0EDD-479F-B124-7B4FAF015C24}" dt="2022-11-19T08:10:10.470" v="22"/>
          <ac:spMkLst>
            <pc:docMk/>
            <pc:sldMk cId="3145344635" sldId="277"/>
            <ac:spMk id="24" creationId="{00000000-0000-0000-0000-000000000000}"/>
          </ac:spMkLst>
        </pc:spChg>
        <pc:spChg chg="mod">
          <ac:chgData name="Danny Young" userId="cb0f4ce2-eb4f-479e-8e8f-3beb257e632f" providerId="ADAL" clId="{C221CB7E-0EDD-479F-B124-7B4FAF015C24}" dt="2022-11-19T08:10:10.470" v="22"/>
          <ac:spMkLst>
            <pc:docMk/>
            <pc:sldMk cId="3145344635" sldId="277"/>
            <ac:spMk id="25" creationId="{00000000-0000-0000-0000-000000000000}"/>
          </ac:spMkLst>
        </pc:spChg>
        <pc:spChg chg="mod">
          <ac:chgData name="Danny Young" userId="cb0f4ce2-eb4f-479e-8e8f-3beb257e632f" providerId="ADAL" clId="{C221CB7E-0EDD-479F-B124-7B4FAF015C24}" dt="2022-11-19T08:10:10.470" v="22"/>
          <ac:spMkLst>
            <pc:docMk/>
            <pc:sldMk cId="3145344635" sldId="277"/>
            <ac:spMk id="26" creationId="{00000000-0000-0000-0000-000000000000}"/>
          </ac:spMkLst>
        </pc:spChg>
        <pc:spChg chg="mod">
          <ac:chgData name="Danny Young" userId="cb0f4ce2-eb4f-479e-8e8f-3beb257e632f" providerId="ADAL" clId="{C221CB7E-0EDD-479F-B124-7B4FAF015C24}" dt="2022-11-19T08:10:10.470" v="22"/>
          <ac:spMkLst>
            <pc:docMk/>
            <pc:sldMk cId="3145344635" sldId="277"/>
            <ac:spMk id="27" creationId="{00000000-0000-0000-0000-000000000000}"/>
          </ac:spMkLst>
        </pc:spChg>
        <pc:spChg chg="mod">
          <ac:chgData name="Danny Young" userId="cb0f4ce2-eb4f-479e-8e8f-3beb257e632f" providerId="ADAL" clId="{C221CB7E-0EDD-479F-B124-7B4FAF015C24}" dt="2022-11-19T08:10:10.470" v="22"/>
          <ac:spMkLst>
            <pc:docMk/>
            <pc:sldMk cId="3145344635" sldId="277"/>
            <ac:spMk id="1050" creationId="{00000000-0000-0000-0000-000000000000}"/>
          </ac:spMkLst>
        </pc:spChg>
        <pc:graphicFrameChg chg="mod">
          <ac:chgData name="Danny Young" userId="cb0f4ce2-eb4f-479e-8e8f-3beb257e632f" providerId="ADAL" clId="{C221CB7E-0EDD-479F-B124-7B4FAF015C24}" dt="2022-11-19T08:10:10.470" v="22"/>
          <ac:graphicFrameMkLst>
            <pc:docMk/>
            <pc:sldMk cId="3145344635" sldId="277"/>
            <ac:graphicFrameMk id="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1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1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1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1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145344635" sldId="277"/>
            <ac:graphicFrameMk id="18" creationId="{00000000-0000-0000-0000-000000000000}"/>
          </ac:graphicFrameMkLst>
        </pc:graphicFrameChg>
        <pc:cxnChg chg="mod">
          <ac:chgData name="Danny Young" userId="cb0f4ce2-eb4f-479e-8e8f-3beb257e632f" providerId="ADAL" clId="{C221CB7E-0EDD-479F-B124-7B4FAF015C24}" dt="2022-11-19T08:10:10.470" v="22"/>
          <ac:cxnSpMkLst>
            <pc:docMk/>
            <pc:sldMk cId="3145344635" sldId="277"/>
            <ac:cxnSpMk id="16" creationId="{00000000-0000-0000-0000-000000000000}"/>
          </ac:cxnSpMkLst>
        </pc:cxnChg>
        <pc:cxnChg chg="mod">
          <ac:chgData name="Danny Young" userId="cb0f4ce2-eb4f-479e-8e8f-3beb257e632f" providerId="ADAL" clId="{C221CB7E-0EDD-479F-B124-7B4FAF015C24}" dt="2022-11-19T08:10:10.470" v="22"/>
          <ac:cxnSpMkLst>
            <pc:docMk/>
            <pc:sldMk cId="3145344635" sldId="277"/>
            <ac:cxnSpMk id="17" creationId="{00000000-0000-0000-0000-000000000000}"/>
          </ac:cxnSpMkLst>
        </pc:cxnChg>
        <pc:cxnChg chg="mod">
          <ac:chgData name="Danny Young" userId="cb0f4ce2-eb4f-479e-8e8f-3beb257e632f" providerId="ADAL" clId="{C221CB7E-0EDD-479F-B124-7B4FAF015C24}" dt="2022-11-19T08:10:10.470" v="22"/>
          <ac:cxnSpMkLst>
            <pc:docMk/>
            <pc:sldMk cId="3145344635" sldId="277"/>
            <ac:cxnSpMk id="22" creationId="{00000000-0000-0000-0000-000000000000}"/>
          </ac:cxnSpMkLst>
        </pc:cxnChg>
      </pc:sldChg>
      <pc:sldChg chg="modSp">
        <pc:chgData name="Danny Young" userId="cb0f4ce2-eb4f-479e-8e8f-3beb257e632f" providerId="ADAL" clId="{C221CB7E-0EDD-479F-B124-7B4FAF015C24}" dt="2022-11-19T08:10:10.470" v="22"/>
        <pc:sldMkLst>
          <pc:docMk/>
          <pc:sldMk cId="1596634837" sldId="278"/>
        </pc:sldMkLst>
        <pc:spChg chg="mod">
          <ac:chgData name="Danny Young" userId="cb0f4ce2-eb4f-479e-8e8f-3beb257e632f" providerId="ADAL" clId="{C221CB7E-0EDD-479F-B124-7B4FAF015C24}" dt="2022-11-19T08:10:10.470" v="22"/>
          <ac:spMkLst>
            <pc:docMk/>
            <pc:sldMk cId="1596634837" sldId="278"/>
            <ac:spMk id="2" creationId="{00000000-0000-0000-0000-000000000000}"/>
          </ac:spMkLst>
        </pc:spChg>
        <pc:spChg chg="mod">
          <ac:chgData name="Danny Young" userId="cb0f4ce2-eb4f-479e-8e8f-3beb257e632f" providerId="ADAL" clId="{C221CB7E-0EDD-479F-B124-7B4FAF015C24}" dt="2022-11-19T08:10:10.470" v="22"/>
          <ac:spMkLst>
            <pc:docMk/>
            <pc:sldMk cId="1596634837" sldId="278"/>
            <ac:spMk id="3" creationId="{00000000-0000-0000-0000-000000000000}"/>
          </ac:spMkLst>
        </pc:spChg>
        <pc:spChg chg="mod">
          <ac:chgData name="Danny Young" userId="cb0f4ce2-eb4f-479e-8e8f-3beb257e632f" providerId="ADAL" clId="{C221CB7E-0EDD-479F-B124-7B4FAF015C24}" dt="2022-11-19T08:10:10.470" v="22"/>
          <ac:spMkLst>
            <pc:docMk/>
            <pc:sldMk cId="1596634837" sldId="278"/>
            <ac:spMk id="7" creationId="{00000000-0000-0000-0000-000000000000}"/>
          </ac:spMkLst>
        </pc:spChg>
        <pc:spChg chg="mod">
          <ac:chgData name="Danny Young" userId="cb0f4ce2-eb4f-479e-8e8f-3beb257e632f" providerId="ADAL" clId="{C221CB7E-0EDD-479F-B124-7B4FAF015C24}" dt="2022-11-19T08:10:10.470" v="22"/>
          <ac:spMkLst>
            <pc:docMk/>
            <pc:sldMk cId="1596634837" sldId="278"/>
            <ac:spMk id="2056" creationId="{00000000-0000-0000-0000-000000000000}"/>
          </ac:spMkLst>
        </pc:spChg>
        <pc:graphicFrameChg chg="mod">
          <ac:chgData name="Danny Young" userId="cb0f4ce2-eb4f-479e-8e8f-3beb257e632f" providerId="ADAL" clId="{C221CB7E-0EDD-479F-B124-7B4FAF015C24}" dt="2022-11-19T08:10:10.470" v="22"/>
          <ac:graphicFrameMkLst>
            <pc:docMk/>
            <pc:sldMk cId="1596634837" sldId="278"/>
            <ac:graphicFrameMk id="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596634837" sldId="278"/>
            <ac:graphicFrameMk id="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596634837" sldId="278"/>
            <ac:graphicFrameMk id="22530" creationId="{00000000-0000-0000-0000-000000000000}"/>
          </ac:graphicFrameMkLst>
        </pc:graphicFrameChg>
      </pc:sldChg>
      <pc:sldChg chg="modSp">
        <pc:chgData name="Danny Young" userId="cb0f4ce2-eb4f-479e-8e8f-3beb257e632f" providerId="ADAL" clId="{C221CB7E-0EDD-479F-B124-7B4FAF015C24}" dt="2022-11-19T08:10:10.470" v="22"/>
        <pc:sldMkLst>
          <pc:docMk/>
          <pc:sldMk cId="1208003950" sldId="279"/>
        </pc:sldMkLst>
        <pc:spChg chg="mod">
          <ac:chgData name="Danny Young" userId="cb0f4ce2-eb4f-479e-8e8f-3beb257e632f" providerId="ADAL" clId="{C221CB7E-0EDD-479F-B124-7B4FAF015C24}" dt="2022-11-19T08:10:10.470" v="22"/>
          <ac:spMkLst>
            <pc:docMk/>
            <pc:sldMk cId="1208003950" sldId="279"/>
            <ac:spMk id="2" creationId="{00000000-0000-0000-0000-000000000000}"/>
          </ac:spMkLst>
        </pc:spChg>
        <pc:spChg chg="mod">
          <ac:chgData name="Danny Young" userId="cb0f4ce2-eb4f-479e-8e8f-3beb257e632f" providerId="ADAL" clId="{C221CB7E-0EDD-479F-B124-7B4FAF015C24}" dt="2022-11-19T08:10:10.470" v="22"/>
          <ac:spMkLst>
            <pc:docMk/>
            <pc:sldMk cId="1208003950" sldId="279"/>
            <ac:spMk id="3" creationId="{00000000-0000-0000-0000-000000000000}"/>
          </ac:spMkLst>
        </pc:spChg>
        <pc:spChg chg="mod">
          <ac:chgData name="Danny Young" userId="cb0f4ce2-eb4f-479e-8e8f-3beb257e632f" providerId="ADAL" clId="{C221CB7E-0EDD-479F-B124-7B4FAF015C24}" dt="2022-11-19T08:10:10.470" v="22"/>
          <ac:spMkLst>
            <pc:docMk/>
            <pc:sldMk cId="1208003950" sldId="279"/>
            <ac:spMk id="6" creationId="{00000000-0000-0000-0000-000000000000}"/>
          </ac:spMkLst>
        </pc:spChg>
        <pc:spChg chg="mod">
          <ac:chgData name="Danny Young" userId="cb0f4ce2-eb4f-479e-8e8f-3beb257e632f" providerId="ADAL" clId="{C221CB7E-0EDD-479F-B124-7B4FAF015C24}" dt="2022-11-19T08:10:10.470" v="22"/>
          <ac:spMkLst>
            <pc:docMk/>
            <pc:sldMk cId="1208003950" sldId="279"/>
            <ac:spMk id="10" creationId="{00000000-0000-0000-0000-000000000000}"/>
          </ac:spMkLst>
        </pc:spChg>
        <pc:spChg chg="mod">
          <ac:chgData name="Danny Young" userId="cb0f4ce2-eb4f-479e-8e8f-3beb257e632f" providerId="ADAL" clId="{C221CB7E-0EDD-479F-B124-7B4FAF015C24}" dt="2022-11-19T08:10:10.470" v="22"/>
          <ac:spMkLst>
            <pc:docMk/>
            <pc:sldMk cId="1208003950" sldId="279"/>
            <ac:spMk id="18" creationId="{00000000-0000-0000-0000-000000000000}"/>
          </ac:spMkLst>
        </pc:spChg>
        <pc:spChg chg="mod">
          <ac:chgData name="Danny Young" userId="cb0f4ce2-eb4f-479e-8e8f-3beb257e632f" providerId="ADAL" clId="{C221CB7E-0EDD-479F-B124-7B4FAF015C24}" dt="2022-11-19T08:10:10.470" v="22"/>
          <ac:spMkLst>
            <pc:docMk/>
            <pc:sldMk cId="1208003950" sldId="279"/>
            <ac:spMk id="19" creationId="{00000000-0000-0000-0000-000000000000}"/>
          </ac:spMkLst>
        </pc:spChg>
        <pc:spChg chg="mod">
          <ac:chgData name="Danny Young" userId="cb0f4ce2-eb4f-479e-8e8f-3beb257e632f" providerId="ADAL" clId="{C221CB7E-0EDD-479F-B124-7B4FAF015C24}" dt="2022-11-19T08:10:10.470" v="22"/>
          <ac:spMkLst>
            <pc:docMk/>
            <pc:sldMk cId="1208003950" sldId="279"/>
            <ac:spMk id="33" creationId="{00000000-0000-0000-0000-000000000000}"/>
          </ac:spMkLst>
        </pc:spChg>
        <pc:spChg chg="mod">
          <ac:chgData name="Danny Young" userId="cb0f4ce2-eb4f-479e-8e8f-3beb257e632f" providerId="ADAL" clId="{C221CB7E-0EDD-479F-B124-7B4FAF015C24}" dt="2022-11-19T08:10:10.470" v="22"/>
          <ac:spMkLst>
            <pc:docMk/>
            <pc:sldMk cId="1208003950" sldId="279"/>
            <ac:spMk id="34" creationId="{00000000-0000-0000-0000-000000000000}"/>
          </ac:spMkLst>
        </pc:spChg>
        <pc:spChg chg="mod">
          <ac:chgData name="Danny Young" userId="cb0f4ce2-eb4f-479e-8e8f-3beb257e632f" providerId="ADAL" clId="{C221CB7E-0EDD-479F-B124-7B4FAF015C24}" dt="2022-11-19T08:10:10.470" v="22"/>
          <ac:spMkLst>
            <pc:docMk/>
            <pc:sldMk cId="1208003950" sldId="279"/>
            <ac:spMk id="35" creationId="{00000000-0000-0000-0000-000000000000}"/>
          </ac:spMkLst>
        </pc:spChg>
        <pc:spChg chg="mod">
          <ac:chgData name="Danny Young" userId="cb0f4ce2-eb4f-479e-8e8f-3beb257e632f" providerId="ADAL" clId="{C221CB7E-0EDD-479F-B124-7B4FAF015C24}" dt="2022-11-19T08:10:10.470" v="22"/>
          <ac:spMkLst>
            <pc:docMk/>
            <pc:sldMk cId="1208003950" sldId="279"/>
            <ac:spMk id="55" creationId="{00000000-0000-0000-0000-000000000000}"/>
          </ac:spMkLst>
        </pc:spChg>
        <pc:spChg chg="mod">
          <ac:chgData name="Danny Young" userId="cb0f4ce2-eb4f-479e-8e8f-3beb257e632f" providerId="ADAL" clId="{C221CB7E-0EDD-479F-B124-7B4FAF015C24}" dt="2022-11-19T08:10:10.470" v="22"/>
          <ac:spMkLst>
            <pc:docMk/>
            <pc:sldMk cId="1208003950" sldId="279"/>
            <ac:spMk id="58" creationId="{00000000-0000-0000-0000-000000000000}"/>
          </ac:spMkLst>
        </pc:spChg>
        <pc:spChg chg="mod">
          <ac:chgData name="Danny Young" userId="cb0f4ce2-eb4f-479e-8e8f-3beb257e632f" providerId="ADAL" clId="{C221CB7E-0EDD-479F-B124-7B4FAF015C24}" dt="2022-11-19T08:10:10.470" v="22"/>
          <ac:spMkLst>
            <pc:docMk/>
            <pc:sldMk cId="1208003950" sldId="279"/>
            <ac:spMk id="3120" creationId="{00000000-0000-0000-0000-000000000000}"/>
          </ac:spMkLst>
        </pc:spChg>
        <pc:grpChg chg="mod">
          <ac:chgData name="Danny Young" userId="cb0f4ce2-eb4f-479e-8e8f-3beb257e632f" providerId="ADAL" clId="{C221CB7E-0EDD-479F-B124-7B4FAF015C24}" dt="2022-11-19T08:10:10.470" v="22"/>
          <ac:grpSpMkLst>
            <pc:docMk/>
            <pc:sldMk cId="1208003950" sldId="279"/>
            <ac:grpSpMk id="7" creationId="{00000000-0000-0000-0000-000000000000}"/>
          </ac:grpSpMkLst>
        </pc:grpChg>
        <pc:graphicFrameChg chg="mod">
          <ac:chgData name="Danny Young" userId="cb0f4ce2-eb4f-479e-8e8f-3beb257e632f" providerId="ADAL" clId="{C221CB7E-0EDD-479F-B124-7B4FAF015C24}" dt="2022-11-19T08:10:10.470" v="22"/>
          <ac:graphicFrameMkLst>
            <pc:docMk/>
            <pc:sldMk cId="1208003950" sldId="279"/>
            <ac:graphicFrameMk id="1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1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1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1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1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1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2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2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2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2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4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4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4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4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5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5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5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8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8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8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8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8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8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9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208003950" sldId="279"/>
            <ac:graphicFrameMk id="3092" creationId="{00000000-0000-0000-0000-000000000000}"/>
          </ac:graphicFrameMkLst>
        </pc:graphicFrameChg>
        <pc:cxnChg chg="mod">
          <ac:chgData name="Danny Young" userId="cb0f4ce2-eb4f-479e-8e8f-3beb257e632f" providerId="ADAL" clId="{C221CB7E-0EDD-479F-B124-7B4FAF015C24}" dt="2022-11-19T08:10:10.470" v="22"/>
          <ac:cxnSpMkLst>
            <pc:docMk/>
            <pc:sldMk cId="1208003950" sldId="279"/>
            <ac:cxnSpMk id="4" creationId="{00000000-0000-0000-0000-000000000000}"/>
          </ac:cxnSpMkLst>
        </pc:cxnChg>
        <pc:cxnChg chg="mod">
          <ac:chgData name="Danny Young" userId="cb0f4ce2-eb4f-479e-8e8f-3beb257e632f" providerId="ADAL" clId="{C221CB7E-0EDD-479F-B124-7B4FAF015C24}" dt="2022-11-19T08:10:10.470" v="22"/>
          <ac:cxnSpMkLst>
            <pc:docMk/>
            <pc:sldMk cId="1208003950" sldId="279"/>
            <ac:cxnSpMk id="5" creationId="{00000000-0000-0000-0000-000000000000}"/>
          </ac:cxnSpMkLst>
        </pc:cxnChg>
        <pc:cxnChg chg="mod">
          <ac:chgData name="Danny Young" userId="cb0f4ce2-eb4f-479e-8e8f-3beb257e632f" providerId="ADAL" clId="{C221CB7E-0EDD-479F-B124-7B4FAF015C24}" dt="2022-11-19T08:10:10.470" v="22"/>
          <ac:cxnSpMkLst>
            <pc:docMk/>
            <pc:sldMk cId="1208003950" sldId="279"/>
            <ac:cxnSpMk id="37" creationId="{00000000-0000-0000-0000-000000000000}"/>
          </ac:cxnSpMkLst>
        </pc:cxnChg>
        <pc:cxnChg chg="mod">
          <ac:chgData name="Danny Young" userId="cb0f4ce2-eb4f-479e-8e8f-3beb257e632f" providerId="ADAL" clId="{C221CB7E-0EDD-479F-B124-7B4FAF015C24}" dt="2022-11-19T08:10:10.470" v="22"/>
          <ac:cxnSpMkLst>
            <pc:docMk/>
            <pc:sldMk cId="1208003950" sldId="279"/>
            <ac:cxnSpMk id="38" creationId="{00000000-0000-0000-0000-000000000000}"/>
          </ac:cxnSpMkLst>
        </pc:cxnChg>
        <pc:cxnChg chg="mod">
          <ac:chgData name="Danny Young" userId="cb0f4ce2-eb4f-479e-8e8f-3beb257e632f" providerId="ADAL" clId="{C221CB7E-0EDD-479F-B124-7B4FAF015C24}" dt="2022-11-19T08:10:10.470" v="22"/>
          <ac:cxnSpMkLst>
            <pc:docMk/>
            <pc:sldMk cId="1208003950" sldId="279"/>
            <ac:cxnSpMk id="44" creationId="{00000000-0000-0000-0000-000000000000}"/>
          </ac:cxnSpMkLst>
        </pc:cxnChg>
        <pc:cxnChg chg="mod">
          <ac:chgData name="Danny Young" userId="cb0f4ce2-eb4f-479e-8e8f-3beb257e632f" providerId="ADAL" clId="{C221CB7E-0EDD-479F-B124-7B4FAF015C24}" dt="2022-11-19T08:10:10.470" v="22"/>
          <ac:cxnSpMkLst>
            <pc:docMk/>
            <pc:sldMk cId="1208003950" sldId="279"/>
            <ac:cxnSpMk id="46" creationId="{00000000-0000-0000-0000-000000000000}"/>
          </ac:cxnSpMkLst>
        </pc:cxnChg>
        <pc:cxnChg chg="mod">
          <ac:chgData name="Danny Young" userId="cb0f4ce2-eb4f-479e-8e8f-3beb257e632f" providerId="ADAL" clId="{C221CB7E-0EDD-479F-B124-7B4FAF015C24}" dt="2022-11-19T08:10:10.470" v="22"/>
          <ac:cxnSpMkLst>
            <pc:docMk/>
            <pc:sldMk cId="1208003950" sldId="279"/>
            <ac:cxnSpMk id="52" creationId="{00000000-0000-0000-0000-000000000000}"/>
          </ac:cxnSpMkLst>
        </pc:cxnChg>
        <pc:cxnChg chg="mod">
          <ac:chgData name="Danny Young" userId="cb0f4ce2-eb4f-479e-8e8f-3beb257e632f" providerId="ADAL" clId="{C221CB7E-0EDD-479F-B124-7B4FAF015C24}" dt="2022-11-19T08:10:10.470" v="22"/>
          <ac:cxnSpMkLst>
            <pc:docMk/>
            <pc:sldMk cId="1208003950" sldId="279"/>
            <ac:cxnSpMk id="54" creationId="{00000000-0000-0000-0000-000000000000}"/>
          </ac:cxnSpMkLst>
        </pc:cxnChg>
      </pc:sldChg>
      <pc:sldChg chg="modSp">
        <pc:chgData name="Danny Young" userId="cb0f4ce2-eb4f-479e-8e8f-3beb257e632f" providerId="ADAL" clId="{C221CB7E-0EDD-479F-B124-7B4FAF015C24}" dt="2022-11-19T08:10:10.470" v="22"/>
        <pc:sldMkLst>
          <pc:docMk/>
          <pc:sldMk cId="3635766301" sldId="280"/>
        </pc:sldMkLst>
        <pc:spChg chg="mod">
          <ac:chgData name="Danny Young" userId="cb0f4ce2-eb4f-479e-8e8f-3beb257e632f" providerId="ADAL" clId="{C221CB7E-0EDD-479F-B124-7B4FAF015C24}" dt="2022-11-19T08:10:10.470" v="22"/>
          <ac:spMkLst>
            <pc:docMk/>
            <pc:sldMk cId="3635766301" sldId="280"/>
            <ac:spMk id="2" creationId="{00000000-0000-0000-0000-000000000000}"/>
          </ac:spMkLst>
        </pc:spChg>
        <pc:spChg chg="mod">
          <ac:chgData name="Danny Young" userId="cb0f4ce2-eb4f-479e-8e8f-3beb257e632f" providerId="ADAL" clId="{C221CB7E-0EDD-479F-B124-7B4FAF015C24}" dt="2022-11-19T08:10:10.470" v="22"/>
          <ac:spMkLst>
            <pc:docMk/>
            <pc:sldMk cId="3635766301" sldId="280"/>
            <ac:spMk id="3" creationId="{00000000-0000-0000-0000-000000000000}"/>
          </ac:spMkLst>
        </pc:spChg>
        <pc:spChg chg="mod">
          <ac:chgData name="Danny Young" userId="cb0f4ce2-eb4f-479e-8e8f-3beb257e632f" providerId="ADAL" clId="{C221CB7E-0EDD-479F-B124-7B4FAF015C24}" dt="2022-11-19T08:10:10.470" v="22"/>
          <ac:spMkLst>
            <pc:docMk/>
            <pc:sldMk cId="3635766301" sldId="280"/>
            <ac:spMk id="7" creationId="{00000000-0000-0000-0000-000000000000}"/>
          </ac:spMkLst>
        </pc:spChg>
        <pc:spChg chg="mod">
          <ac:chgData name="Danny Young" userId="cb0f4ce2-eb4f-479e-8e8f-3beb257e632f" providerId="ADAL" clId="{C221CB7E-0EDD-479F-B124-7B4FAF015C24}" dt="2022-11-19T08:10:10.470" v="22"/>
          <ac:spMkLst>
            <pc:docMk/>
            <pc:sldMk cId="3635766301" sldId="280"/>
            <ac:spMk id="15" creationId="{00000000-0000-0000-0000-000000000000}"/>
          </ac:spMkLst>
        </pc:spChg>
        <pc:spChg chg="mod">
          <ac:chgData name="Danny Young" userId="cb0f4ce2-eb4f-479e-8e8f-3beb257e632f" providerId="ADAL" clId="{C221CB7E-0EDD-479F-B124-7B4FAF015C24}" dt="2022-11-19T08:10:10.470" v="22"/>
          <ac:spMkLst>
            <pc:docMk/>
            <pc:sldMk cId="3635766301" sldId="280"/>
            <ac:spMk id="21" creationId="{00000000-0000-0000-0000-000000000000}"/>
          </ac:spMkLst>
        </pc:spChg>
        <pc:spChg chg="mod">
          <ac:chgData name="Danny Young" userId="cb0f4ce2-eb4f-479e-8e8f-3beb257e632f" providerId="ADAL" clId="{C221CB7E-0EDD-479F-B124-7B4FAF015C24}" dt="2022-11-19T08:10:10.470" v="22"/>
          <ac:spMkLst>
            <pc:docMk/>
            <pc:sldMk cId="3635766301" sldId="280"/>
            <ac:spMk id="25" creationId="{00000000-0000-0000-0000-000000000000}"/>
          </ac:spMkLst>
        </pc:spChg>
        <pc:spChg chg="mod">
          <ac:chgData name="Danny Young" userId="cb0f4ce2-eb4f-479e-8e8f-3beb257e632f" providerId="ADAL" clId="{C221CB7E-0EDD-479F-B124-7B4FAF015C24}" dt="2022-11-19T08:10:10.470" v="22"/>
          <ac:spMkLst>
            <pc:docMk/>
            <pc:sldMk cId="3635766301" sldId="280"/>
            <ac:spMk id="34" creationId="{00000000-0000-0000-0000-000000000000}"/>
          </ac:spMkLst>
        </pc:spChg>
        <pc:spChg chg="mod">
          <ac:chgData name="Danny Young" userId="cb0f4ce2-eb4f-479e-8e8f-3beb257e632f" providerId="ADAL" clId="{C221CB7E-0EDD-479F-B124-7B4FAF015C24}" dt="2022-11-19T08:10:10.470" v="22"/>
          <ac:spMkLst>
            <pc:docMk/>
            <pc:sldMk cId="3635766301" sldId="280"/>
            <ac:spMk id="4121" creationId="{00000000-0000-0000-0000-000000000000}"/>
          </ac:spMkLst>
        </pc:spChg>
        <pc:grpChg chg="mod">
          <ac:chgData name="Danny Young" userId="cb0f4ce2-eb4f-479e-8e8f-3beb257e632f" providerId="ADAL" clId="{C221CB7E-0EDD-479F-B124-7B4FAF015C24}" dt="2022-11-19T08:10:10.470" v="22"/>
          <ac:grpSpMkLst>
            <pc:docMk/>
            <pc:sldMk cId="3635766301" sldId="280"/>
            <ac:grpSpMk id="4" creationId="{00000000-0000-0000-0000-000000000000}"/>
          </ac:grpSpMkLst>
        </pc:grpChg>
        <pc:graphicFrameChg chg="mod">
          <ac:chgData name="Danny Young" userId="cb0f4ce2-eb4f-479e-8e8f-3beb257e632f" providerId="ADAL" clId="{C221CB7E-0EDD-479F-B124-7B4FAF015C24}" dt="2022-11-19T08:10:10.470" v="22"/>
          <ac:graphicFrameMkLst>
            <pc:docMk/>
            <pc:sldMk cId="3635766301" sldId="280"/>
            <ac:graphicFrameMk id="1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2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2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2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2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2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3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3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3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635766301" sldId="280"/>
            <ac:graphicFrameMk id="33" creationId="{00000000-0000-0000-0000-000000000000}"/>
          </ac:graphicFrameMkLst>
        </pc:graphicFrameChg>
        <pc:cxnChg chg="mod">
          <ac:chgData name="Danny Young" userId="cb0f4ce2-eb4f-479e-8e8f-3beb257e632f" providerId="ADAL" clId="{C221CB7E-0EDD-479F-B124-7B4FAF015C24}" dt="2022-11-19T08:10:10.470" v="22"/>
          <ac:cxnSpMkLst>
            <pc:docMk/>
            <pc:sldMk cId="3635766301" sldId="280"/>
            <ac:cxnSpMk id="5" creationId="{00000000-0000-0000-0000-000000000000}"/>
          </ac:cxnSpMkLst>
        </pc:cxnChg>
        <pc:cxnChg chg="mod">
          <ac:chgData name="Danny Young" userId="cb0f4ce2-eb4f-479e-8e8f-3beb257e632f" providerId="ADAL" clId="{C221CB7E-0EDD-479F-B124-7B4FAF015C24}" dt="2022-11-19T08:10:10.470" v="22"/>
          <ac:cxnSpMkLst>
            <pc:docMk/>
            <pc:sldMk cId="3635766301" sldId="280"/>
            <ac:cxnSpMk id="6" creationId="{00000000-0000-0000-0000-000000000000}"/>
          </ac:cxnSpMkLst>
        </pc:cxnChg>
        <pc:cxnChg chg="mod">
          <ac:chgData name="Danny Young" userId="cb0f4ce2-eb4f-479e-8e8f-3beb257e632f" providerId="ADAL" clId="{C221CB7E-0EDD-479F-B124-7B4FAF015C24}" dt="2022-11-19T08:10:10.470" v="22"/>
          <ac:cxnSpMkLst>
            <pc:docMk/>
            <pc:sldMk cId="3635766301" sldId="280"/>
            <ac:cxnSpMk id="9" creationId="{00000000-0000-0000-0000-000000000000}"/>
          </ac:cxnSpMkLst>
        </pc:cxnChg>
        <pc:cxnChg chg="mod">
          <ac:chgData name="Danny Young" userId="cb0f4ce2-eb4f-479e-8e8f-3beb257e632f" providerId="ADAL" clId="{C221CB7E-0EDD-479F-B124-7B4FAF015C24}" dt="2022-11-19T08:10:10.470" v="22"/>
          <ac:cxnSpMkLst>
            <pc:docMk/>
            <pc:sldMk cId="3635766301" sldId="280"/>
            <ac:cxnSpMk id="18" creationId="{00000000-0000-0000-0000-000000000000}"/>
          </ac:cxnSpMkLst>
        </pc:cxnChg>
        <pc:cxnChg chg="mod">
          <ac:chgData name="Danny Young" userId="cb0f4ce2-eb4f-479e-8e8f-3beb257e632f" providerId="ADAL" clId="{C221CB7E-0EDD-479F-B124-7B4FAF015C24}" dt="2022-11-19T08:10:10.470" v="22"/>
          <ac:cxnSpMkLst>
            <pc:docMk/>
            <pc:sldMk cId="3635766301" sldId="280"/>
            <ac:cxnSpMk id="24" creationId="{00000000-0000-0000-0000-000000000000}"/>
          </ac:cxnSpMkLst>
        </pc:cxnChg>
      </pc:sldChg>
      <pc:sldChg chg="modSp">
        <pc:chgData name="Danny Young" userId="cb0f4ce2-eb4f-479e-8e8f-3beb257e632f" providerId="ADAL" clId="{C221CB7E-0EDD-479F-B124-7B4FAF015C24}" dt="2022-11-19T08:10:10.470" v="22"/>
        <pc:sldMkLst>
          <pc:docMk/>
          <pc:sldMk cId="4216565918" sldId="281"/>
        </pc:sldMkLst>
        <pc:spChg chg="mod">
          <ac:chgData name="Danny Young" userId="cb0f4ce2-eb4f-479e-8e8f-3beb257e632f" providerId="ADAL" clId="{C221CB7E-0EDD-479F-B124-7B4FAF015C24}" dt="2022-11-19T08:10:10.470" v="22"/>
          <ac:spMkLst>
            <pc:docMk/>
            <pc:sldMk cId="4216565918" sldId="281"/>
            <ac:spMk id="3" creationId="{00000000-0000-0000-0000-000000000000}"/>
          </ac:spMkLst>
        </pc:spChg>
        <pc:spChg chg="mod">
          <ac:chgData name="Danny Young" userId="cb0f4ce2-eb4f-479e-8e8f-3beb257e632f" providerId="ADAL" clId="{C221CB7E-0EDD-479F-B124-7B4FAF015C24}" dt="2022-11-19T08:10:10.470" v="22"/>
          <ac:spMkLst>
            <pc:docMk/>
            <pc:sldMk cId="4216565918" sldId="281"/>
            <ac:spMk id="6" creationId="{00000000-0000-0000-0000-000000000000}"/>
          </ac:spMkLst>
        </pc:spChg>
        <pc:spChg chg="mod">
          <ac:chgData name="Danny Young" userId="cb0f4ce2-eb4f-479e-8e8f-3beb257e632f" providerId="ADAL" clId="{C221CB7E-0EDD-479F-B124-7B4FAF015C24}" dt="2022-11-19T08:10:10.470" v="22"/>
          <ac:spMkLst>
            <pc:docMk/>
            <pc:sldMk cId="4216565918" sldId="281"/>
            <ac:spMk id="13" creationId="{00000000-0000-0000-0000-000000000000}"/>
          </ac:spMkLst>
        </pc:spChg>
        <pc:spChg chg="mod">
          <ac:chgData name="Danny Young" userId="cb0f4ce2-eb4f-479e-8e8f-3beb257e632f" providerId="ADAL" clId="{C221CB7E-0EDD-479F-B124-7B4FAF015C24}" dt="2022-11-19T08:10:10.470" v="22"/>
          <ac:spMkLst>
            <pc:docMk/>
            <pc:sldMk cId="4216565918" sldId="281"/>
            <ac:spMk id="20" creationId="{00000000-0000-0000-0000-000000000000}"/>
          </ac:spMkLst>
        </pc:spChg>
        <pc:spChg chg="mod">
          <ac:chgData name="Danny Young" userId="cb0f4ce2-eb4f-479e-8e8f-3beb257e632f" providerId="ADAL" clId="{C221CB7E-0EDD-479F-B124-7B4FAF015C24}" dt="2022-11-19T08:10:10.470" v="22"/>
          <ac:spMkLst>
            <pc:docMk/>
            <pc:sldMk cId="4216565918" sldId="281"/>
            <ac:spMk id="23" creationId="{00000000-0000-0000-0000-000000000000}"/>
          </ac:spMkLst>
        </pc:spChg>
        <pc:spChg chg="mod">
          <ac:chgData name="Danny Young" userId="cb0f4ce2-eb4f-479e-8e8f-3beb257e632f" providerId="ADAL" clId="{C221CB7E-0EDD-479F-B124-7B4FAF015C24}" dt="2022-11-19T08:10:10.470" v="22"/>
          <ac:spMkLst>
            <pc:docMk/>
            <pc:sldMk cId="4216565918" sldId="281"/>
            <ac:spMk id="24" creationId="{00000000-0000-0000-0000-000000000000}"/>
          </ac:spMkLst>
        </pc:spChg>
        <pc:spChg chg="mod">
          <ac:chgData name="Danny Young" userId="cb0f4ce2-eb4f-479e-8e8f-3beb257e632f" providerId="ADAL" clId="{C221CB7E-0EDD-479F-B124-7B4FAF015C24}" dt="2022-11-19T08:10:10.470" v="22"/>
          <ac:spMkLst>
            <pc:docMk/>
            <pc:sldMk cId="4216565918" sldId="281"/>
            <ac:spMk id="26" creationId="{00000000-0000-0000-0000-000000000000}"/>
          </ac:spMkLst>
        </pc:spChg>
        <pc:spChg chg="mod">
          <ac:chgData name="Danny Young" userId="cb0f4ce2-eb4f-479e-8e8f-3beb257e632f" providerId="ADAL" clId="{C221CB7E-0EDD-479F-B124-7B4FAF015C24}" dt="2022-11-19T08:10:10.470" v="22"/>
          <ac:spMkLst>
            <pc:docMk/>
            <pc:sldMk cId="4216565918" sldId="281"/>
            <ac:spMk id="28" creationId="{00000000-0000-0000-0000-000000000000}"/>
          </ac:spMkLst>
        </pc:spChg>
        <pc:spChg chg="mod">
          <ac:chgData name="Danny Young" userId="cb0f4ce2-eb4f-479e-8e8f-3beb257e632f" providerId="ADAL" clId="{C221CB7E-0EDD-479F-B124-7B4FAF015C24}" dt="2022-11-19T08:10:10.470" v="22"/>
          <ac:spMkLst>
            <pc:docMk/>
            <pc:sldMk cId="4216565918" sldId="281"/>
            <ac:spMk id="29" creationId="{00000000-0000-0000-0000-000000000000}"/>
          </ac:spMkLst>
        </pc:spChg>
        <pc:spChg chg="mod">
          <ac:chgData name="Danny Young" userId="cb0f4ce2-eb4f-479e-8e8f-3beb257e632f" providerId="ADAL" clId="{C221CB7E-0EDD-479F-B124-7B4FAF015C24}" dt="2022-11-19T08:10:10.470" v="22"/>
          <ac:spMkLst>
            <pc:docMk/>
            <pc:sldMk cId="4216565918" sldId="281"/>
            <ac:spMk id="30" creationId="{00000000-0000-0000-0000-000000000000}"/>
          </ac:spMkLst>
        </pc:spChg>
        <pc:spChg chg="mod">
          <ac:chgData name="Danny Young" userId="cb0f4ce2-eb4f-479e-8e8f-3beb257e632f" providerId="ADAL" clId="{C221CB7E-0EDD-479F-B124-7B4FAF015C24}" dt="2022-11-19T08:10:10.470" v="22"/>
          <ac:spMkLst>
            <pc:docMk/>
            <pc:sldMk cId="4216565918" sldId="281"/>
            <ac:spMk id="31" creationId="{00000000-0000-0000-0000-000000000000}"/>
          </ac:spMkLst>
        </pc:spChg>
        <pc:spChg chg="mod">
          <ac:chgData name="Danny Young" userId="cb0f4ce2-eb4f-479e-8e8f-3beb257e632f" providerId="ADAL" clId="{C221CB7E-0EDD-479F-B124-7B4FAF015C24}" dt="2022-11-19T08:10:10.470" v="22"/>
          <ac:spMkLst>
            <pc:docMk/>
            <pc:sldMk cId="4216565918" sldId="281"/>
            <ac:spMk id="32" creationId="{00000000-0000-0000-0000-000000000000}"/>
          </ac:spMkLst>
        </pc:spChg>
        <pc:spChg chg="mod">
          <ac:chgData name="Danny Young" userId="cb0f4ce2-eb4f-479e-8e8f-3beb257e632f" providerId="ADAL" clId="{C221CB7E-0EDD-479F-B124-7B4FAF015C24}" dt="2022-11-19T08:10:10.470" v="22"/>
          <ac:spMkLst>
            <pc:docMk/>
            <pc:sldMk cId="4216565918" sldId="281"/>
            <ac:spMk id="5151" creationId="{00000000-0000-0000-0000-000000000000}"/>
          </ac:spMkLst>
        </pc:spChg>
        <pc:grpChg chg="mod">
          <ac:chgData name="Danny Young" userId="cb0f4ce2-eb4f-479e-8e8f-3beb257e632f" providerId="ADAL" clId="{C221CB7E-0EDD-479F-B124-7B4FAF015C24}" dt="2022-11-19T08:10:10.470" v="22"/>
          <ac:grpSpMkLst>
            <pc:docMk/>
            <pc:sldMk cId="4216565918" sldId="281"/>
            <ac:grpSpMk id="2" creationId="{00000000-0000-0000-0000-000000000000}"/>
          </ac:grpSpMkLst>
        </pc:grpChg>
        <pc:graphicFrameChg chg="mod">
          <ac:chgData name="Danny Young" userId="cb0f4ce2-eb4f-479e-8e8f-3beb257e632f" providerId="ADAL" clId="{C221CB7E-0EDD-479F-B124-7B4FAF015C24}" dt="2022-11-19T08:10:10.470" v="22"/>
          <ac:graphicFrameMkLst>
            <pc:docMk/>
            <pc:sldMk cId="4216565918" sldId="281"/>
            <ac:graphicFrameMk id="1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1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2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2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2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3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3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3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4216565918" sldId="281"/>
            <ac:graphicFrameMk id="36" creationId="{00000000-0000-0000-0000-000000000000}"/>
          </ac:graphicFrameMkLst>
        </pc:graphicFrameChg>
        <pc:cxnChg chg="mod">
          <ac:chgData name="Danny Young" userId="cb0f4ce2-eb4f-479e-8e8f-3beb257e632f" providerId="ADAL" clId="{C221CB7E-0EDD-479F-B124-7B4FAF015C24}" dt="2022-11-19T08:10:10.470" v="22"/>
          <ac:cxnSpMkLst>
            <pc:docMk/>
            <pc:sldMk cId="4216565918" sldId="281"/>
            <ac:cxnSpMk id="4" creationId="{00000000-0000-0000-0000-000000000000}"/>
          </ac:cxnSpMkLst>
        </pc:cxnChg>
        <pc:cxnChg chg="mod">
          <ac:chgData name="Danny Young" userId="cb0f4ce2-eb4f-479e-8e8f-3beb257e632f" providerId="ADAL" clId="{C221CB7E-0EDD-479F-B124-7B4FAF015C24}" dt="2022-11-19T08:10:10.470" v="22"/>
          <ac:cxnSpMkLst>
            <pc:docMk/>
            <pc:sldMk cId="4216565918" sldId="281"/>
            <ac:cxnSpMk id="5" creationId="{00000000-0000-0000-0000-000000000000}"/>
          </ac:cxnSpMkLst>
        </pc:cxnChg>
        <pc:cxnChg chg="mod">
          <ac:chgData name="Danny Young" userId="cb0f4ce2-eb4f-479e-8e8f-3beb257e632f" providerId="ADAL" clId="{C221CB7E-0EDD-479F-B124-7B4FAF015C24}" dt="2022-11-19T08:10:10.470" v="22"/>
          <ac:cxnSpMkLst>
            <pc:docMk/>
            <pc:sldMk cId="4216565918" sldId="281"/>
            <ac:cxnSpMk id="7" creationId="{00000000-0000-0000-0000-000000000000}"/>
          </ac:cxnSpMkLst>
        </pc:cxnChg>
        <pc:cxnChg chg="mod">
          <ac:chgData name="Danny Young" userId="cb0f4ce2-eb4f-479e-8e8f-3beb257e632f" providerId="ADAL" clId="{C221CB7E-0EDD-479F-B124-7B4FAF015C24}" dt="2022-11-19T08:10:10.470" v="22"/>
          <ac:cxnSpMkLst>
            <pc:docMk/>
            <pc:sldMk cId="4216565918" sldId="281"/>
            <ac:cxnSpMk id="12" creationId="{00000000-0000-0000-0000-000000000000}"/>
          </ac:cxnSpMkLst>
        </pc:cxnChg>
        <pc:cxnChg chg="mod">
          <ac:chgData name="Danny Young" userId="cb0f4ce2-eb4f-479e-8e8f-3beb257e632f" providerId="ADAL" clId="{C221CB7E-0EDD-479F-B124-7B4FAF015C24}" dt="2022-11-19T08:10:10.470" v="22"/>
          <ac:cxnSpMkLst>
            <pc:docMk/>
            <pc:sldMk cId="4216565918" sldId="281"/>
            <ac:cxnSpMk id="15" creationId="{00000000-0000-0000-0000-000000000000}"/>
          </ac:cxnSpMkLst>
        </pc:cxnChg>
        <pc:cxnChg chg="mod">
          <ac:chgData name="Danny Young" userId="cb0f4ce2-eb4f-479e-8e8f-3beb257e632f" providerId="ADAL" clId="{C221CB7E-0EDD-479F-B124-7B4FAF015C24}" dt="2022-11-19T08:10:10.470" v="22"/>
          <ac:cxnSpMkLst>
            <pc:docMk/>
            <pc:sldMk cId="4216565918" sldId="281"/>
            <ac:cxnSpMk id="19" creationId="{00000000-0000-0000-0000-000000000000}"/>
          </ac:cxnSpMkLst>
        </pc:cxnChg>
        <pc:cxnChg chg="mod">
          <ac:chgData name="Danny Young" userId="cb0f4ce2-eb4f-479e-8e8f-3beb257e632f" providerId="ADAL" clId="{C221CB7E-0EDD-479F-B124-7B4FAF015C24}" dt="2022-11-19T08:10:10.470" v="22"/>
          <ac:cxnSpMkLst>
            <pc:docMk/>
            <pc:sldMk cId="4216565918" sldId="281"/>
            <ac:cxnSpMk id="21" creationId="{00000000-0000-0000-0000-000000000000}"/>
          </ac:cxnSpMkLst>
        </pc:cxnChg>
      </pc:sldChg>
      <pc:sldChg chg="modSp">
        <pc:chgData name="Danny Young" userId="cb0f4ce2-eb4f-479e-8e8f-3beb257e632f" providerId="ADAL" clId="{C221CB7E-0EDD-479F-B124-7B4FAF015C24}" dt="2022-11-19T08:10:10.470" v="22"/>
        <pc:sldMkLst>
          <pc:docMk/>
          <pc:sldMk cId="1941881706" sldId="285"/>
        </pc:sldMkLst>
        <pc:spChg chg="mod">
          <ac:chgData name="Danny Young" userId="cb0f4ce2-eb4f-479e-8e8f-3beb257e632f" providerId="ADAL" clId="{C221CB7E-0EDD-479F-B124-7B4FAF015C24}" dt="2022-11-19T08:10:10.470" v="22"/>
          <ac:spMkLst>
            <pc:docMk/>
            <pc:sldMk cId="1941881706" sldId="285"/>
            <ac:spMk id="2" creationId="{00000000-0000-0000-0000-000000000000}"/>
          </ac:spMkLst>
        </pc:spChg>
        <pc:spChg chg="mod">
          <ac:chgData name="Danny Young" userId="cb0f4ce2-eb4f-479e-8e8f-3beb257e632f" providerId="ADAL" clId="{C221CB7E-0EDD-479F-B124-7B4FAF015C24}" dt="2022-11-19T08:10:10.470" v="22"/>
          <ac:spMkLst>
            <pc:docMk/>
            <pc:sldMk cId="1941881706" sldId="285"/>
            <ac:spMk id="1028" creationId="{00000000-0000-0000-0000-000000000000}"/>
          </ac:spMkLst>
        </pc:spChg>
        <pc:spChg chg="mod">
          <ac:chgData name="Danny Young" userId="cb0f4ce2-eb4f-479e-8e8f-3beb257e632f" providerId="ADAL" clId="{C221CB7E-0EDD-479F-B124-7B4FAF015C24}" dt="2022-11-19T08:10:10.470" v="22"/>
          <ac:spMkLst>
            <pc:docMk/>
            <pc:sldMk cId="1941881706" sldId="285"/>
            <ac:spMk id="1029" creationId="{00000000-0000-0000-0000-000000000000}"/>
          </ac:spMkLst>
        </pc:spChg>
        <pc:graphicFrameChg chg="mod">
          <ac:chgData name="Danny Young" userId="cb0f4ce2-eb4f-479e-8e8f-3beb257e632f" providerId="ADAL" clId="{C221CB7E-0EDD-479F-B124-7B4FAF015C24}" dt="2022-11-19T08:10:10.470" v="22"/>
          <ac:graphicFrameMkLst>
            <pc:docMk/>
            <pc:sldMk cId="1941881706" sldId="285"/>
            <ac:graphicFrameMk id="1026" creationId="{00000000-0000-0000-0000-000000000000}"/>
          </ac:graphicFrameMkLst>
        </pc:graphicFrameChg>
      </pc:sldChg>
      <pc:sldChg chg="modSp">
        <pc:chgData name="Danny Young" userId="cb0f4ce2-eb4f-479e-8e8f-3beb257e632f" providerId="ADAL" clId="{C221CB7E-0EDD-479F-B124-7B4FAF015C24}" dt="2022-11-19T08:10:10.470" v="22"/>
        <pc:sldMkLst>
          <pc:docMk/>
          <pc:sldMk cId="3878730721" sldId="286"/>
        </pc:sldMkLst>
        <pc:spChg chg="mod">
          <ac:chgData name="Danny Young" userId="cb0f4ce2-eb4f-479e-8e8f-3beb257e632f" providerId="ADAL" clId="{C221CB7E-0EDD-479F-B124-7B4FAF015C24}" dt="2022-11-19T08:10:10.470" v="22"/>
          <ac:spMkLst>
            <pc:docMk/>
            <pc:sldMk cId="3878730721" sldId="286"/>
            <ac:spMk id="2" creationId="{00000000-0000-0000-0000-000000000000}"/>
          </ac:spMkLst>
        </pc:spChg>
        <pc:spChg chg="mod">
          <ac:chgData name="Danny Young" userId="cb0f4ce2-eb4f-479e-8e8f-3beb257e632f" providerId="ADAL" clId="{C221CB7E-0EDD-479F-B124-7B4FAF015C24}" dt="2022-11-19T08:10:10.470" v="22"/>
          <ac:spMkLst>
            <pc:docMk/>
            <pc:sldMk cId="3878730721" sldId="286"/>
            <ac:spMk id="3" creationId="{00000000-0000-0000-0000-000000000000}"/>
          </ac:spMkLst>
        </pc:spChg>
        <pc:spChg chg="mod">
          <ac:chgData name="Danny Young" userId="cb0f4ce2-eb4f-479e-8e8f-3beb257e632f" providerId="ADAL" clId="{C221CB7E-0EDD-479F-B124-7B4FAF015C24}" dt="2022-11-19T08:10:10.470" v="22"/>
          <ac:spMkLst>
            <pc:docMk/>
            <pc:sldMk cId="3878730721" sldId="286"/>
            <ac:spMk id="21" creationId="{00000000-0000-0000-0000-000000000000}"/>
          </ac:spMkLst>
        </pc:spChg>
        <pc:spChg chg="mod">
          <ac:chgData name="Danny Young" userId="cb0f4ce2-eb4f-479e-8e8f-3beb257e632f" providerId="ADAL" clId="{C221CB7E-0EDD-479F-B124-7B4FAF015C24}" dt="2022-11-19T08:10:10.470" v="22"/>
          <ac:spMkLst>
            <pc:docMk/>
            <pc:sldMk cId="3878730721" sldId="286"/>
            <ac:spMk id="127" creationId="{00000000-0000-0000-0000-000000000000}"/>
          </ac:spMkLst>
        </pc:spChg>
        <pc:spChg chg="mod">
          <ac:chgData name="Danny Young" userId="cb0f4ce2-eb4f-479e-8e8f-3beb257e632f" providerId="ADAL" clId="{C221CB7E-0EDD-479F-B124-7B4FAF015C24}" dt="2022-11-19T08:10:10.470" v="22"/>
          <ac:spMkLst>
            <pc:docMk/>
            <pc:sldMk cId="3878730721" sldId="286"/>
            <ac:spMk id="128" creationId="{00000000-0000-0000-0000-000000000000}"/>
          </ac:spMkLst>
        </pc:spChg>
        <pc:spChg chg="mod">
          <ac:chgData name="Danny Young" userId="cb0f4ce2-eb4f-479e-8e8f-3beb257e632f" providerId="ADAL" clId="{C221CB7E-0EDD-479F-B124-7B4FAF015C24}" dt="2022-11-19T08:10:10.470" v="22"/>
          <ac:spMkLst>
            <pc:docMk/>
            <pc:sldMk cId="3878730721" sldId="286"/>
            <ac:spMk id="129" creationId="{00000000-0000-0000-0000-000000000000}"/>
          </ac:spMkLst>
        </pc:spChg>
        <pc:spChg chg="mod">
          <ac:chgData name="Danny Young" userId="cb0f4ce2-eb4f-479e-8e8f-3beb257e632f" providerId="ADAL" clId="{C221CB7E-0EDD-479F-B124-7B4FAF015C24}" dt="2022-11-19T08:10:10.470" v="22"/>
          <ac:spMkLst>
            <pc:docMk/>
            <pc:sldMk cId="3878730721" sldId="286"/>
            <ac:spMk id="292" creationId="{00000000-0000-0000-0000-000000000000}"/>
          </ac:spMkLst>
        </pc:spChg>
        <pc:spChg chg="mod">
          <ac:chgData name="Danny Young" userId="cb0f4ce2-eb4f-479e-8e8f-3beb257e632f" providerId="ADAL" clId="{C221CB7E-0EDD-479F-B124-7B4FAF015C24}" dt="2022-11-19T08:10:10.470" v="22"/>
          <ac:spMkLst>
            <pc:docMk/>
            <pc:sldMk cId="3878730721" sldId="286"/>
            <ac:spMk id="293" creationId="{00000000-0000-0000-0000-000000000000}"/>
          </ac:spMkLst>
        </pc:spChg>
        <pc:spChg chg="mod">
          <ac:chgData name="Danny Young" userId="cb0f4ce2-eb4f-479e-8e8f-3beb257e632f" providerId="ADAL" clId="{C221CB7E-0EDD-479F-B124-7B4FAF015C24}" dt="2022-11-19T08:10:10.470" v="22"/>
          <ac:spMkLst>
            <pc:docMk/>
            <pc:sldMk cId="3878730721" sldId="286"/>
            <ac:spMk id="294" creationId="{00000000-0000-0000-0000-000000000000}"/>
          </ac:spMkLst>
        </pc:spChg>
        <pc:spChg chg="mod">
          <ac:chgData name="Danny Young" userId="cb0f4ce2-eb4f-479e-8e8f-3beb257e632f" providerId="ADAL" clId="{C221CB7E-0EDD-479F-B124-7B4FAF015C24}" dt="2022-11-19T08:10:10.470" v="22"/>
          <ac:spMkLst>
            <pc:docMk/>
            <pc:sldMk cId="3878730721" sldId="286"/>
            <ac:spMk id="295" creationId="{00000000-0000-0000-0000-000000000000}"/>
          </ac:spMkLst>
        </pc:spChg>
        <pc:spChg chg="mod">
          <ac:chgData name="Danny Young" userId="cb0f4ce2-eb4f-479e-8e8f-3beb257e632f" providerId="ADAL" clId="{C221CB7E-0EDD-479F-B124-7B4FAF015C24}" dt="2022-11-19T08:10:10.470" v="22"/>
          <ac:spMkLst>
            <pc:docMk/>
            <pc:sldMk cId="3878730721" sldId="286"/>
            <ac:spMk id="297" creationId="{00000000-0000-0000-0000-000000000000}"/>
          </ac:spMkLst>
        </pc:spChg>
        <pc:spChg chg="mod">
          <ac:chgData name="Danny Young" userId="cb0f4ce2-eb4f-479e-8e8f-3beb257e632f" providerId="ADAL" clId="{C221CB7E-0EDD-479F-B124-7B4FAF015C24}" dt="2022-11-19T08:10:10.470" v="22"/>
          <ac:spMkLst>
            <pc:docMk/>
            <pc:sldMk cId="3878730721" sldId="286"/>
            <ac:spMk id="298" creationId="{00000000-0000-0000-0000-000000000000}"/>
          </ac:spMkLst>
        </pc:spChg>
        <pc:spChg chg="mod">
          <ac:chgData name="Danny Young" userId="cb0f4ce2-eb4f-479e-8e8f-3beb257e632f" providerId="ADAL" clId="{C221CB7E-0EDD-479F-B124-7B4FAF015C24}" dt="2022-11-19T08:10:10.470" v="22"/>
          <ac:spMkLst>
            <pc:docMk/>
            <pc:sldMk cId="3878730721" sldId="286"/>
            <ac:spMk id="300" creationId="{00000000-0000-0000-0000-000000000000}"/>
          </ac:spMkLst>
        </pc:spChg>
        <pc:spChg chg="mod">
          <ac:chgData name="Danny Young" userId="cb0f4ce2-eb4f-479e-8e8f-3beb257e632f" providerId="ADAL" clId="{C221CB7E-0EDD-479F-B124-7B4FAF015C24}" dt="2022-11-19T08:10:10.470" v="22"/>
          <ac:spMkLst>
            <pc:docMk/>
            <pc:sldMk cId="3878730721" sldId="286"/>
            <ac:spMk id="2088" creationId="{00000000-0000-0000-0000-000000000000}"/>
          </ac:spMkLst>
        </pc:spChg>
        <pc:spChg chg="mod">
          <ac:chgData name="Danny Young" userId="cb0f4ce2-eb4f-479e-8e8f-3beb257e632f" providerId="ADAL" clId="{C221CB7E-0EDD-479F-B124-7B4FAF015C24}" dt="2022-11-19T08:10:10.470" v="22"/>
          <ac:spMkLst>
            <pc:docMk/>
            <pc:sldMk cId="3878730721" sldId="286"/>
            <ac:spMk id="2089" creationId="{00000000-0000-0000-0000-000000000000}"/>
          </ac:spMkLst>
        </pc:spChg>
        <pc:spChg chg="mod">
          <ac:chgData name="Danny Young" userId="cb0f4ce2-eb4f-479e-8e8f-3beb257e632f" providerId="ADAL" clId="{C221CB7E-0EDD-479F-B124-7B4FAF015C24}" dt="2022-11-19T08:10:10.470" v="22"/>
          <ac:spMkLst>
            <pc:docMk/>
            <pc:sldMk cId="3878730721" sldId="286"/>
            <ac:spMk id="2090" creationId="{00000000-0000-0000-0000-000000000000}"/>
          </ac:spMkLst>
        </pc:spChg>
        <pc:spChg chg="mod">
          <ac:chgData name="Danny Young" userId="cb0f4ce2-eb4f-479e-8e8f-3beb257e632f" providerId="ADAL" clId="{C221CB7E-0EDD-479F-B124-7B4FAF015C24}" dt="2022-11-19T08:10:10.470" v="22"/>
          <ac:spMkLst>
            <pc:docMk/>
            <pc:sldMk cId="3878730721" sldId="286"/>
            <ac:spMk id="2091" creationId="{00000000-0000-0000-0000-000000000000}"/>
          </ac:spMkLst>
        </pc:spChg>
        <pc:spChg chg="mod">
          <ac:chgData name="Danny Young" userId="cb0f4ce2-eb4f-479e-8e8f-3beb257e632f" providerId="ADAL" clId="{C221CB7E-0EDD-479F-B124-7B4FAF015C24}" dt="2022-11-19T08:10:10.470" v="22"/>
          <ac:spMkLst>
            <pc:docMk/>
            <pc:sldMk cId="3878730721" sldId="286"/>
            <ac:spMk id="2109" creationId="{00000000-0000-0000-0000-000000000000}"/>
          </ac:spMkLst>
        </pc:spChg>
        <pc:spChg chg="mod">
          <ac:chgData name="Danny Young" userId="cb0f4ce2-eb4f-479e-8e8f-3beb257e632f" providerId="ADAL" clId="{C221CB7E-0EDD-479F-B124-7B4FAF015C24}" dt="2022-11-19T08:10:10.470" v="22"/>
          <ac:spMkLst>
            <pc:docMk/>
            <pc:sldMk cId="3878730721" sldId="286"/>
            <ac:spMk id="2180" creationId="{00000000-0000-0000-0000-000000000000}"/>
          </ac:spMkLst>
        </pc:spChg>
        <pc:spChg chg="mod">
          <ac:chgData name="Danny Young" userId="cb0f4ce2-eb4f-479e-8e8f-3beb257e632f" providerId="ADAL" clId="{C221CB7E-0EDD-479F-B124-7B4FAF015C24}" dt="2022-11-19T08:10:10.470" v="22"/>
          <ac:spMkLst>
            <pc:docMk/>
            <pc:sldMk cId="3878730721" sldId="286"/>
            <ac:spMk id="2186" creationId="{00000000-0000-0000-0000-000000000000}"/>
          </ac:spMkLst>
        </pc:spChg>
        <pc:spChg chg="mod">
          <ac:chgData name="Danny Young" userId="cb0f4ce2-eb4f-479e-8e8f-3beb257e632f" providerId="ADAL" clId="{C221CB7E-0EDD-479F-B124-7B4FAF015C24}" dt="2022-11-19T08:10:10.470" v="22"/>
          <ac:spMkLst>
            <pc:docMk/>
            <pc:sldMk cId="3878730721" sldId="286"/>
            <ac:spMk id="2189" creationId="{00000000-0000-0000-0000-000000000000}"/>
          </ac:spMkLst>
        </pc:spChg>
        <pc:spChg chg="mod">
          <ac:chgData name="Danny Young" userId="cb0f4ce2-eb4f-479e-8e8f-3beb257e632f" providerId="ADAL" clId="{C221CB7E-0EDD-479F-B124-7B4FAF015C24}" dt="2022-11-19T08:10:10.470" v="22"/>
          <ac:spMkLst>
            <pc:docMk/>
            <pc:sldMk cId="3878730721" sldId="286"/>
            <ac:spMk id="2191" creationId="{00000000-0000-0000-0000-000000000000}"/>
          </ac:spMkLst>
        </pc:spChg>
        <pc:spChg chg="mod">
          <ac:chgData name="Danny Young" userId="cb0f4ce2-eb4f-479e-8e8f-3beb257e632f" providerId="ADAL" clId="{C221CB7E-0EDD-479F-B124-7B4FAF015C24}" dt="2022-11-19T08:10:10.470" v="22"/>
          <ac:spMkLst>
            <pc:docMk/>
            <pc:sldMk cId="3878730721" sldId="286"/>
            <ac:spMk id="2193" creationId="{00000000-0000-0000-0000-000000000000}"/>
          </ac:spMkLst>
        </pc:spChg>
        <pc:spChg chg="mod">
          <ac:chgData name="Danny Young" userId="cb0f4ce2-eb4f-479e-8e8f-3beb257e632f" providerId="ADAL" clId="{C221CB7E-0EDD-479F-B124-7B4FAF015C24}" dt="2022-11-19T08:10:10.470" v="22"/>
          <ac:spMkLst>
            <pc:docMk/>
            <pc:sldMk cId="3878730721" sldId="286"/>
            <ac:spMk id="2195" creationId="{00000000-0000-0000-0000-000000000000}"/>
          </ac:spMkLst>
        </pc:spChg>
        <pc:spChg chg="mod">
          <ac:chgData name="Danny Young" userId="cb0f4ce2-eb4f-479e-8e8f-3beb257e632f" providerId="ADAL" clId="{C221CB7E-0EDD-479F-B124-7B4FAF015C24}" dt="2022-11-19T08:10:10.470" v="22"/>
          <ac:spMkLst>
            <pc:docMk/>
            <pc:sldMk cId="3878730721" sldId="286"/>
            <ac:spMk id="2196" creationId="{00000000-0000-0000-0000-000000000000}"/>
          </ac:spMkLst>
        </pc:spChg>
        <pc:spChg chg="mod">
          <ac:chgData name="Danny Young" userId="cb0f4ce2-eb4f-479e-8e8f-3beb257e632f" providerId="ADAL" clId="{C221CB7E-0EDD-479F-B124-7B4FAF015C24}" dt="2022-11-19T08:10:10.470" v="22"/>
          <ac:spMkLst>
            <pc:docMk/>
            <pc:sldMk cId="3878730721" sldId="286"/>
            <ac:spMk id="2198" creationId="{00000000-0000-0000-0000-000000000000}"/>
          </ac:spMkLst>
        </pc:spChg>
        <pc:spChg chg="mod">
          <ac:chgData name="Danny Young" userId="cb0f4ce2-eb4f-479e-8e8f-3beb257e632f" providerId="ADAL" clId="{C221CB7E-0EDD-479F-B124-7B4FAF015C24}" dt="2022-11-19T08:10:10.470" v="22"/>
          <ac:spMkLst>
            <pc:docMk/>
            <pc:sldMk cId="3878730721" sldId="286"/>
            <ac:spMk id="2200" creationId="{00000000-0000-0000-0000-000000000000}"/>
          </ac:spMkLst>
        </pc:spChg>
        <pc:spChg chg="mod">
          <ac:chgData name="Danny Young" userId="cb0f4ce2-eb4f-479e-8e8f-3beb257e632f" providerId="ADAL" clId="{C221CB7E-0EDD-479F-B124-7B4FAF015C24}" dt="2022-11-19T08:10:10.470" v="22"/>
          <ac:spMkLst>
            <pc:docMk/>
            <pc:sldMk cId="3878730721" sldId="286"/>
            <ac:spMk id="2202" creationId="{00000000-0000-0000-0000-000000000000}"/>
          </ac:spMkLst>
        </pc:spChg>
        <pc:spChg chg="mod">
          <ac:chgData name="Danny Young" userId="cb0f4ce2-eb4f-479e-8e8f-3beb257e632f" providerId="ADAL" clId="{C221CB7E-0EDD-479F-B124-7B4FAF015C24}" dt="2022-11-19T08:10:10.470" v="22"/>
          <ac:spMkLst>
            <pc:docMk/>
            <pc:sldMk cId="3878730721" sldId="286"/>
            <ac:spMk id="2204" creationId="{00000000-0000-0000-0000-000000000000}"/>
          </ac:spMkLst>
        </pc:spChg>
        <pc:spChg chg="mod">
          <ac:chgData name="Danny Young" userId="cb0f4ce2-eb4f-479e-8e8f-3beb257e632f" providerId="ADAL" clId="{C221CB7E-0EDD-479F-B124-7B4FAF015C24}" dt="2022-11-19T08:10:10.470" v="22"/>
          <ac:spMkLst>
            <pc:docMk/>
            <pc:sldMk cId="3878730721" sldId="286"/>
            <ac:spMk id="2206" creationId="{00000000-0000-0000-0000-000000000000}"/>
          </ac:spMkLst>
        </pc:spChg>
        <pc:grpChg chg="mod">
          <ac:chgData name="Danny Young" userId="cb0f4ce2-eb4f-479e-8e8f-3beb257e632f" providerId="ADAL" clId="{C221CB7E-0EDD-479F-B124-7B4FAF015C24}" dt="2022-11-19T08:10:10.470" v="22"/>
          <ac:grpSpMkLst>
            <pc:docMk/>
            <pc:sldMk cId="3878730721" sldId="286"/>
            <ac:grpSpMk id="13" creationId="{00000000-0000-0000-0000-000000000000}"/>
          </ac:grpSpMkLst>
        </pc:grpChg>
        <pc:grpChg chg="mod">
          <ac:chgData name="Danny Young" userId="cb0f4ce2-eb4f-479e-8e8f-3beb257e632f" providerId="ADAL" clId="{C221CB7E-0EDD-479F-B124-7B4FAF015C24}" dt="2022-11-19T08:10:10.470" v="22"/>
          <ac:grpSpMkLst>
            <pc:docMk/>
            <pc:sldMk cId="3878730721" sldId="286"/>
            <ac:grpSpMk id="14" creationId="{00000000-0000-0000-0000-000000000000}"/>
          </ac:grpSpMkLst>
        </pc:grpChg>
        <pc:grpChg chg="mod">
          <ac:chgData name="Danny Young" userId="cb0f4ce2-eb4f-479e-8e8f-3beb257e632f" providerId="ADAL" clId="{C221CB7E-0EDD-479F-B124-7B4FAF015C24}" dt="2022-11-19T08:10:10.470" v="22"/>
          <ac:grpSpMkLst>
            <pc:docMk/>
            <pc:sldMk cId="3878730721" sldId="286"/>
            <ac:grpSpMk id="15" creationId="{00000000-0000-0000-0000-000000000000}"/>
          </ac:grpSpMkLst>
        </pc:grpChg>
        <pc:grpChg chg="mod">
          <ac:chgData name="Danny Young" userId="cb0f4ce2-eb4f-479e-8e8f-3beb257e632f" providerId="ADAL" clId="{C221CB7E-0EDD-479F-B124-7B4FAF015C24}" dt="2022-11-19T08:10:10.470" v="22"/>
          <ac:grpSpMkLst>
            <pc:docMk/>
            <pc:sldMk cId="3878730721" sldId="286"/>
            <ac:grpSpMk id="16" creationId="{00000000-0000-0000-0000-000000000000}"/>
          </ac:grpSpMkLst>
        </pc:grpChg>
        <pc:grpChg chg="mod">
          <ac:chgData name="Danny Young" userId="cb0f4ce2-eb4f-479e-8e8f-3beb257e632f" providerId="ADAL" clId="{C221CB7E-0EDD-479F-B124-7B4FAF015C24}" dt="2022-11-19T08:10:10.470" v="22"/>
          <ac:grpSpMkLst>
            <pc:docMk/>
            <pc:sldMk cId="3878730721" sldId="286"/>
            <ac:grpSpMk id="17" creationId="{00000000-0000-0000-0000-000000000000}"/>
          </ac:grpSpMkLst>
        </pc:grpChg>
        <pc:grpChg chg="mod">
          <ac:chgData name="Danny Young" userId="cb0f4ce2-eb4f-479e-8e8f-3beb257e632f" providerId="ADAL" clId="{C221CB7E-0EDD-479F-B124-7B4FAF015C24}" dt="2022-11-19T08:10:10.470" v="22"/>
          <ac:grpSpMkLst>
            <pc:docMk/>
            <pc:sldMk cId="3878730721" sldId="286"/>
            <ac:grpSpMk id="18" creationId="{00000000-0000-0000-0000-000000000000}"/>
          </ac:grpSpMkLst>
        </pc:grpChg>
        <pc:grpChg chg="mod">
          <ac:chgData name="Danny Young" userId="cb0f4ce2-eb4f-479e-8e8f-3beb257e632f" providerId="ADAL" clId="{C221CB7E-0EDD-479F-B124-7B4FAF015C24}" dt="2022-11-19T08:10:10.470" v="22"/>
          <ac:grpSpMkLst>
            <pc:docMk/>
            <pc:sldMk cId="3878730721" sldId="286"/>
            <ac:grpSpMk id="2081" creationId="{00000000-0000-0000-0000-000000000000}"/>
          </ac:grpSpMkLst>
        </pc:grpChg>
        <pc:graphicFrameChg chg="mod">
          <ac:chgData name="Danny Young" userId="cb0f4ce2-eb4f-479e-8e8f-3beb257e632f" providerId="ADAL" clId="{C221CB7E-0EDD-479F-B124-7B4FAF015C24}" dt="2022-11-19T08:10:10.470" v="22"/>
          <ac:graphicFrameMkLst>
            <pc:docMk/>
            <pc:sldMk cId="3878730721" sldId="286"/>
            <ac:graphicFrameMk id="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0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1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1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1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1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1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1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2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2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2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5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5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15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206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206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206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878730721" sldId="286"/>
            <ac:graphicFrameMk id="2069" creationId="{00000000-0000-0000-0000-000000000000}"/>
          </ac:graphicFrameMkLst>
        </pc:graphicFrameChg>
        <pc:cxnChg chg="mod">
          <ac:chgData name="Danny Young" userId="cb0f4ce2-eb4f-479e-8e8f-3beb257e632f" providerId="ADAL" clId="{C221CB7E-0EDD-479F-B124-7B4FAF015C24}" dt="2022-11-19T08:10:10.470" v="22"/>
          <ac:cxnSpMkLst>
            <pc:docMk/>
            <pc:sldMk cId="3878730721" sldId="286"/>
            <ac:cxnSpMk id="302" creationId="{00000000-0000-0000-0000-000000000000}"/>
          </ac:cxnSpMkLst>
        </pc:cxnChg>
        <pc:cxnChg chg="mod">
          <ac:chgData name="Danny Young" userId="cb0f4ce2-eb4f-479e-8e8f-3beb257e632f" providerId="ADAL" clId="{C221CB7E-0EDD-479F-B124-7B4FAF015C24}" dt="2022-11-19T08:10:10.470" v="22"/>
          <ac:cxnSpMkLst>
            <pc:docMk/>
            <pc:sldMk cId="3878730721" sldId="286"/>
            <ac:cxnSpMk id="303" creationId="{00000000-0000-0000-0000-000000000000}"/>
          </ac:cxnSpMkLst>
        </pc:cxnChg>
        <pc:cxnChg chg="mod">
          <ac:chgData name="Danny Young" userId="cb0f4ce2-eb4f-479e-8e8f-3beb257e632f" providerId="ADAL" clId="{C221CB7E-0EDD-479F-B124-7B4FAF015C24}" dt="2022-11-19T08:10:10.470" v="22"/>
          <ac:cxnSpMkLst>
            <pc:docMk/>
            <pc:sldMk cId="3878730721" sldId="286"/>
            <ac:cxnSpMk id="304" creationId="{00000000-0000-0000-0000-000000000000}"/>
          </ac:cxnSpMkLst>
        </pc:cxnChg>
        <pc:cxnChg chg="mod">
          <ac:chgData name="Danny Young" userId="cb0f4ce2-eb4f-479e-8e8f-3beb257e632f" providerId="ADAL" clId="{C221CB7E-0EDD-479F-B124-7B4FAF015C24}" dt="2022-11-19T08:10:10.470" v="22"/>
          <ac:cxnSpMkLst>
            <pc:docMk/>
            <pc:sldMk cId="3878730721" sldId="286"/>
            <ac:cxnSpMk id="305" creationId="{00000000-0000-0000-0000-000000000000}"/>
          </ac:cxnSpMkLst>
        </pc:cxnChg>
      </pc:sldChg>
      <pc:sldChg chg="modSp">
        <pc:chgData name="Danny Young" userId="cb0f4ce2-eb4f-479e-8e8f-3beb257e632f" providerId="ADAL" clId="{C221CB7E-0EDD-479F-B124-7B4FAF015C24}" dt="2022-11-19T08:10:10.470" v="22"/>
        <pc:sldMkLst>
          <pc:docMk/>
          <pc:sldMk cId="3424046281" sldId="287"/>
        </pc:sldMkLst>
        <pc:spChg chg="mod">
          <ac:chgData name="Danny Young" userId="cb0f4ce2-eb4f-479e-8e8f-3beb257e632f" providerId="ADAL" clId="{C221CB7E-0EDD-479F-B124-7B4FAF015C24}" dt="2022-11-19T08:10:10.470" v="22"/>
          <ac:spMkLst>
            <pc:docMk/>
            <pc:sldMk cId="3424046281" sldId="287"/>
            <ac:spMk id="6" creationId="{00000000-0000-0000-0000-000000000000}"/>
          </ac:spMkLst>
        </pc:spChg>
        <pc:spChg chg="mod">
          <ac:chgData name="Danny Young" userId="cb0f4ce2-eb4f-479e-8e8f-3beb257e632f" providerId="ADAL" clId="{C221CB7E-0EDD-479F-B124-7B4FAF015C24}" dt="2022-11-19T08:10:10.470" v="22"/>
          <ac:spMkLst>
            <pc:docMk/>
            <pc:sldMk cId="3424046281" sldId="287"/>
            <ac:spMk id="13" creationId="{00000000-0000-0000-0000-000000000000}"/>
          </ac:spMkLst>
        </pc:spChg>
        <pc:spChg chg="mod">
          <ac:chgData name="Danny Young" userId="cb0f4ce2-eb4f-479e-8e8f-3beb257e632f" providerId="ADAL" clId="{C221CB7E-0EDD-479F-B124-7B4FAF015C24}" dt="2022-11-19T08:10:10.470" v="22"/>
          <ac:spMkLst>
            <pc:docMk/>
            <pc:sldMk cId="3424046281" sldId="287"/>
            <ac:spMk id="157" creationId="{00000000-0000-0000-0000-000000000000}"/>
          </ac:spMkLst>
        </pc:spChg>
        <pc:spChg chg="mod">
          <ac:chgData name="Danny Young" userId="cb0f4ce2-eb4f-479e-8e8f-3beb257e632f" providerId="ADAL" clId="{C221CB7E-0EDD-479F-B124-7B4FAF015C24}" dt="2022-11-19T08:10:10.470" v="22"/>
          <ac:spMkLst>
            <pc:docMk/>
            <pc:sldMk cId="3424046281" sldId="287"/>
            <ac:spMk id="3086" creationId="{00000000-0000-0000-0000-000000000000}"/>
          </ac:spMkLst>
        </pc:spChg>
        <pc:spChg chg="mod">
          <ac:chgData name="Danny Young" userId="cb0f4ce2-eb4f-479e-8e8f-3beb257e632f" providerId="ADAL" clId="{C221CB7E-0EDD-479F-B124-7B4FAF015C24}" dt="2022-11-19T08:10:10.470" v="22"/>
          <ac:spMkLst>
            <pc:docMk/>
            <pc:sldMk cId="3424046281" sldId="287"/>
            <ac:spMk id="3178" creationId="{00000000-0000-0000-0000-000000000000}"/>
          </ac:spMkLst>
        </pc:spChg>
        <pc:spChg chg="mod">
          <ac:chgData name="Danny Young" userId="cb0f4ce2-eb4f-479e-8e8f-3beb257e632f" providerId="ADAL" clId="{C221CB7E-0EDD-479F-B124-7B4FAF015C24}" dt="2022-11-19T08:10:10.470" v="22"/>
          <ac:spMkLst>
            <pc:docMk/>
            <pc:sldMk cId="3424046281" sldId="287"/>
            <ac:spMk id="3184" creationId="{00000000-0000-0000-0000-000000000000}"/>
          </ac:spMkLst>
        </pc:spChg>
        <pc:spChg chg="mod">
          <ac:chgData name="Danny Young" userId="cb0f4ce2-eb4f-479e-8e8f-3beb257e632f" providerId="ADAL" clId="{C221CB7E-0EDD-479F-B124-7B4FAF015C24}" dt="2022-11-19T08:10:10.470" v="22"/>
          <ac:spMkLst>
            <pc:docMk/>
            <pc:sldMk cId="3424046281" sldId="287"/>
            <ac:spMk id="3187" creationId="{00000000-0000-0000-0000-000000000000}"/>
          </ac:spMkLst>
        </pc:spChg>
        <pc:spChg chg="mod">
          <ac:chgData name="Danny Young" userId="cb0f4ce2-eb4f-479e-8e8f-3beb257e632f" providerId="ADAL" clId="{C221CB7E-0EDD-479F-B124-7B4FAF015C24}" dt="2022-11-19T08:10:10.470" v="22"/>
          <ac:spMkLst>
            <pc:docMk/>
            <pc:sldMk cId="3424046281" sldId="287"/>
            <ac:spMk id="3189" creationId="{00000000-0000-0000-0000-000000000000}"/>
          </ac:spMkLst>
        </pc:spChg>
        <pc:spChg chg="mod">
          <ac:chgData name="Danny Young" userId="cb0f4ce2-eb4f-479e-8e8f-3beb257e632f" providerId="ADAL" clId="{C221CB7E-0EDD-479F-B124-7B4FAF015C24}" dt="2022-11-19T08:10:10.470" v="22"/>
          <ac:spMkLst>
            <pc:docMk/>
            <pc:sldMk cId="3424046281" sldId="287"/>
            <ac:spMk id="3191" creationId="{00000000-0000-0000-0000-000000000000}"/>
          </ac:spMkLst>
        </pc:spChg>
        <pc:spChg chg="mod">
          <ac:chgData name="Danny Young" userId="cb0f4ce2-eb4f-479e-8e8f-3beb257e632f" providerId="ADAL" clId="{C221CB7E-0EDD-479F-B124-7B4FAF015C24}" dt="2022-11-19T08:10:10.470" v="22"/>
          <ac:spMkLst>
            <pc:docMk/>
            <pc:sldMk cId="3424046281" sldId="287"/>
            <ac:spMk id="3193" creationId="{00000000-0000-0000-0000-000000000000}"/>
          </ac:spMkLst>
        </pc:spChg>
        <pc:spChg chg="mod">
          <ac:chgData name="Danny Young" userId="cb0f4ce2-eb4f-479e-8e8f-3beb257e632f" providerId="ADAL" clId="{C221CB7E-0EDD-479F-B124-7B4FAF015C24}" dt="2022-11-19T08:10:10.470" v="22"/>
          <ac:spMkLst>
            <pc:docMk/>
            <pc:sldMk cId="3424046281" sldId="287"/>
            <ac:spMk id="3195" creationId="{00000000-0000-0000-0000-000000000000}"/>
          </ac:spMkLst>
        </pc:spChg>
        <pc:spChg chg="mod">
          <ac:chgData name="Danny Young" userId="cb0f4ce2-eb4f-479e-8e8f-3beb257e632f" providerId="ADAL" clId="{C221CB7E-0EDD-479F-B124-7B4FAF015C24}" dt="2022-11-19T08:10:10.470" v="22"/>
          <ac:spMkLst>
            <pc:docMk/>
            <pc:sldMk cId="3424046281" sldId="287"/>
            <ac:spMk id="3197" creationId="{00000000-0000-0000-0000-000000000000}"/>
          </ac:spMkLst>
        </pc:spChg>
        <pc:spChg chg="mod">
          <ac:chgData name="Danny Young" userId="cb0f4ce2-eb4f-479e-8e8f-3beb257e632f" providerId="ADAL" clId="{C221CB7E-0EDD-479F-B124-7B4FAF015C24}" dt="2022-11-19T08:10:10.470" v="22"/>
          <ac:spMkLst>
            <pc:docMk/>
            <pc:sldMk cId="3424046281" sldId="287"/>
            <ac:spMk id="3199" creationId="{00000000-0000-0000-0000-000000000000}"/>
          </ac:spMkLst>
        </pc:spChg>
        <pc:spChg chg="mod">
          <ac:chgData name="Danny Young" userId="cb0f4ce2-eb4f-479e-8e8f-3beb257e632f" providerId="ADAL" clId="{C221CB7E-0EDD-479F-B124-7B4FAF015C24}" dt="2022-11-19T08:10:10.470" v="22"/>
          <ac:spMkLst>
            <pc:docMk/>
            <pc:sldMk cId="3424046281" sldId="287"/>
            <ac:spMk id="3201" creationId="{00000000-0000-0000-0000-000000000000}"/>
          </ac:spMkLst>
        </pc:spChg>
        <pc:spChg chg="mod">
          <ac:chgData name="Danny Young" userId="cb0f4ce2-eb4f-479e-8e8f-3beb257e632f" providerId="ADAL" clId="{C221CB7E-0EDD-479F-B124-7B4FAF015C24}" dt="2022-11-19T08:10:10.470" v="22"/>
          <ac:spMkLst>
            <pc:docMk/>
            <pc:sldMk cId="3424046281" sldId="287"/>
            <ac:spMk id="3203" creationId="{00000000-0000-0000-0000-000000000000}"/>
          </ac:spMkLst>
        </pc:spChg>
        <pc:spChg chg="mod">
          <ac:chgData name="Danny Young" userId="cb0f4ce2-eb4f-479e-8e8f-3beb257e632f" providerId="ADAL" clId="{C221CB7E-0EDD-479F-B124-7B4FAF015C24}" dt="2022-11-19T08:10:10.470" v="22"/>
          <ac:spMkLst>
            <pc:docMk/>
            <pc:sldMk cId="3424046281" sldId="287"/>
            <ac:spMk id="3205" creationId="{00000000-0000-0000-0000-000000000000}"/>
          </ac:spMkLst>
        </pc:spChg>
        <pc:spChg chg="mod">
          <ac:chgData name="Danny Young" userId="cb0f4ce2-eb4f-479e-8e8f-3beb257e632f" providerId="ADAL" clId="{C221CB7E-0EDD-479F-B124-7B4FAF015C24}" dt="2022-11-19T08:10:10.470" v="22"/>
          <ac:spMkLst>
            <pc:docMk/>
            <pc:sldMk cId="3424046281" sldId="287"/>
            <ac:spMk id="3206" creationId="{00000000-0000-0000-0000-000000000000}"/>
          </ac:spMkLst>
        </pc:spChg>
        <pc:spChg chg="mod">
          <ac:chgData name="Danny Young" userId="cb0f4ce2-eb4f-479e-8e8f-3beb257e632f" providerId="ADAL" clId="{C221CB7E-0EDD-479F-B124-7B4FAF015C24}" dt="2022-11-19T08:10:10.470" v="22"/>
          <ac:spMkLst>
            <pc:docMk/>
            <pc:sldMk cId="3424046281" sldId="287"/>
            <ac:spMk id="3208" creationId="{00000000-0000-0000-0000-000000000000}"/>
          </ac:spMkLst>
        </pc:spChg>
        <pc:grpChg chg="mod">
          <ac:chgData name="Danny Young" userId="cb0f4ce2-eb4f-479e-8e8f-3beb257e632f" providerId="ADAL" clId="{C221CB7E-0EDD-479F-B124-7B4FAF015C24}" dt="2022-11-19T08:10:10.470" v="22"/>
          <ac:grpSpMkLst>
            <pc:docMk/>
            <pc:sldMk cId="3424046281" sldId="287"/>
            <ac:grpSpMk id="2"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15"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087"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092"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093"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094"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095"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096"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108" creationId="{00000000-0000-0000-0000-000000000000}"/>
          </ac:grpSpMkLst>
        </pc:grpChg>
        <pc:grpChg chg="mod">
          <ac:chgData name="Danny Young" userId="cb0f4ce2-eb4f-479e-8e8f-3beb257e632f" providerId="ADAL" clId="{C221CB7E-0EDD-479F-B124-7B4FAF015C24}" dt="2022-11-19T08:10:10.470" v="22"/>
          <ac:grpSpMkLst>
            <pc:docMk/>
            <pc:sldMk cId="3424046281" sldId="287"/>
            <ac:grpSpMk id="3109" creationId="{00000000-0000-0000-0000-000000000000}"/>
          </ac:grpSpMkLst>
        </pc:grpChg>
        <pc:graphicFrameChg chg="mod">
          <ac:chgData name="Danny Young" userId="cb0f4ce2-eb4f-479e-8e8f-3beb257e632f" providerId="ADAL" clId="{C221CB7E-0EDD-479F-B124-7B4FAF015C24}" dt="2022-11-19T08:10:10.470" v="22"/>
          <ac:graphicFrameMkLst>
            <pc:docMk/>
            <pc:sldMk cId="3424046281" sldId="287"/>
            <ac:graphicFrameMk id="1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424046281" sldId="287"/>
            <ac:graphicFrameMk id="18" creationId="{00000000-0000-0000-0000-000000000000}"/>
          </ac:graphicFrameMkLst>
        </pc:graphicFrameChg>
        <pc:cxnChg chg="mod">
          <ac:chgData name="Danny Young" userId="cb0f4ce2-eb4f-479e-8e8f-3beb257e632f" providerId="ADAL" clId="{C221CB7E-0EDD-479F-B124-7B4FAF015C24}" dt="2022-11-19T08:10:10.470" v="22"/>
          <ac:cxnSpMkLst>
            <pc:docMk/>
            <pc:sldMk cId="3424046281" sldId="287"/>
            <ac:cxnSpMk id="4" creationId="{00000000-0000-0000-0000-000000000000}"/>
          </ac:cxnSpMkLst>
        </pc:cxnChg>
        <pc:cxnChg chg="mod">
          <ac:chgData name="Danny Young" userId="cb0f4ce2-eb4f-479e-8e8f-3beb257e632f" providerId="ADAL" clId="{C221CB7E-0EDD-479F-B124-7B4FAF015C24}" dt="2022-11-19T08:10:10.470" v="22"/>
          <ac:cxnSpMkLst>
            <pc:docMk/>
            <pc:sldMk cId="3424046281" sldId="287"/>
            <ac:cxnSpMk id="7" creationId="{00000000-0000-0000-0000-000000000000}"/>
          </ac:cxnSpMkLst>
        </pc:cxnChg>
        <pc:cxnChg chg="mod">
          <ac:chgData name="Danny Young" userId="cb0f4ce2-eb4f-479e-8e8f-3beb257e632f" providerId="ADAL" clId="{C221CB7E-0EDD-479F-B124-7B4FAF015C24}" dt="2022-11-19T08:10:10.470" v="22"/>
          <ac:cxnSpMkLst>
            <pc:docMk/>
            <pc:sldMk cId="3424046281" sldId="287"/>
            <ac:cxnSpMk id="150" creationId="{00000000-0000-0000-0000-000000000000}"/>
          </ac:cxnSpMkLst>
        </pc:cxnChg>
        <pc:cxnChg chg="mod">
          <ac:chgData name="Danny Young" userId="cb0f4ce2-eb4f-479e-8e8f-3beb257e632f" providerId="ADAL" clId="{C221CB7E-0EDD-479F-B124-7B4FAF015C24}" dt="2022-11-19T08:10:10.470" v="22"/>
          <ac:cxnSpMkLst>
            <pc:docMk/>
            <pc:sldMk cId="3424046281" sldId="287"/>
            <ac:cxnSpMk id="158" creationId="{00000000-0000-0000-0000-000000000000}"/>
          </ac:cxnSpMkLst>
        </pc:cxnChg>
      </pc:sldChg>
      <pc:sldChg chg="modSp">
        <pc:chgData name="Danny Young" userId="cb0f4ce2-eb4f-479e-8e8f-3beb257e632f" providerId="ADAL" clId="{C221CB7E-0EDD-479F-B124-7B4FAF015C24}" dt="2022-11-19T08:10:10.470" v="22"/>
        <pc:sldMkLst>
          <pc:docMk/>
          <pc:sldMk cId="1747190682" sldId="288"/>
        </pc:sldMkLst>
        <pc:spChg chg="mod">
          <ac:chgData name="Danny Young" userId="cb0f4ce2-eb4f-479e-8e8f-3beb257e632f" providerId="ADAL" clId="{C221CB7E-0EDD-479F-B124-7B4FAF015C24}" dt="2022-11-19T08:10:10.470" v="22"/>
          <ac:spMkLst>
            <pc:docMk/>
            <pc:sldMk cId="1747190682" sldId="288"/>
            <ac:spMk id="4114" creationId="{00000000-0000-0000-0000-000000000000}"/>
          </ac:spMkLst>
        </pc:spChg>
        <pc:spChg chg="mod">
          <ac:chgData name="Danny Young" userId="cb0f4ce2-eb4f-479e-8e8f-3beb257e632f" providerId="ADAL" clId="{C221CB7E-0EDD-479F-B124-7B4FAF015C24}" dt="2022-11-19T08:10:10.470" v="22"/>
          <ac:spMkLst>
            <pc:docMk/>
            <pc:sldMk cId="1747190682" sldId="288"/>
            <ac:spMk id="4116" creationId="{00000000-0000-0000-0000-000000000000}"/>
          </ac:spMkLst>
        </pc:spChg>
        <pc:spChg chg="mod">
          <ac:chgData name="Danny Young" userId="cb0f4ce2-eb4f-479e-8e8f-3beb257e632f" providerId="ADAL" clId="{C221CB7E-0EDD-479F-B124-7B4FAF015C24}" dt="2022-11-19T08:10:10.470" v="22"/>
          <ac:spMkLst>
            <pc:docMk/>
            <pc:sldMk cId="1747190682" sldId="288"/>
            <ac:spMk id="4117" creationId="{00000000-0000-0000-0000-000000000000}"/>
          </ac:spMkLst>
        </pc:spChg>
        <pc:spChg chg="mod">
          <ac:chgData name="Danny Young" userId="cb0f4ce2-eb4f-479e-8e8f-3beb257e632f" providerId="ADAL" clId="{C221CB7E-0EDD-479F-B124-7B4FAF015C24}" dt="2022-11-19T08:10:10.470" v="22"/>
          <ac:spMkLst>
            <pc:docMk/>
            <pc:sldMk cId="1747190682" sldId="288"/>
            <ac:spMk id="4118" creationId="{00000000-0000-0000-0000-000000000000}"/>
          </ac:spMkLst>
        </pc:spChg>
        <pc:spChg chg="mod">
          <ac:chgData name="Danny Young" userId="cb0f4ce2-eb4f-479e-8e8f-3beb257e632f" providerId="ADAL" clId="{C221CB7E-0EDD-479F-B124-7B4FAF015C24}" dt="2022-11-19T08:10:10.470" v="22"/>
          <ac:spMkLst>
            <pc:docMk/>
            <pc:sldMk cId="1747190682" sldId="288"/>
            <ac:spMk id="4119" creationId="{00000000-0000-0000-0000-000000000000}"/>
          </ac:spMkLst>
        </pc:spChg>
        <pc:spChg chg="mod">
          <ac:chgData name="Danny Young" userId="cb0f4ce2-eb4f-479e-8e8f-3beb257e632f" providerId="ADAL" clId="{C221CB7E-0EDD-479F-B124-7B4FAF015C24}" dt="2022-11-19T08:10:10.470" v="22"/>
          <ac:spMkLst>
            <pc:docMk/>
            <pc:sldMk cId="1747190682" sldId="288"/>
            <ac:spMk id="4121" creationId="{00000000-0000-0000-0000-000000000000}"/>
          </ac:spMkLst>
        </pc:spChg>
        <pc:spChg chg="mod">
          <ac:chgData name="Danny Young" userId="cb0f4ce2-eb4f-479e-8e8f-3beb257e632f" providerId="ADAL" clId="{C221CB7E-0EDD-479F-B124-7B4FAF015C24}" dt="2022-11-19T08:10:10.470" v="22"/>
          <ac:spMkLst>
            <pc:docMk/>
            <pc:sldMk cId="1747190682" sldId="288"/>
            <ac:spMk id="4184" creationId="{00000000-0000-0000-0000-000000000000}"/>
          </ac:spMkLst>
        </pc:spChg>
        <pc:spChg chg="mod">
          <ac:chgData name="Danny Young" userId="cb0f4ce2-eb4f-479e-8e8f-3beb257e632f" providerId="ADAL" clId="{C221CB7E-0EDD-479F-B124-7B4FAF015C24}" dt="2022-11-19T08:10:10.470" v="22"/>
          <ac:spMkLst>
            <pc:docMk/>
            <pc:sldMk cId="1747190682" sldId="288"/>
            <ac:spMk id="4190" creationId="{00000000-0000-0000-0000-000000000000}"/>
          </ac:spMkLst>
        </pc:spChg>
        <pc:spChg chg="mod">
          <ac:chgData name="Danny Young" userId="cb0f4ce2-eb4f-479e-8e8f-3beb257e632f" providerId="ADAL" clId="{C221CB7E-0EDD-479F-B124-7B4FAF015C24}" dt="2022-11-19T08:10:10.470" v="22"/>
          <ac:spMkLst>
            <pc:docMk/>
            <pc:sldMk cId="1747190682" sldId="288"/>
            <ac:spMk id="4193" creationId="{00000000-0000-0000-0000-000000000000}"/>
          </ac:spMkLst>
        </pc:spChg>
        <pc:spChg chg="mod">
          <ac:chgData name="Danny Young" userId="cb0f4ce2-eb4f-479e-8e8f-3beb257e632f" providerId="ADAL" clId="{C221CB7E-0EDD-479F-B124-7B4FAF015C24}" dt="2022-11-19T08:10:10.470" v="22"/>
          <ac:spMkLst>
            <pc:docMk/>
            <pc:sldMk cId="1747190682" sldId="288"/>
            <ac:spMk id="4195" creationId="{00000000-0000-0000-0000-000000000000}"/>
          </ac:spMkLst>
        </pc:spChg>
        <pc:spChg chg="mod">
          <ac:chgData name="Danny Young" userId="cb0f4ce2-eb4f-479e-8e8f-3beb257e632f" providerId="ADAL" clId="{C221CB7E-0EDD-479F-B124-7B4FAF015C24}" dt="2022-11-19T08:10:10.470" v="22"/>
          <ac:spMkLst>
            <pc:docMk/>
            <pc:sldMk cId="1747190682" sldId="288"/>
            <ac:spMk id="4197" creationId="{00000000-0000-0000-0000-000000000000}"/>
          </ac:spMkLst>
        </pc:spChg>
        <pc:spChg chg="mod">
          <ac:chgData name="Danny Young" userId="cb0f4ce2-eb4f-479e-8e8f-3beb257e632f" providerId="ADAL" clId="{C221CB7E-0EDD-479F-B124-7B4FAF015C24}" dt="2022-11-19T08:10:10.470" v="22"/>
          <ac:spMkLst>
            <pc:docMk/>
            <pc:sldMk cId="1747190682" sldId="288"/>
            <ac:spMk id="4199" creationId="{00000000-0000-0000-0000-000000000000}"/>
          </ac:spMkLst>
        </pc:spChg>
        <pc:spChg chg="mod">
          <ac:chgData name="Danny Young" userId="cb0f4ce2-eb4f-479e-8e8f-3beb257e632f" providerId="ADAL" clId="{C221CB7E-0EDD-479F-B124-7B4FAF015C24}" dt="2022-11-19T08:10:10.470" v="22"/>
          <ac:spMkLst>
            <pc:docMk/>
            <pc:sldMk cId="1747190682" sldId="288"/>
            <ac:spMk id="4200" creationId="{00000000-0000-0000-0000-000000000000}"/>
          </ac:spMkLst>
        </pc:spChg>
        <pc:spChg chg="mod">
          <ac:chgData name="Danny Young" userId="cb0f4ce2-eb4f-479e-8e8f-3beb257e632f" providerId="ADAL" clId="{C221CB7E-0EDD-479F-B124-7B4FAF015C24}" dt="2022-11-19T08:10:10.470" v="22"/>
          <ac:spMkLst>
            <pc:docMk/>
            <pc:sldMk cId="1747190682" sldId="288"/>
            <ac:spMk id="4202" creationId="{00000000-0000-0000-0000-000000000000}"/>
          </ac:spMkLst>
        </pc:spChg>
        <pc:spChg chg="mod">
          <ac:chgData name="Danny Young" userId="cb0f4ce2-eb4f-479e-8e8f-3beb257e632f" providerId="ADAL" clId="{C221CB7E-0EDD-479F-B124-7B4FAF015C24}" dt="2022-11-19T08:10:10.470" v="22"/>
          <ac:spMkLst>
            <pc:docMk/>
            <pc:sldMk cId="1747190682" sldId="288"/>
            <ac:spMk id="4204" creationId="{00000000-0000-0000-0000-000000000000}"/>
          </ac:spMkLst>
        </pc:spChg>
        <pc:spChg chg="mod">
          <ac:chgData name="Danny Young" userId="cb0f4ce2-eb4f-479e-8e8f-3beb257e632f" providerId="ADAL" clId="{C221CB7E-0EDD-479F-B124-7B4FAF015C24}" dt="2022-11-19T08:10:10.470" v="22"/>
          <ac:spMkLst>
            <pc:docMk/>
            <pc:sldMk cId="1747190682" sldId="288"/>
            <ac:spMk id="4206" creationId="{00000000-0000-0000-0000-000000000000}"/>
          </ac:spMkLst>
        </pc:spChg>
        <pc:spChg chg="mod">
          <ac:chgData name="Danny Young" userId="cb0f4ce2-eb4f-479e-8e8f-3beb257e632f" providerId="ADAL" clId="{C221CB7E-0EDD-479F-B124-7B4FAF015C24}" dt="2022-11-19T08:10:10.470" v="22"/>
          <ac:spMkLst>
            <pc:docMk/>
            <pc:sldMk cId="1747190682" sldId="288"/>
            <ac:spMk id="4208" creationId="{00000000-0000-0000-0000-000000000000}"/>
          </ac:spMkLst>
        </pc:spChg>
        <pc:spChg chg="mod">
          <ac:chgData name="Danny Young" userId="cb0f4ce2-eb4f-479e-8e8f-3beb257e632f" providerId="ADAL" clId="{C221CB7E-0EDD-479F-B124-7B4FAF015C24}" dt="2022-11-19T08:10:10.470" v="22"/>
          <ac:spMkLst>
            <pc:docMk/>
            <pc:sldMk cId="1747190682" sldId="288"/>
            <ac:spMk id="4210" creationId="{00000000-0000-0000-0000-000000000000}"/>
          </ac:spMkLst>
        </pc:spChg>
        <pc:grpChg chg="mod">
          <ac:chgData name="Danny Young" userId="cb0f4ce2-eb4f-479e-8e8f-3beb257e632f" providerId="ADAL" clId="{C221CB7E-0EDD-479F-B124-7B4FAF015C24}" dt="2022-11-19T08:10:10.470" v="22"/>
          <ac:grpSpMkLst>
            <pc:docMk/>
            <pc:sldMk cId="1747190682" sldId="288"/>
            <ac:grpSpMk id="3" creationId="{00000000-0000-0000-0000-000000000000}"/>
          </ac:grpSpMkLst>
        </pc:grpChg>
        <pc:grpChg chg="mod">
          <ac:chgData name="Danny Young" userId="cb0f4ce2-eb4f-479e-8e8f-3beb257e632f" providerId="ADAL" clId="{C221CB7E-0EDD-479F-B124-7B4FAF015C24}" dt="2022-11-19T08:10:10.470" v="22"/>
          <ac:grpSpMkLst>
            <pc:docMk/>
            <pc:sldMk cId="1747190682" sldId="288"/>
            <ac:grpSpMk id="4115" creationId="{00000000-0000-0000-0000-000000000000}"/>
          </ac:grpSpMkLst>
        </pc:grpChg>
        <pc:grpChg chg="mod">
          <ac:chgData name="Danny Young" userId="cb0f4ce2-eb4f-479e-8e8f-3beb257e632f" providerId="ADAL" clId="{C221CB7E-0EDD-479F-B124-7B4FAF015C24}" dt="2022-11-19T08:10:10.470" v="22"/>
          <ac:grpSpMkLst>
            <pc:docMk/>
            <pc:sldMk cId="1747190682" sldId="288"/>
            <ac:grpSpMk id="4126" creationId="{00000000-0000-0000-0000-000000000000}"/>
          </ac:grpSpMkLst>
        </pc:grpChg>
        <pc:grpChg chg="mod">
          <ac:chgData name="Danny Young" userId="cb0f4ce2-eb4f-479e-8e8f-3beb257e632f" providerId="ADAL" clId="{C221CB7E-0EDD-479F-B124-7B4FAF015C24}" dt="2022-11-19T08:10:10.470" v="22"/>
          <ac:grpSpMkLst>
            <pc:docMk/>
            <pc:sldMk cId="1747190682" sldId="288"/>
            <ac:grpSpMk id="4127" creationId="{00000000-0000-0000-0000-000000000000}"/>
          </ac:grpSpMkLst>
        </pc:grpChg>
        <pc:grpChg chg="mod">
          <ac:chgData name="Danny Young" userId="cb0f4ce2-eb4f-479e-8e8f-3beb257e632f" providerId="ADAL" clId="{C221CB7E-0EDD-479F-B124-7B4FAF015C24}" dt="2022-11-19T08:10:10.470" v="22"/>
          <ac:grpSpMkLst>
            <pc:docMk/>
            <pc:sldMk cId="1747190682" sldId="288"/>
            <ac:grpSpMk id="4128" creationId="{00000000-0000-0000-0000-000000000000}"/>
          </ac:grpSpMkLst>
        </pc:grpChg>
        <pc:grpChg chg="mod">
          <ac:chgData name="Danny Young" userId="cb0f4ce2-eb4f-479e-8e8f-3beb257e632f" providerId="ADAL" clId="{C221CB7E-0EDD-479F-B124-7B4FAF015C24}" dt="2022-11-19T08:10:10.470" v="22"/>
          <ac:grpSpMkLst>
            <pc:docMk/>
            <pc:sldMk cId="1747190682" sldId="288"/>
            <ac:grpSpMk id="4129" creationId="{00000000-0000-0000-0000-000000000000}"/>
          </ac:grpSpMkLst>
        </pc:grpChg>
        <pc:graphicFrameChg chg="mod">
          <ac:chgData name="Danny Young" userId="cb0f4ce2-eb4f-479e-8e8f-3beb257e632f" providerId="ADAL" clId="{C221CB7E-0EDD-479F-B124-7B4FAF015C24}" dt="2022-11-19T08:10:10.470" v="22"/>
          <ac:graphicFrameMkLst>
            <pc:docMk/>
            <pc:sldMk cId="1747190682" sldId="288"/>
            <ac:graphicFrameMk id="13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3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3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14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4098"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409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410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410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1747190682" sldId="288"/>
            <ac:graphicFrameMk id="4102" creationId="{00000000-0000-0000-0000-000000000000}"/>
          </ac:graphicFrameMkLst>
        </pc:graphicFrameChg>
      </pc:sldChg>
      <pc:sldChg chg="modSp">
        <pc:chgData name="Danny Young" userId="cb0f4ce2-eb4f-479e-8e8f-3beb257e632f" providerId="ADAL" clId="{C221CB7E-0EDD-479F-B124-7B4FAF015C24}" dt="2022-11-19T08:10:10.470" v="22"/>
        <pc:sldMkLst>
          <pc:docMk/>
          <pc:sldMk cId="2931988895" sldId="289"/>
        </pc:sldMkLst>
        <pc:spChg chg="mod">
          <ac:chgData name="Danny Young" userId="cb0f4ce2-eb4f-479e-8e8f-3beb257e632f" providerId="ADAL" clId="{C221CB7E-0EDD-479F-B124-7B4FAF015C24}" dt="2022-11-19T08:10:10.470" v="22"/>
          <ac:spMkLst>
            <pc:docMk/>
            <pc:sldMk cId="2931988895" sldId="289"/>
            <ac:spMk id="2" creationId="{00000000-0000-0000-0000-000000000000}"/>
          </ac:spMkLst>
        </pc:spChg>
        <pc:spChg chg="mod">
          <ac:chgData name="Danny Young" userId="cb0f4ce2-eb4f-479e-8e8f-3beb257e632f" providerId="ADAL" clId="{C221CB7E-0EDD-479F-B124-7B4FAF015C24}" dt="2022-11-19T08:10:10.470" v="22"/>
          <ac:spMkLst>
            <pc:docMk/>
            <pc:sldMk cId="2931988895" sldId="289"/>
            <ac:spMk id="5" creationId="{00000000-0000-0000-0000-000000000000}"/>
          </ac:spMkLst>
        </pc:spChg>
        <pc:spChg chg="mod">
          <ac:chgData name="Danny Young" userId="cb0f4ce2-eb4f-479e-8e8f-3beb257e632f" providerId="ADAL" clId="{C221CB7E-0EDD-479F-B124-7B4FAF015C24}" dt="2022-11-19T08:10:10.470" v="22"/>
          <ac:spMkLst>
            <pc:docMk/>
            <pc:sldMk cId="2931988895" sldId="289"/>
            <ac:spMk id="8" creationId="{00000000-0000-0000-0000-000000000000}"/>
          </ac:spMkLst>
        </pc:spChg>
        <pc:spChg chg="mod">
          <ac:chgData name="Danny Young" userId="cb0f4ce2-eb4f-479e-8e8f-3beb257e632f" providerId="ADAL" clId="{C221CB7E-0EDD-479F-B124-7B4FAF015C24}" dt="2022-11-19T08:10:10.470" v="22"/>
          <ac:spMkLst>
            <pc:docMk/>
            <pc:sldMk cId="2931988895" sldId="289"/>
            <ac:spMk id="18" creationId="{00000000-0000-0000-0000-000000000000}"/>
          </ac:spMkLst>
        </pc:spChg>
        <pc:spChg chg="mod">
          <ac:chgData name="Danny Young" userId="cb0f4ce2-eb4f-479e-8e8f-3beb257e632f" providerId="ADAL" clId="{C221CB7E-0EDD-479F-B124-7B4FAF015C24}" dt="2022-11-19T08:10:10.470" v="22"/>
          <ac:spMkLst>
            <pc:docMk/>
            <pc:sldMk cId="2931988895" sldId="289"/>
            <ac:spMk id="5137" creationId="{00000000-0000-0000-0000-000000000000}"/>
          </ac:spMkLst>
        </pc:spChg>
        <pc:spChg chg="mod">
          <ac:chgData name="Danny Young" userId="cb0f4ce2-eb4f-479e-8e8f-3beb257e632f" providerId="ADAL" clId="{C221CB7E-0EDD-479F-B124-7B4FAF015C24}" dt="2022-11-19T08:10:10.470" v="22"/>
          <ac:spMkLst>
            <pc:docMk/>
            <pc:sldMk cId="2931988895" sldId="289"/>
            <ac:spMk id="14339" creationId="{00000000-0000-0000-0000-000000000000}"/>
          </ac:spMkLst>
        </pc:spChg>
        <pc:graphicFrameChg chg="mod">
          <ac:chgData name="Danny Young" userId="cb0f4ce2-eb4f-479e-8e8f-3beb257e632f" providerId="ADAL" clId="{C221CB7E-0EDD-479F-B124-7B4FAF015C24}" dt="2022-11-19T08:10:10.470" v="22"/>
          <ac:graphicFrameMkLst>
            <pc:docMk/>
            <pc:sldMk cId="2931988895" sldId="289"/>
            <ac:graphicFrameMk id="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4"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10"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11"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12"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13"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15"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1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2931988895" sldId="289"/>
            <ac:graphicFrameMk id="17" creationId="{00000000-0000-0000-0000-000000000000}"/>
          </ac:graphicFrameMkLst>
        </pc:graphicFrameChg>
      </pc:sldChg>
      <pc:sldChg chg="modSp">
        <pc:chgData name="Danny Young" userId="cb0f4ce2-eb4f-479e-8e8f-3beb257e632f" providerId="ADAL" clId="{C221CB7E-0EDD-479F-B124-7B4FAF015C24}" dt="2022-11-19T08:10:10.470" v="22"/>
        <pc:sldMkLst>
          <pc:docMk/>
          <pc:sldMk cId="3369762066" sldId="290"/>
        </pc:sldMkLst>
        <pc:spChg chg="mod">
          <ac:chgData name="Danny Young" userId="cb0f4ce2-eb4f-479e-8e8f-3beb257e632f" providerId="ADAL" clId="{C221CB7E-0EDD-479F-B124-7B4FAF015C24}" dt="2022-11-19T08:10:10.470" v="22"/>
          <ac:spMkLst>
            <pc:docMk/>
            <pc:sldMk cId="3369762066" sldId="290"/>
            <ac:spMk id="4" creationId="{00000000-0000-0000-0000-000000000000}"/>
          </ac:spMkLst>
        </pc:spChg>
        <pc:spChg chg="mod">
          <ac:chgData name="Danny Young" userId="cb0f4ce2-eb4f-479e-8e8f-3beb257e632f" providerId="ADAL" clId="{C221CB7E-0EDD-479F-B124-7B4FAF015C24}" dt="2022-11-19T08:10:10.470" v="22"/>
          <ac:spMkLst>
            <pc:docMk/>
            <pc:sldMk cId="3369762066" sldId="290"/>
            <ac:spMk id="5" creationId="{00000000-0000-0000-0000-000000000000}"/>
          </ac:spMkLst>
        </pc:spChg>
        <pc:spChg chg="mod">
          <ac:chgData name="Danny Young" userId="cb0f4ce2-eb4f-479e-8e8f-3beb257e632f" providerId="ADAL" clId="{C221CB7E-0EDD-479F-B124-7B4FAF015C24}" dt="2022-11-19T08:10:10.470" v="22"/>
          <ac:spMkLst>
            <pc:docMk/>
            <pc:sldMk cId="3369762066" sldId="290"/>
            <ac:spMk id="10" creationId="{00000000-0000-0000-0000-000000000000}"/>
          </ac:spMkLst>
        </pc:spChg>
        <pc:spChg chg="mod">
          <ac:chgData name="Danny Young" userId="cb0f4ce2-eb4f-479e-8e8f-3beb257e632f" providerId="ADAL" clId="{C221CB7E-0EDD-479F-B124-7B4FAF015C24}" dt="2022-11-19T08:10:10.470" v="22"/>
          <ac:spMkLst>
            <pc:docMk/>
            <pc:sldMk cId="3369762066" sldId="290"/>
            <ac:spMk id="11" creationId="{00000000-0000-0000-0000-000000000000}"/>
          </ac:spMkLst>
        </pc:spChg>
        <pc:spChg chg="mod">
          <ac:chgData name="Danny Young" userId="cb0f4ce2-eb4f-479e-8e8f-3beb257e632f" providerId="ADAL" clId="{C221CB7E-0EDD-479F-B124-7B4FAF015C24}" dt="2022-11-19T08:10:10.470" v="22"/>
          <ac:spMkLst>
            <pc:docMk/>
            <pc:sldMk cId="3369762066" sldId="290"/>
            <ac:spMk id="6150" creationId="{00000000-0000-0000-0000-000000000000}"/>
          </ac:spMkLst>
        </pc:spChg>
        <pc:graphicFrameChg chg="mod">
          <ac:chgData name="Danny Young" userId="cb0f4ce2-eb4f-479e-8e8f-3beb257e632f" providerId="ADAL" clId="{C221CB7E-0EDD-479F-B124-7B4FAF015C24}" dt="2022-11-19T08:10:10.470" v="22"/>
          <ac:graphicFrameMkLst>
            <pc:docMk/>
            <pc:sldMk cId="3369762066" sldId="290"/>
            <ac:graphicFrameMk id="6"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369762066" sldId="290"/>
            <ac:graphicFrameMk id="7"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369762066" sldId="290"/>
            <ac:graphicFrameMk id="9" creationId="{00000000-0000-0000-0000-000000000000}"/>
          </ac:graphicFrameMkLst>
        </pc:graphicFrameChg>
        <pc:graphicFrameChg chg="mod">
          <ac:chgData name="Danny Young" userId="cb0f4ce2-eb4f-479e-8e8f-3beb257e632f" providerId="ADAL" clId="{C221CB7E-0EDD-479F-B124-7B4FAF015C24}" dt="2022-11-19T08:10:10.470" v="22"/>
          <ac:graphicFrameMkLst>
            <pc:docMk/>
            <pc:sldMk cId="3369762066" sldId="290"/>
            <ac:graphicFrameMk id="6148" creationId="{00000000-0000-0000-0000-000000000000}"/>
          </ac:graphicFrameMkLst>
        </pc:graphicFrameChg>
      </pc:sldChg>
      <pc:sldChg chg="del">
        <pc:chgData name="Danny Young" userId="cb0f4ce2-eb4f-479e-8e8f-3beb257e632f" providerId="ADAL" clId="{C221CB7E-0EDD-479F-B124-7B4FAF015C24}" dt="2022-11-19T08:09:04.213" v="12" actId="2696"/>
        <pc:sldMkLst>
          <pc:docMk/>
          <pc:sldMk cId="3113830508" sldId="291"/>
        </pc:sldMkLst>
      </pc:sldChg>
      <pc:sldChg chg="del">
        <pc:chgData name="Danny Young" userId="cb0f4ce2-eb4f-479e-8e8f-3beb257e632f" providerId="ADAL" clId="{C221CB7E-0EDD-479F-B124-7B4FAF015C24}" dt="2022-11-19T08:09:03.716" v="8" actId="2696"/>
        <pc:sldMkLst>
          <pc:docMk/>
          <pc:sldMk cId="2951620471" sldId="292"/>
        </pc:sldMkLst>
      </pc:sldChg>
      <pc:sldMasterChg chg="modSp modSldLayout">
        <pc:chgData name="Danny Young" userId="cb0f4ce2-eb4f-479e-8e8f-3beb257e632f" providerId="ADAL" clId="{C221CB7E-0EDD-479F-B124-7B4FAF015C24}" dt="2022-11-19T08:10:10.470" v="22"/>
        <pc:sldMasterMkLst>
          <pc:docMk/>
          <pc:sldMasterMk cId="0" sldId="2147483660"/>
        </pc:sldMasterMkLst>
        <pc:spChg chg="mod">
          <ac:chgData name="Danny Young" userId="cb0f4ce2-eb4f-479e-8e8f-3beb257e632f" providerId="ADAL" clId="{C221CB7E-0EDD-479F-B124-7B4FAF015C24}" dt="2022-11-19T08:10:10.470" v="22"/>
          <ac:spMkLst>
            <pc:docMk/>
            <pc:sldMasterMk cId="0" sldId="2147483660"/>
            <ac:spMk id="3"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7"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9"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10"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11"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12"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13"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14"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16"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22" creationId="{00000000-0000-0000-0000-000000000000}"/>
          </ac:spMkLst>
        </pc:spChg>
        <pc:spChg chg="mod">
          <ac:chgData name="Danny Young" userId="cb0f4ce2-eb4f-479e-8e8f-3beb257e632f" providerId="ADAL" clId="{C221CB7E-0EDD-479F-B124-7B4FAF015C24}" dt="2022-11-19T08:10:10.470" v="22"/>
          <ac:spMkLst>
            <pc:docMk/>
            <pc:sldMasterMk cId="0" sldId="2147483660"/>
            <ac:spMk id="23" creationId="{00000000-0000-0000-0000-000000000000}"/>
          </ac:spMkLst>
        </pc:spChg>
        <pc:sldLayoutChg chg="modSp">
          <pc:chgData name="Danny Young" userId="cb0f4ce2-eb4f-479e-8e8f-3beb257e632f" providerId="ADAL" clId="{C221CB7E-0EDD-479F-B124-7B4FAF015C24}" dt="2022-11-19T08:10:10.470" v="22"/>
          <pc:sldLayoutMkLst>
            <pc:docMk/>
            <pc:sldMasterMk cId="0" sldId="2147483660"/>
            <pc:sldLayoutMk cId="0" sldId="2147483661"/>
          </pc:sldLayoutMkLst>
          <pc:spChg chg="mod">
            <ac:chgData name="Danny Young" userId="cb0f4ce2-eb4f-479e-8e8f-3beb257e632f" providerId="ADAL" clId="{C221CB7E-0EDD-479F-B124-7B4FAF015C24}" dt="2022-11-19T08:10:10.470" v="22"/>
            <ac:spMkLst>
              <pc:docMk/>
              <pc:sldMasterMk cId="0" sldId="2147483660"/>
              <pc:sldLayoutMk cId="0" sldId="2147483661"/>
              <ac:spMk id="8"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0"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1"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4"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5"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6"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7"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8"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1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0"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1"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4"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5"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6"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7"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8"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1"/>
              <ac:spMk id="29" creationId="{00000000-0000-0000-0000-000000000000}"/>
            </ac:spMkLst>
          </pc:spChg>
        </pc:sldLayoutChg>
        <pc:sldLayoutChg chg="modSp">
          <pc:chgData name="Danny Young" userId="cb0f4ce2-eb4f-479e-8e8f-3beb257e632f" providerId="ADAL" clId="{C221CB7E-0EDD-479F-B124-7B4FAF015C24}" dt="2022-11-19T08:10:10.470" v="22"/>
          <pc:sldLayoutMkLst>
            <pc:docMk/>
            <pc:sldMasterMk cId="0" sldId="2147483660"/>
            <pc:sldLayoutMk cId="0" sldId="2147483662"/>
          </pc:sldLayoutMkLst>
          <pc:spChg chg="mod">
            <ac:chgData name="Danny Young" userId="cb0f4ce2-eb4f-479e-8e8f-3beb257e632f" providerId="ADAL" clId="{C221CB7E-0EDD-479F-B124-7B4FAF015C24}" dt="2022-11-19T08:10:10.470" v="22"/>
            <ac:spMkLst>
              <pc:docMk/>
              <pc:sldMasterMk cId="0" sldId="2147483660"/>
              <pc:sldLayoutMk cId="0" sldId="2147483662"/>
              <ac:spMk id="8" creationId="{00000000-0000-0000-0000-000000000000}"/>
            </ac:spMkLst>
          </pc:spChg>
        </pc:sldLayoutChg>
        <pc:sldLayoutChg chg="modSp">
          <pc:chgData name="Danny Young" userId="cb0f4ce2-eb4f-479e-8e8f-3beb257e632f" providerId="ADAL" clId="{C221CB7E-0EDD-479F-B124-7B4FAF015C24}" dt="2022-11-19T08:10:10.470" v="22"/>
          <pc:sldLayoutMkLst>
            <pc:docMk/>
            <pc:sldMasterMk cId="0" sldId="2147483660"/>
            <pc:sldLayoutMk cId="0" sldId="2147483663"/>
          </pc:sldLayoutMkLst>
          <pc:spChg chg="mod">
            <ac:chgData name="Danny Young" userId="cb0f4ce2-eb4f-479e-8e8f-3beb257e632f" providerId="ADAL" clId="{C221CB7E-0EDD-479F-B124-7B4FAF015C24}" dt="2022-11-19T08:10:10.470" v="22"/>
            <ac:spMkLst>
              <pc:docMk/>
              <pc:sldMasterMk cId="0" sldId="2147483660"/>
              <pc:sldLayoutMk cId="0" sldId="2147483663"/>
              <ac:spMk id="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4"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5"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6"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0"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1"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4"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5"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6"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7"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8"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1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20"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21"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2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2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3"/>
              <ac:spMk id="26" creationId="{00000000-0000-0000-0000-000000000000}"/>
            </ac:spMkLst>
          </pc:spChg>
        </pc:sldLayoutChg>
        <pc:sldLayoutChg chg="modSp">
          <pc:chgData name="Danny Young" userId="cb0f4ce2-eb4f-479e-8e8f-3beb257e632f" providerId="ADAL" clId="{C221CB7E-0EDD-479F-B124-7B4FAF015C24}" dt="2022-11-19T08:10:10.470" v="22"/>
          <pc:sldLayoutMkLst>
            <pc:docMk/>
            <pc:sldMasterMk cId="0" sldId="2147483660"/>
            <pc:sldLayoutMk cId="0" sldId="2147483664"/>
          </pc:sldLayoutMkLst>
          <pc:spChg chg="mod">
            <ac:chgData name="Danny Young" userId="cb0f4ce2-eb4f-479e-8e8f-3beb257e632f" providerId="ADAL" clId="{C221CB7E-0EDD-479F-B124-7B4FAF015C24}" dt="2022-11-19T08:10:10.470" v="22"/>
            <ac:spMkLst>
              <pc:docMk/>
              <pc:sldMasterMk cId="0" sldId="2147483660"/>
              <pc:sldLayoutMk cId="0" sldId="2147483664"/>
              <ac:spMk id="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4"/>
              <ac:spMk id="11" creationId="{00000000-0000-0000-0000-000000000000}"/>
            </ac:spMkLst>
          </pc:spChg>
        </pc:sldLayoutChg>
        <pc:sldLayoutChg chg="modSp">
          <pc:chgData name="Danny Young" userId="cb0f4ce2-eb4f-479e-8e8f-3beb257e632f" providerId="ADAL" clId="{C221CB7E-0EDD-479F-B124-7B4FAF015C24}" dt="2022-11-19T08:10:10.470" v="22"/>
          <pc:sldLayoutMkLst>
            <pc:docMk/>
            <pc:sldMasterMk cId="0" sldId="2147483660"/>
            <pc:sldLayoutMk cId="0" sldId="2147483665"/>
          </pc:sldLayoutMkLst>
          <pc:spChg chg="mod">
            <ac:chgData name="Danny Young" userId="cb0f4ce2-eb4f-479e-8e8f-3beb257e632f" providerId="ADAL" clId="{C221CB7E-0EDD-479F-B124-7B4FAF015C24}" dt="2022-11-19T08:10:10.470" v="22"/>
            <ac:spMkLst>
              <pc:docMk/>
              <pc:sldMasterMk cId="0" sldId="2147483660"/>
              <pc:sldLayoutMk cId="0" sldId="2147483665"/>
              <ac:spMk id="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5"/>
              <ac:spMk id="11"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5"/>
              <ac:spMk id="1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5"/>
              <ac:spMk id="1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5"/>
              <ac:spMk id="14" creationId="{00000000-0000-0000-0000-000000000000}"/>
            </ac:spMkLst>
          </pc:spChg>
        </pc:sldLayoutChg>
        <pc:sldLayoutChg chg="modSp">
          <pc:chgData name="Danny Young" userId="cb0f4ce2-eb4f-479e-8e8f-3beb257e632f" providerId="ADAL" clId="{C221CB7E-0EDD-479F-B124-7B4FAF015C24}" dt="2022-11-19T08:10:10.470" v="22"/>
          <pc:sldLayoutMkLst>
            <pc:docMk/>
            <pc:sldMasterMk cId="0" sldId="2147483660"/>
            <pc:sldLayoutMk cId="0" sldId="2147483668"/>
          </pc:sldLayoutMkLst>
          <pc:spChg chg="mod">
            <ac:chgData name="Danny Young" userId="cb0f4ce2-eb4f-479e-8e8f-3beb257e632f" providerId="ADAL" clId="{C221CB7E-0EDD-479F-B124-7B4FAF015C24}" dt="2022-11-19T08:10:10.470" v="22"/>
            <ac:spMkLst>
              <pc:docMk/>
              <pc:sldMasterMk cId="0" sldId="2147483660"/>
              <pc:sldLayoutMk cId="0" sldId="2147483668"/>
              <ac:spMk id="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8"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10"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11"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1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1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14"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8"/>
              <ac:spMk id="18" creationId="{00000000-0000-0000-0000-000000000000}"/>
            </ac:spMkLst>
          </pc:spChg>
        </pc:sldLayoutChg>
        <pc:sldLayoutChg chg="modSp">
          <pc:chgData name="Danny Young" userId="cb0f4ce2-eb4f-479e-8e8f-3beb257e632f" providerId="ADAL" clId="{C221CB7E-0EDD-479F-B124-7B4FAF015C24}" dt="2022-11-19T08:10:10.470" v="22"/>
          <pc:sldLayoutMkLst>
            <pc:docMk/>
            <pc:sldMasterMk cId="0" sldId="2147483660"/>
            <pc:sldLayoutMk cId="0" sldId="2147483669"/>
          </pc:sldLayoutMkLst>
          <pc:spChg chg="mod">
            <ac:chgData name="Danny Young" userId="cb0f4ce2-eb4f-479e-8e8f-3beb257e632f" providerId="ADAL" clId="{C221CB7E-0EDD-479F-B124-7B4FAF015C24}" dt="2022-11-19T08:10:10.470" v="22"/>
            <ac:spMkLst>
              <pc:docMk/>
              <pc:sldMasterMk cId="0" sldId="2147483660"/>
              <pc:sldLayoutMk cId="0" sldId="2147483669"/>
              <ac:spMk id="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4"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10"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11"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1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13"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19"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69"/>
              <ac:spMk id="20" creationId="{00000000-0000-0000-0000-000000000000}"/>
            </ac:spMkLst>
          </pc:spChg>
        </pc:sldLayoutChg>
        <pc:sldLayoutChg chg="modSp">
          <pc:chgData name="Danny Young" userId="cb0f4ce2-eb4f-479e-8e8f-3beb257e632f" providerId="ADAL" clId="{C221CB7E-0EDD-479F-B124-7B4FAF015C24}" dt="2022-11-19T08:10:10.470" v="22"/>
          <pc:sldLayoutMkLst>
            <pc:docMk/>
            <pc:sldMasterMk cId="0" sldId="2147483660"/>
            <pc:sldLayoutMk cId="0" sldId="2147483671"/>
          </pc:sldLayoutMkLst>
          <pc:spChg chg="mod">
            <ac:chgData name="Danny Young" userId="cb0f4ce2-eb4f-479e-8e8f-3beb257e632f" providerId="ADAL" clId="{C221CB7E-0EDD-479F-B124-7B4FAF015C24}" dt="2022-11-19T08:10:10.470" v="22"/>
            <ac:spMkLst>
              <pc:docMk/>
              <pc:sldMasterMk cId="0" sldId="2147483660"/>
              <pc:sldLayoutMk cId="0" sldId="2147483671"/>
              <ac:spMk id="2" creationId="{00000000-0000-0000-0000-000000000000}"/>
            </ac:spMkLst>
          </pc:spChg>
          <pc:spChg chg="mod">
            <ac:chgData name="Danny Young" userId="cb0f4ce2-eb4f-479e-8e8f-3beb257e632f" providerId="ADAL" clId="{C221CB7E-0EDD-479F-B124-7B4FAF015C24}" dt="2022-11-19T08:10:10.470" v="22"/>
            <ac:spMkLst>
              <pc:docMk/>
              <pc:sldMasterMk cId="0" sldId="2147483660"/>
              <pc:sldLayoutMk cId="0" sldId="2147483671"/>
              <ac:spMk id="3" creationId="{00000000-0000-0000-0000-000000000000}"/>
            </ac:spMkLst>
          </pc:spChg>
        </pc:sldLayoutChg>
      </pc:sldMasterChg>
    </pc:docChg>
  </pc:docChgLst>
</pc:chgInfo>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18" Type="http://schemas.openxmlformats.org/officeDocument/2006/relationships/image" Target="../media/image19.wmf"/><Relationship Id="rId26" Type="http://schemas.openxmlformats.org/officeDocument/2006/relationships/image" Target="../media/image27.wmf"/><Relationship Id="rId3" Type="http://schemas.openxmlformats.org/officeDocument/2006/relationships/image" Target="../media/image4.wmf"/><Relationship Id="rId21" Type="http://schemas.openxmlformats.org/officeDocument/2006/relationships/image" Target="../media/image22.wmf"/><Relationship Id="rId34" Type="http://schemas.openxmlformats.org/officeDocument/2006/relationships/image" Target="../media/image35.wmf"/><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18.wmf"/><Relationship Id="rId25" Type="http://schemas.openxmlformats.org/officeDocument/2006/relationships/image" Target="../media/image26.wmf"/><Relationship Id="rId33" Type="http://schemas.openxmlformats.org/officeDocument/2006/relationships/image" Target="../media/image34.wmf"/><Relationship Id="rId38" Type="http://schemas.openxmlformats.org/officeDocument/2006/relationships/image" Target="../media/image39.wmf"/><Relationship Id="rId2" Type="http://schemas.openxmlformats.org/officeDocument/2006/relationships/image" Target="../media/image3.wmf"/><Relationship Id="rId16" Type="http://schemas.openxmlformats.org/officeDocument/2006/relationships/image" Target="../media/image17.wmf"/><Relationship Id="rId20" Type="http://schemas.openxmlformats.org/officeDocument/2006/relationships/image" Target="../media/image21.wmf"/><Relationship Id="rId29" Type="http://schemas.openxmlformats.org/officeDocument/2006/relationships/image" Target="../media/image30.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24" Type="http://schemas.openxmlformats.org/officeDocument/2006/relationships/image" Target="../media/image25.wmf"/><Relationship Id="rId32" Type="http://schemas.openxmlformats.org/officeDocument/2006/relationships/image" Target="../media/image33.wmf"/><Relationship Id="rId37" Type="http://schemas.openxmlformats.org/officeDocument/2006/relationships/image" Target="../media/image38.wmf"/><Relationship Id="rId5" Type="http://schemas.openxmlformats.org/officeDocument/2006/relationships/image" Target="../media/image6.wmf"/><Relationship Id="rId15" Type="http://schemas.openxmlformats.org/officeDocument/2006/relationships/image" Target="../media/image16.wmf"/><Relationship Id="rId23" Type="http://schemas.openxmlformats.org/officeDocument/2006/relationships/image" Target="../media/image24.wmf"/><Relationship Id="rId28" Type="http://schemas.openxmlformats.org/officeDocument/2006/relationships/image" Target="../media/image29.wmf"/><Relationship Id="rId36" Type="http://schemas.openxmlformats.org/officeDocument/2006/relationships/image" Target="../media/image37.wmf"/><Relationship Id="rId10" Type="http://schemas.openxmlformats.org/officeDocument/2006/relationships/image" Target="../media/image11.wmf"/><Relationship Id="rId19" Type="http://schemas.openxmlformats.org/officeDocument/2006/relationships/image" Target="../media/image20.wmf"/><Relationship Id="rId31" Type="http://schemas.openxmlformats.org/officeDocument/2006/relationships/image" Target="../media/image32.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wmf"/><Relationship Id="rId22" Type="http://schemas.openxmlformats.org/officeDocument/2006/relationships/image" Target="../media/image23.wmf"/><Relationship Id="rId27" Type="http://schemas.openxmlformats.org/officeDocument/2006/relationships/image" Target="../media/image28.wmf"/><Relationship Id="rId30" Type="http://schemas.openxmlformats.org/officeDocument/2006/relationships/image" Target="../media/image31.wmf"/><Relationship Id="rId35" Type="http://schemas.openxmlformats.org/officeDocument/2006/relationships/image" Target="../media/image3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132.wmf"/><Relationship Id="rId13" Type="http://schemas.openxmlformats.org/officeDocument/2006/relationships/image" Target="../media/image137.wmf"/><Relationship Id="rId3" Type="http://schemas.openxmlformats.org/officeDocument/2006/relationships/image" Target="../media/image85.wmf"/><Relationship Id="rId7" Type="http://schemas.openxmlformats.org/officeDocument/2006/relationships/image" Target="../media/image131.wmf"/><Relationship Id="rId12" Type="http://schemas.openxmlformats.org/officeDocument/2006/relationships/image" Target="../media/image136.wmf"/><Relationship Id="rId2" Type="http://schemas.openxmlformats.org/officeDocument/2006/relationships/image" Target="../media/image84.wmf"/><Relationship Id="rId1" Type="http://schemas.openxmlformats.org/officeDocument/2006/relationships/image" Target="../media/image129.wmf"/><Relationship Id="rId6" Type="http://schemas.openxmlformats.org/officeDocument/2006/relationships/image" Target="../media/image130.wmf"/><Relationship Id="rId11" Type="http://schemas.openxmlformats.org/officeDocument/2006/relationships/image" Target="../media/image135.wmf"/><Relationship Id="rId5" Type="http://schemas.openxmlformats.org/officeDocument/2006/relationships/image" Target="../media/image87.wmf"/><Relationship Id="rId15" Type="http://schemas.openxmlformats.org/officeDocument/2006/relationships/image" Target="../media/image104.wmf"/><Relationship Id="rId10" Type="http://schemas.openxmlformats.org/officeDocument/2006/relationships/image" Target="../media/image134.wmf"/><Relationship Id="rId4" Type="http://schemas.openxmlformats.org/officeDocument/2006/relationships/image" Target="../media/image86.wmf"/><Relationship Id="rId9" Type="http://schemas.openxmlformats.org/officeDocument/2006/relationships/image" Target="../media/image133.wmf"/><Relationship Id="rId14" Type="http://schemas.openxmlformats.org/officeDocument/2006/relationships/image" Target="../media/image138.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142.wmf"/><Relationship Id="rId13" Type="http://schemas.openxmlformats.org/officeDocument/2006/relationships/image" Target="../media/image147.wmf"/><Relationship Id="rId3" Type="http://schemas.openxmlformats.org/officeDocument/2006/relationships/image" Target="../media/image85.wmf"/><Relationship Id="rId7" Type="http://schemas.openxmlformats.org/officeDocument/2006/relationships/image" Target="../media/image141.wmf"/><Relationship Id="rId12" Type="http://schemas.openxmlformats.org/officeDocument/2006/relationships/image" Target="../media/image146.wmf"/><Relationship Id="rId2" Type="http://schemas.openxmlformats.org/officeDocument/2006/relationships/image" Target="../media/image84.wmf"/><Relationship Id="rId16" Type="http://schemas.openxmlformats.org/officeDocument/2006/relationships/image" Target="../media/image150.wmf"/><Relationship Id="rId1" Type="http://schemas.openxmlformats.org/officeDocument/2006/relationships/image" Target="../media/image139.wmf"/><Relationship Id="rId6" Type="http://schemas.openxmlformats.org/officeDocument/2006/relationships/image" Target="../media/image140.wmf"/><Relationship Id="rId11" Type="http://schemas.openxmlformats.org/officeDocument/2006/relationships/image" Target="../media/image145.wmf"/><Relationship Id="rId5" Type="http://schemas.openxmlformats.org/officeDocument/2006/relationships/image" Target="../media/image87.wmf"/><Relationship Id="rId15" Type="http://schemas.openxmlformats.org/officeDocument/2006/relationships/image" Target="../media/image149.wmf"/><Relationship Id="rId10" Type="http://schemas.openxmlformats.org/officeDocument/2006/relationships/image" Target="../media/image144.wmf"/><Relationship Id="rId4" Type="http://schemas.openxmlformats.org/officeDocument/2006/relationships/image" Target="../media/image86.wmf"/><Relationship Id="rId9" Type="http://schemas.openxmlformats.org/officeDocument/2006/relationships/image" Target="../media/image143.wmf"/><Relationship Id="rId14" Type="http://schemas.openxmlformats.org/officeDocument/2006/relationships/image" Target="../media/image14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153.wmf"/><Relationship Id="rId7" Type="http://schemas.openxmlformats.org/officeDocument/2006/relationships/image" Target="../media/image157.wmf"/><Relationship Id="rId2" Type="http://schemas.openxmlformats.org/officeDocument/2006/relationships/image" Target="../media/image152.wmf"/><Relationship Id="rId1" Type="http://schemas.openxmlformats.org/officeDocument/2006/relationships/image" Target="../media/image151.wmf"/><Relationship Id="rId6" Type="http://schemas.openxmlformats.org/officeDocument/2006/relationships/image" Target="../media/image156.wmf"/><Relationship Id="rId5" Type="http://schemas.openxmlformats.org/officeDocument/2006/relationships/image" Target="../media/image155.wmf"/><Relationship Id="rId4" Type="http://schemas.openxmlformats.org/officeDocument/2006/relationships/image" Target="../media/image154.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10" Type="http://schemas.openxmlformats.org/officeDocument/2006/relationships/image" Target="../media/image50.wmf"/><Relationship Id="rId4" Type="http://schemas.openxmlformats.org/officeDocument/2006/relationships/image" Target="../media/image44.wmf"/><Relationship Id="rId9" Type="http://schemas.openxmlformats.org/officeDocument/2006/relationships/image" Target="../media/image4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61.wmf"/><Relationship Id="rId1" Type="http://schemas.openxmlformats.org/officeDocument/2006/relationships/image" Target="../media/image5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image" Target="../media/image72.wmf"/><Relationship Id="rId7" Type="http://schemas.openxmlformats.org/officeDocument/2006/relationships/image" Target="../media/image76.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10" Type="http://schemas.openxmlformats.org/officeDocument/2006/relationships/image" Target="../media/image79.wmf"/><Relationship Id="rId4" Type="http://schemas.openxmlformats.org/officeDocument/2006/relationships/image" Target="../media/image73.wmf"/><Relationship Id="rId9" Type="http://schemas.openxmlformats.org/officeDocument/2006/relationships/image" Target="../media/image78.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6.wmf"/><Relationship Id="rId12" Type="http://schemas.openxmlformats.org/officeDocument/2006/relationships/image" Target="../media/image91.wmf"/><Relationship Id="rId2" Type="http://schemas.openxmlformats.org/officeDocument/2006/relationships/image" Target="../media/image81.wmf"/><Relationship Id="rId1" Type="http://schemas.openxmlformats.org/officeDocument/2006/relationships/image" Target="../media/image80.wmf"/><Relationship Id="rId6" Type="http://schemas.openxmlformats.org/officeDocument/2006/relationships/image" Target="../media/image85.wmf"/><Relationship Id="rId11" Type="http://schemas.openxmlformats.org/officeDocument/2006/relationships/image" Target="../media/image90.wmf"/><Relationship Id="rId5" Type="http://schemas.openxmlformats.org/officeDocument/2006/relationships/image" Target="../media/image84.wmf"/><Relationship Id="rId10" Type="http://schemas.openxmlformats.org/officeDocument/2006/relationships/image" Target="../media/image89.wmf"/><Relationship Id="rId4" Type="http://schemas.openxmlformats.org/officeDocument/2006/relationships/image" Target="../media/image83.wmf"/><Relationship Id="rId9" Type="http://schemas.openxmlformats.org/officeDocument/2006/relationships/image" Target="../media/image88.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95.wmf"/><Relationship Id="rId13" Type="http://schemas.openxmlformats.org/officeDocument/2006/relationships/image" Target="../media/image100.wmf"/><Relationship Id="rId18" Type="http://schemas.openxmlformats.org/officeDocument/2006/relationships/image" Target="../media/image105.wmf"/><Relationship Id="rId3" Type="http://schemas.openxmlformats.org/officeDocument/2006/relationships/image" Target="../media/image94.wmf"/><Relationship Id="rId21" Type="http://schemas.openxmlformats.org/officeDocument/2006/relationships/image" Target="../media/image108.wmf"/><Relationship Id="rId7" Type="http://schemas.openxmlformats.org/officeDocument/2006/relationships/image" Target="../media/image87.wmf"/><Relationship Id="rId12" Type="http://schemas.openxmlformats.org/officeDocument/2006/relationships/image" Target="../media/image99.wmf"/><Relationship Id="rId17" Type="http://schemas.openxmlformats.org/officeDocument/2006/relationships/image" Target="../media/image104.wmf"/><Relationship Id="rId2" Type="http://schemas.openxmlformats.org/officeDocument/2006/relationships/image" Target="../media/image93.wmf"/><Relationship Id="rId16" Type="http://schemas.openxmlformats.org/officeDocument/2006/relationships/image" Target="../media/image103.wmf"/><Relationship Id="rId20" Type="http://schemas.openxmlformats.org/officeDocument/2006/relationships/image" Target="../media/image107.wmf"/><Relationship Id="rId1" Type="http://schemas.openxmlformats.org/officeDocument/2006/relationships/image" Target="../media/image92.wmf"/><Relationship Id="rId6" Type="http://schemas.openxmlformats.org/officeDocument/2006/relationships/image" Target="../media/image86.wmf"/><Relationship Id="rId11" Type="http://schemas.openxmlformats.org/officeDocument/2006/relationships/image" Target="../media/image98.wmf"/><Relationship Id="rId5" Type="http://schemas.openxmlformats.org/officeDocument/2006/relationships/image" Target="../media/image85.wmf"/><Relationship Id="rId15" Type="http://schemas.openxmlformats.org/officeDocument/2006/relationships/image" Target="../media/image102.wmf"/><Relationship Id="rId10" Type="http://schemas.openxmlformats.org/officeDocument/2006/relationships/image" Target="../media/image97.wmf"/><Relationship Id="rId19" Type="http://schemas.openxmlformats.org/officeDocument/2006/relationships/image" Target="../media/image106.wmf"/><Relationship Id="rId4" Type="http://schemas.openxmlformats.org/officeDocument/2006/relationships/image" Target="../media/image84.wmf"/><Relationship Id="rId9" Type="http://schemas.openxmlformats.org/officeDocument/2006/relationships/image" Target="../media/image96.wmf"/><Relationship Id="rId14" Type="http://schemas.openxmlformats.org/officeDocument/2006/relationships/image" Target="../media/image101.wmf"/><Relationship Id="rId22" Type="http://schemas.openxmlformats.org/officeDocument/2006/relationships/image" Target="../media/image10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image" Target="../media/image118.wmf"/><Relationship Id="rId18" Type="http://schemas.openxmlformats.org/officeDocument/2006/relationships/image" Target="../media/image123.wmf"/><Relationship Id="rId3" Type="http://schemas.openxmlformats.org/officeDocument/2006/relationships/image" Target="../media/image112.wmf"/><Relationship Id="rId21" Type="http://schemas.openxmlformats.org/officeDocument/2006/relationships/image" Target="../media/image124.wmf"/><Relationship Id="rId7" Type="http://schemas.openxmlformats.org/officeDocument/2006/relationships/image" Target="../media/image87.wmf"/><Relationship Id="rId12" Type="http://schemas.openxmlformats.org/officeDocument/2006/relationships/image" Target="../media/image117.wmf"/><Relationship Id="rId17" Type="http://schemas.openxmlformats.org/officeDocument/2006/relationships/image" Target="../media/image122.wmf"/><Relationship Id="rId2" Type="http://schemas.openxmlformats.org/officeDocument/2006/relationships/image" Target="../media/image111.wmf"/><Relationship Id="rId16" Type="http://schemas.openxmlformats.org/officeDocument/2006/relationships/image" Target="../media/image121.wmf"/><Relationship Id="rId20" Type="http://schemas.openxmlformats.org/officeDocument/2006/relationships/image" Target="../media/image107.wmf"/><Relationship Id="rId1" Type="http://schemas.openxmlformats.org/officeDocument/2006/relationships/image" Target="../media/image110.wmf"/><Relationship Id="rId6" Type="http://schemas.openxmlformats.org/officeDocument/2006/relationships/image" Target="../media/image86.wmf"/><Relationship Id="rId11" Type="http://schemas.openxmlformats.org/officeDocument/2006/relationships/image" Target="../media/image116.wmf"/><Relationship Id="rId24" Type="http://schemas.openxmlformats.org/officeDocument/2006/relationships/image" Target="../media/image126.wmf"/><Relationship Id="rId5" Type="http://schemas.openxmlformats.org/officeDocument/2006/relationships/image" Target="../media/image85.wmf"/><Relationship Id="rId15" Type="http://schemas.openxmlformats.org/officeDocument/2006/relationships/image" Target="../media/image120.wmf"/><Relationship Id="rId23" Type="http://schemas.openxmlformats.org/officeDocument/2006/relationships/image" Target="../media/image125.wmf"/><Relationship Id="rId10" Type="http://schemas.openxmlformats.org/officeDocument/2006/relationships/image" Target="../media/image115.wmf"/><Relationship Id="rId19" Type="http://schemas.openxmlformats.org/officeDocument/2006/relationships/image" Target="../media/image106.wmf"/><Relationship Id="rId4" Type="http://schemas.openxmlformats.org/officeDocument/2006/relationships/image" Target="../media/image84.wmf"/><Relationship Id="rId9" Type="http://schemas.openxmlformats.org/officeDocument/2006/relationships/image" Target="../media/image114.wmf"/><Relationship Id="rId14" Type="http://schemas.openxmlformats.org/officeDocument/2006/relationships/image" Target="../media/image119.wmf"/><Relationship Id="rId22" Type="http://schemas.openxmlformats.org/officeDocument/2006/relationships/image" Target="../media/image10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173F2A-4EDD-4460-9065-0FFC9E4904FF}" type="datetimeFigureOut">
              <a:rPr lang="en-CA" smtClean="0"/>
              <a:pPr/>
              <a:t>2022-12-14</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3C6B9-62EB-41FD-BA4B-D7194ECAF23C}" type="slidenum">
              <a:rPr lang="en-CA" smtClean="0"/>
              <a:pPr/>
              <a:t>‹#›</a:t>
            </a:fld>
            <a:endParaRPr lang="en-CA"/>
          </a:p>
        </p:txBody>
      </p:sp>
    </p:spTree>
    <p:extLst>
      <p:ext uri="{BB962C8B-B14F-4D97-AF65-F5344CB8AC3E}">
        <p14:creationId xmlns:p14="http://schemas.microsoft.com/office/powerpoint/2010/main" val="598303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5FE3C6B9-62EB-41FD-BA4B-D7194ECAF23C}" type="slidenum">
              <a:rPr lang="en-CA" smtClean="0"/>
              <a:pPr/>
              <a:t>1</a:t>
            </a:fld>
            <a:endParaRPr lang="en-CA"/>
          </a:p>
        </p:txBody>
      </p:sp>
    </p:spTree>
    <p:extLst>
      <p:ext uri="{BB962C8B-B14F-4D97-AF65-F5344CB8AC3E}">
        <p14:creationId xmlns:p14="http://schemas.microsoft.com/office/powerpoint/2010/main" val="36954235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1E9C0C0-8948-4A8C-98CE-D1EB3B5A28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87D995AD-4C47-4AE8-AD50-6F4AF23DA8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8676" name="Slide Number Placeholder 3">
            <a:extLst>
              <a:ext uri="{FF2B5EF4-FFF2-40B4-BE49-F238E27FC236}">
                <a16:creationId xmlns:a16="http://schemas.microsoft.com/office/drawing/2014/main" id="{071B387E-7C8F-436A-AC37-6F8F9D3AD5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0C6D7C-2ECC-4C84-9EAF-CEFCF2C0D37E}" type="slidenum">
              <a:rPr lang="en-CA" altLang="en-US">
                <a:latin typeface="Arial" panose="020B0604020202020204" pitchFamily="34" charset="0"/>
              </a:rPr>
              <a:pPr>
                <a:spcBef>
                  <a:spcPct val="0"/>
                </a:spcBef>
              </a:pPr>
              <a:t>13</a:t>
            </a:fld>
            <a:endParaRPr lang="en-CA"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D058FCFC-E16C-4B46-B8D7-574791F55F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64749AEF-0720-4E6A-A66E-F8BA00D7FA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30724" name="Slide Number Placeholder 3">
            <a:extLst>
              <a:ext uri="{FF2B5EF4-FFF2-40B4-BE49-F238E27FC236}">
                <a16:creationId xmlns:a16="http://schemas.microsoft.com/office/drawing/2014/main" id="{55884FA5-93F9-46C5-86D9-5A0C0DB6F8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3CDA5F-D688-421F-BFF4-3247E086E40F}" type="slidenum">
              <a:rPr lang="en-CA" altLang="en-US">
                <a:latin typeface="Arial" panose="020B0604020202020204" pitchFamily="34" charset="0"/>
              </a:rPr>
              <a:pPr>
                <a:spcBef>
                  <a:spcPct val="0"/>
                </a:spcBef>
              </a:pPr>
              <a:t>14</a:t>
            </a:fld>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FB4481E-D899-4C1E-AC34-54D49E5881A7}" type="slidenum">
              <a:rPr lang="en-CA" smtClean="0"/>
              <a:pPr eaLnBrk="1" hangingPunct="1"/>
              <a:t>4</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8D7232A-A884-41B5-AE75-E03BBE0EBC7C}" type="slidenum">
              <a:rPr lang="en-CA" smtClean="0"/>
              <a:pPr eaLnBrk="1" hangingPunct="1"/>
              <a:t>5</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082A942-E7C2-4652-9A1F-51863E082193}" type="slidenum">
              <a:rPr lang="en-CA" smtClean="0"/>
              <a:pPr eaLnBrk="1" hangingPunct="1"/>
              <a:t>6</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F1E3FF28-C288-48AB-9FCE-802A358067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3B2400A8-EE2E-4DE8-BD78-7E7FE4BBA7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18436" name="Slide Number Placeholder 3">
            <a:extLst>
              <a:ext uri="{FF2B5EF4-FFF2-40B4-BE49-F238E27FC236}">
                <a16:creationId xmlns:a16="http://schemas.microsoft.com/office/drawing/2014/main" id="{2932FA8D-B6D5-4225-B359-462B5E9D5C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42AC8D5-1CF2-4C63-97CE-5FD9453FB44F}" type="slidenum">
              <a:rPr lang="en-CA" altLang="en-US">
                <a:latin typeface="Arial" panose="020B0604020202020204" pitchFamily="34" charset="0"/>
              </a:rPr>
              <a:pPr>
                <a:spcBef>
                  <a:spcPct val="0"/>
                </a:spcBef>
              </a:pPr>
              <a:t>8</a:t>
            </a:fld>
            <a:endParaRPr lang="en-CA"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162CE6CC-3036-4830-ABD8-5FF492A7C4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48FC3E18-09F4-4DDE-9662-7837F9D327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0484" name="Slide Number Placeholder 3">
            <a:extLst>
              <a:ext uri="{FF2B5EF4-FFF2-40B4-BE49-F238E27FC236}">
                <a16:creationId xmlns:a16="http://schemas.microsoft.com/office/drawing/2014/main" id="{33D1BF06-A2F0-4ACD-B831-1D3F8B86D9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20A4BF-D011-4BD9-8C4F-83E5CE134539}" type="slidenum">
              <a:rPr lang="en-CA" altLang="en-US">
                <a:latin typeface="Arial" panose="020B0604020202020204" pitchFamily="34" charset="0"/>
              </a:rPr>
              <a:pPr>
                <a:spcBef>
                  <a:spcPct val="0"/>
                </a:spcBef>
              </a:pPr>
              <a:t>9</a:t>
            </a:fld>
            <a:endParaRPr lang="en-CA"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FE5E39EF-03BC-4B2C-9361-55100696E0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3074CDE3-8F68-474B-A18E-199A99586A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2532" name="Slide Number Placeholder 3">
            <a:extLst>
              <a:ext uri="{FF2B5EF4-FFF2-40B4-BE49-F238E27FC236}">
                <a16:creationId xmlns:a16="http://schemas.microsoft.com/office/drawing/2014/main" id="{09370022-B6CA-46F3-8F1F-D2BAF04407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811DFF-862E-45A5-BD88-10ADD7660939}" type="slidenum">
              <a:rPr lang="en-CA" altLang="en-US">
                <a:latin typeface="Arial" panose="020B0604020202020204" pitchFamily="34" charset="0"/>
              </a:rPr>
              <a:pPr>
                <a:spcBef>
                  <a:spcPct val="0"/>
                </a:spcBef>
              </a:pPr>
              <a:t>10</a:t>
            </a:fld>
            <a:endParaRPr lang="en-CA"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9A7B5493-8DB1-4A90-85E5-B0FB072AC1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7F9D68F6-35F9-4753-86E3-10A02BD444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4580" name="Slide Number Placeholder 3">
            <a:extLst>
              <a:ext uri="{FF2B5EF4-FFF2-40B4-BE49-F238E27FC236}">
                <a16:creationId xmlns:a16="http://schemas.microsoft.com/office/drawing/2014/main" id="{8DCD4E17-6605-4C41-9E04-9FFA4FC0B8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D06621E-BED3-4405-88BA-DFE3719BE9D6}" type="slidenum">
              <a:rPr lang="en-CA" altLang="en-US">
                <a:latin typeface="Arial" panose="020B0604020202020204" pitchFamily="34" charset="0"/>
              </a:rPr>
              <a:pPr>
                <a:spcBef>
                  <a:spcPct val="0"/>
                </a:spcBef>
              </a:pPr>
              <a:t>11</a:t>
            </a:fld>
            <a:endParaRPr lang="en-CA"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55E8B01C-1FAA-4EC5-8CE3-0E3597C2A3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FFF64244-394F-4A5D-A762-95CFD3A2F2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26628" name="Slide Number Placeholder 3">
            <a:extLst>
              <a:ext uri="{FF2B5EF4-FFF2-40B4-BE49-F238E27FC236}">
                <a16:creationId xmlns:a16="http://schemas.microsoft.com/office/drawing/2014/main" id="{0060932E-565A-4F55-B447-4078A53924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91CE6A9-C46E-4541-B204-C96CF7E566C2}" type="slidenum">
              <a:rPr lang="en-CA" altLang="en-US">
                <a:latin typeface="Arial" panose="020B0604020202020204" pitchFamily="34" charset="0"/>
              </a:rPr>
              <a:pPr>
                <a:spcBef>
                  <a:spcPct val="0"/>
                </a:spcBef>
              </a:pPr>
              <a:t>12</a:t>
            </a:fld>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fld id="{920EA80A-E061-4022-A55A-5A90FF30CC53}" type="datetimeFigureOut">
              <a:rPr lang="en-CA" smtClean="0"/>
              <a:pPr/>
              <a:t>2022-12-14</a:t>
            </a:fld>
            <a:endParaRPr lang="en-CA"/>
          </a:p>
        </p:txBody>
      </p:sp>
      <p:sp>
        <p:nvSpPr>
          <p:cNvPr id="17" name="Footer Placeholder 16"/>
          <p:cNvSpPr>
            <a:spLocks noGrp="1"/>
          </p:cNvSpPr>
          <p:nvPr>
            <p:ph type="ftr" sz="quarter" idx="11"/>
          </p:nvPr>
        </p:nvSpPr>
        <p:spPr bwMode="auto">
          <a:xfrm rot="5400000">
            <a:off x="10045959" y="4117661"/>
            <a:ext cx="3657600" cy="512064"/>
          </a:xfrm>
        </p:spPr>
        <p:txBody>
          <a:bodyPr/>
          <a:lstStyle/>
          <a:p>
            <a:endParaRPr lang="en-CA"/>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Slide Number Placeholder 28"/>
          <p:cNvSpPr>
            <a:spLocks noGrp="1"/>
          </p:cNvSpPr>
          <p:nvPr>
            <p:ph type="sldNum" sz="quarter" idx="12"/>
          </p:nvPr>
        </p:nvSpPr>
        <p:spPr bwMode="auto">
          <a:xfrm>
            <a:off x="1767392" y="4928702"/>
            <a:ext cx="812800" cy="517524"/>
          </a:xfrm>
        </p:spPr>
        <p:txBody>
          <a:bodyPr/>
          <a:lstStyle/>
          <a:p>
            <a:fld id="{ED02ACA8-DFE6-4BC3-AC40-0069BF3808FC}"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0EA80A-E061-4022-A55A-5A90FF30CC53}" type="datetimeFigureOut">
              <a:rPr lang="en-CA" smtClean="0"/>
              <a:pPr/>
              <a:t>2022-12-14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0EA80A-E061-4022-A55A-5A90FF30CC53}" type="datetimeFigureOut">
              <a:rPr lang="en-CA" smtClean="0"/>
              <a:pPr/>
              <a:t>2022-12-14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20EA80A-E061-4022-A55A-5A90FF30CC53}" type="datetimeFigureOut">
              <a:rPr lang="en-CA" smtClean="0"/>
              <a:pPr/>
              <a:t>2022-12-14</a:t>
            </a:fld>
            <a:endParaRPr lang="en-CA"/>
          </a:p>
        </p:txBody>
      </p:sp>
      <p:sp>
        <p:nvSpPr>
          <p:cNvPr id="9" name="Slide Number Placeholder 8"/>
          <p:cNvSpPr>
            <a:spLocks noGrp="1"/>
          </p:cNvSpPr>
          <p:nvPr>
            <p:ph type="sldNum" sz="quarter" idx="15"/>
          </p:nvPr>
        </p:nvSpPr>
        <p:spPr/>
        <p:txBody>
          <a:bodyPr rtlCol="0"/>
          <a:lstStyle/>
          <a:p>
            <a:fld id="{ED02ACA8-DFE6-4BC3-AC40-0069BF3808FC}"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fld id="{920EA80A-E061-4022-A55A-5A90FF30CC53}" type="datetimeFigureOut">
              <a:rPr lang="en-CA" smtClean="0"/>
              <a:pPr/>
              <a:t>2022-12-14</a:t>
            </a:fld>
            <a:endParaRPr lang="en-CA"/>
          </a:p>
        </p:txBody>
      </p:sp>
      <p:sp>
        <p:nvSpPr>
          <p:cNvPr id="5" name="Footer Placeholder 4"/>
          <p:cNvSpPr>
            <a:spLocks noGrp="1"/>
          </p:cNvSpPr>
          <p:nvPr>
            <p:ph type="ftr" sz="quarter" idx="11"/>
          </p:nvPr>
        </p:nvSpPr>
        <p:spPr bwMode="auto">
          <a:xfrm rot="5400000">
            <a:off x="10046208" y="4114800"/>
            <a:ext cx="3657600" cy="512064"/>
          </a:xfrm>
        </p:spPr>
        <p:txBody>
          <a:bodyPr/>
          <a:lstStyle/>
          <a:p>
            <a:endParaRPr lang="en-CA"/>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Slide Number Placeholder 5"/>
          <p:cNvSpPr>
            <a:spLocks noGrp="1"/>
          </p:cNvSpPr>
          <p:nvPr>
            <p:ph type="sldNum" sz="quarter" idx="12"/>
          </p:nvPr>
        </p:nvSpPr>
        <p:spPr bwMode="auto">
          <a:xfrm>
            <a:off x="1787488" y="4928702"/>
            <a:ext cx="812800" cy="517524"/>
          </a:xfrm>
        </p:spPr>
        <p:txBody>
          <a:bodyPr/>
          <a:lstStyle/>
          <a:p>
            <a:fld id="{ED02ACA8-DFE6-4BC3-AC40-0069BF3808FC}"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20EA80A-E061-4022-A55A-5A90FF30CC53}" type="datetimeFigureOut">
              <a:rPr lang="en-CA" smtClean="0"/>
              <a:pPr/>
              <a:t>2022-12-14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D02ACA8-DFE6-4BC3-AC40-0069BF3808FC}" type="slidenum">
              <a:rPr lang="en-CA" smtClean="0"/>
              <a:pPr/>
              <a:t>‹#›</a:t>
            </a:fld>
            <a:endParaRPr lang="en-CA"/>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920EA80A-E061-4022-A55A-5A90FF30CC53}" type="datetimeFigureOut">
              <a:rPr lang="en-CA" smtClean="0"/>
              <a:pPr/>
              <a:t>2022-12-14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D02ACA8-DFE6-4BC3-AC40-0069BF3808FC}" type="slidenum">
              <a:rPr lang="en-CA" smtClean="0"/>
              <a:pPr/>
              <a:t>‹#›</a:t>
            </a:fld>
            <a:endParaRPr lang="en-CA"/>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920EA80A-E061-4022-A55A-5A90FF30CC53}" type="datetimeFigureOut">
              <a:rPr lang="en-CA" smtClean="0"/>
              <a:pPr/>
              <a:t>2022-12-14</a:t>
            </a:fld>
            <a:endParaRPr lang="en-CA"/>
          </a:p>
        </p:txBody>
      </p:sp>
      <p:sp>
        <p:nvSpPr>
          <p:cNvPr id="7" name="Slide Number Placeholder 6"/>
          <p:cNvSpPr>
            <a:spLocks noGrp="1"/>
          </p:cNvSpPr>
          <p:nvPr>
            <p:ph type="sldNum" sz="quarter" idx="11"/>
          </p:nvPr>
        </p:nvSpPr>
        <p:spPr/>
        <p:txBody>
          <a:bodyPr rtlCol="0"/>
          <a:lstStyle/>
          <a:p>
            <a:fld id="{ED02ACA8-DFE6-4BC3-AC40-0069BF3808FC}"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EA80A-E061-4022-A55A-5A90FF30CC53}" type="datetimeFigureOut">
              <a:rPr lang="en-CA" smtClean="0"/>
              <a:pPr/>
              <a:t>2022-12-14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920EA80A-E061-4022-A55A-5A90FF30CC53}" type="datetimeFigureOut">
              <a:rPr lang="en-CA" smtClean="0"/>
              <a:pPr/>
              <a:t>2022-12-14</a:t>
            </a:fld>
            <a:endParaRPr lang="en-CA"/>
          </a:p>
        </p:txBody>
      </p:sp>
      <p:sp>
        <p:nvSpPr>
          <p:cNvPr id="22" name="Slide Number Placeholder 21"/>
          <p:cNvSpPr>
            <a:spLocks noGrp="1"/>
          </p:cNvSpPr>
          <p:nvPr>
            <p:ph type="sldNum" sz="quarter" idx="15"/>
          </p:nvPr>
        </p:nvSpPr>
        <p:spPr/>
        <p:txBody>
          <a:bodyPr rtlCol="0"/>
          <a:lstStyle/>
          <a:p>
            <a:fld id="{ED02ACA8-DFE6-4BC3-AC40-0069BF3808FC}"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Date Placeholder 16"/>
          <p:cNvSpPr>
            <a:spLocks noGrp="1"/>
          </p:cNvSpPr>
          <p:nvPr>
            <p:ph type="dt" sz="half" idx="10"/>
          </p:nvPr>
        </p:nvSpPr>
        <p:spPr/>
        <p:txBody>
          <a:bodyPr rtlCol="0"/>
          <a:lstStyle/>
          <a:p>
            <a:fld id="{920EA80A-E061-4022-A55A-5A90FF30CC53}" type="datetimeFigureOut">
              <a:rPr lang="en-CA" smtClean="0"/>
              <a:pPr/>
              <a:t>2022-12-14</a:t>
            </a:fld>
            <a:endParaRPr lang="en-CA"/>
          </a:p>
        </p:txBody>
      </p:sp>
      <p:sp>
        <p:nvSpPr>
          <p:cNvPr id="18" name="Slide Number Placeholder 17"/>
          <p:cNvSpPr>
            <a:spLocks noGrp="1"/>
          </p:cNvSpPr>
          <p:nvPr>
            <p:ph type="sldNum" sz="quarter" idx="11"/>
          </p:nvPr>
        </p:nvSpPr>
        <p:spPr/>
        <p:txBody>
          <a:bodyPr rtlCol="0"/>
          <a:lstStyle/>
          <a:p>
            <a:fld id="{ED02ACA8-DFE6-4BC3-AC40-0069BF3808FC}"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920EA80A-E061-4022-A55A-5A90FF30CC53}" type="datetimeFigureOut">
              <a:rPr lang="en-CA" smtClean="0"/>
              <a:pPr/>
              <a:t>2022-12-14</a:t>
            </a:fld>
            <a:endParaRPr lang="en-CA"/>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ED02ACA8-DFE6-4BC3-AC40-0069BF3808FC}"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3" Type="http://schemas.openxmlformats.org/officeDocument/2006/relationships/oleObject" Target="../embeddings/oleObject118.bin"/><Relationship Id="rId18" Type="http://schemas.openxmlformats.org/officeDocument/2006/relationships/image" Target="../media/image87.wmf"/><Relationship Id="rId26" Type="http://schemas.openxmlformats.org/officeDocument/2006/relationships/image" Target="../media/image116.wmf"/><Relationship Id="rId39" Type="http://schemas.openxmlformats.org/officeDocument/2006/relationships/oleObject" Target="../embeddings/oleObject131.bin"/><Relationship Id="rId3" Type="http://schemas.openxmlformats.org/officeDocument/2006/relationships/notesSlide" Target="../notesSlides/notesSlide7.xml"/><Relationship Id="rId21" Type="http://schemas.openxmlformats.org/officeDocument/2006/relationships/oleObject" Target="../embeddings/oleObject122.bin"/><Relationship Id="rId34" Type="http://schemas.openxmlformats.org/officeDocument/2006/relationships/image" Target="../media/image120.wmf"/><Relationship Id="rId42" Type="http://schemas.openxmlformats.org/officeDocument/2006/relationships/image" Target="../media/image106.wmf"/><Relationship Id="rId47" Type="http://schemas.openxmlformats.org/officeDocument/2006/relationships/oleObject" Target="../embeddings/oleObject135.bin"/><Relationship Id="rId50" Type="http://schemas.openxmlformats.org/officeDocument/2006/relationships/image" Target="../media/image125.wmf"/><Relationship Id="rId7" Type="http://schemas.openxmlformats.org/officeDocument/2006/relationships/oleObject" Target="../embeddings/oleObject115.bin"/><Relationship Id="rId12" Type="http://schemas.openxmlformats.org/officeDocument/2006/relationships/image" Target="../media/image84.wmf"/><Relationship Id="rId17" Type="http://schemas.openxmlformats.org/officeDocument/2006/relationships/oleObject" Target="../embeddings/oleObject120.bin"/><Relationship Id="rId25" Type="http://schemas.openxmlformats.org/officeDocument/2006/relationships/oleObject" Target="../embeddings/oleObject124.bin"/><Relationship Id="rId33" Type="http://schemas.openxmlformats.org/officeDocument/2006/relationships/oleObject" Target="../embeddings/oleObject128.bin"/><Relationship Id="rId38" Type="http://schemas.openxmlformats.org/officeDocument/2006/relationships/image" Target="../media/image122.wmf"/><Relationship Id="rId46" Type="http://schemas.openxmlformats.org/officeDocument/2006/relationships/image" Target="../media/image124.wmf"/><Relationship Id="rId2" Type="http://schemas.openxmlformats.org/officeDocument/2006/relationships/slideLayout" Target="../slideLayouts/slideLayout2.xml"/><Relationship Id="rId16" Type="http://schemas.openxmlformats.org/officeDocument/2006/relationships/image" Target="../media/image86.wmf"/><Relationship Id="rId20" Type="http://schemas.openxmlformats.org/officeDocument/2006/relationships/image" Target="../media/image113.wmf"/><Relationship Id="rId29" Type="http://schemas.openxmlformats.org/officeDocument/2006/relationships/oleObject" Target="../embeddings/oleObject126.bin"/><Relationship Id="rId41" Type="http://schemas.openxmlformats.org/officeDocument/2006/relationships/oleObject" Target="../embeddings/oleObject132.bin"/><Relationship Id="rId1" Type="http://schemas.openxmlformats.org/officeDocument/2006/relationships/vmlDrawing" Target="../drawings/vmlDrawing9.vml"/><Relationship Id="rId6" Type="http://schemas.openxmlformats.org/officeDocument/2006/relationships/image" Target="../media/image110.wmf"/><Relationship Id="rId11" Type="http://schemas.openxmlformats.org/officeDocument/2006/relationships/oleObject" Target="../embeddings/oleObject117.bin"/><Relationship Id="rId24" Type="http://schemas.openxmlformats.org/officeDocument/2006/relationships/image" Target="../media/image115.wmf"/><Relationship Id="rId32" Type="http://schemas.openxmlformats.org/officeDocument/2006/relationships/image" Target="../media/image119.wmf"/><Relationship Id="rId37" Type="http://schemas.openxmlformats.org/officeDocument/2006/relationships/oleObject" Target="../embeddings/oleObject130.bin"/><Relationship Id="rId40" Type="http://schemas.openxmlformats.org/officeDocument/2006/relationships/image" Target="../media/image123.wmf"/><Relationship Id="rId45" Type="http://schemas.openxmlformats.org/officeDocument/2006/relationships/oleObject" Target="../embeddings/oleObject134.bin"/><Relationship Id="rId5" Type="http://schemas.openxmlformats.org/officeDocument/2006/relationships/oleObject" Target="../embeddings/oleObject114.bin"/><Relationship Id="rId15" Type="http://schemas.openxmlformats.org/officeDocument/2006/relationships/oleObject" Target="../embeddings/oleObject119.bin"/><Relationship Id="rId23" Type="http://schemas.openxmlformats.org/officeDocument/2006/relationships/oleObject" Target="../embeddings/oleObject123.bin"/><Relationship Id="rId28" Type="http://schemas.openxmlformats.org/officeDocument/2006/relationships/image" Target="../media/image117.wmf"/><Relationship Id="rId36" Type="http://schemas.openxmlformats.org/officeDocument/2006/relationships/image" Target="../media/image121.wmf"/><Relationship Id="rId49" Type="http://schemas.openxmlformats.org/officeDocument/2006/relationships/oleObject" Target="../embeddings/oleObject136.bin"/><Relationship Id="rId10" Type="http://schemas.openxmlformats.org/officeDocument/2006/relationships/image" Target="../media/image112.wmf"/><Relationship Id="rId19" Type="http://schemas.openxmlformats.org/officeDocument/2006/relationships/oleObject" Target="../embeddings/oleObject121.bin"/><Relationship Id="rId31" Type="http://schemas.openxmlformats.org/officeDocument/2006/relationships/oleObject" Target="../embeddings/oleObject127.bin"/><Relationship Id="rId44" Type="http://schemas.openxmlformats.org/officeDocument/2006/relationships/image" Target="../media/image107.wmf"/><Relationship Id="rId52" Type="http://schemas.openxmlformats.org/officeDocument/2006/relationships/image" Target="../media/image126.wmf"/><Relationship Id="rId4" Type="http://schemas.openxmlformats.org/officeDocument/2006/relationships/hyperlink" Target="http://www.bcmath.ca/" TargetMode="External"/><Relationship Id="rId9" Type="http://schemas.openxmlformats.org/officeDocument/2006/relationships/oleObject" Target="../embeddings/oleObject116.bin"/><Relationship Id="rId14" Type="http://schemas.openxmlformats.org/officeDocument/2006/relationships/image" Target="../media/image85.wmf"/><Relationship Id="rId22" Type="http://schemas.openxmlformats.org/officeDocument/2006/relationships/image" Target="../media/image114.wmf"/><Relationship Id="rId27" Type="http://schemas.openxmlformats.org/officeDocument/2006/relationships/oleObject" Target="../embeddings/oleObject125.bin"/><Relationship Id="rId30" Type="http://schemas.openxmlformats.org/officeDocument/2006/relationships/image" Target="../media/image118.wmf"/><Relationship Id="rId35" Type="http://schemas.openxmlformats.org/officeDocument/2006/relationships/oleObject" Target="../embeddings/oleObject129.bin"/><Relationship Id="rId43" Type="http://schemas.openxmlformats.org/officeDocument/2006/relationships/oleObject" Target="../embeddings/oleObject133.bin"/><Relationship Id="rId48" Type="http://schemas.openxmlformats.org/officeDocument/2006/relationships/image" Target="../media/image109.wmf"/><Relationship Id="rId8" Type="http://schemas.openxmlformats.org/officeDocument/2006/relationships/image" Target="../media/image111.wmf"/><Relationship Id="rId51" Type="http://schemas.openxmlformats.org/officeDocument/2006/relationships/oleObject" Target="../embeddings/oleObject137.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27.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138.bin"/><Relationship Id="rId5" Type="http://schemas.openxmlformats.org/officeDocument/2006/relationships/hyperlink" Target="http://www.bcmath.ca/" TargetMode="External"/><Relationship Id="rId4" Type="http://schemas.openxmlformats.org/officeDocument/2006/relationships/image" Target="../media/image128.png"/></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41.bin"/><Relationship Id="rId13" Type="http://schemas.openxmlformats.org/officeDocument/2006/relationships/image" Target="../media/image87.wmf"/><Relationship Id="rId18" Type="http://schemas.openxmlformats.org/officeDocument/2006/relationships/oleObject" Target="../embeddings/oleObject146.bin"/><Relationship Id="rId26" Type="http://schemas.openxmlformats.org/officeDocument/2006/relationships/oleObject" Target="../embeddings/oleObject150.bin"/><Relationship Id="rId3" Type="http://schemas.openxmlformats.org/officeDocument/2006/relationships/notesSlide" Target="../notesSlides/notesSlide9.xml"/><Relationship Id="rId21" Type="http://schemas.openxmlformats.org/officeDocument/2006/relationships/image" Target="../media/image133.wmf"/><Relationship Id="rId34" Type="http://schemas.openxmlformats.org/officeDocument/2006/relationships/hyperlink" Target="http://www.bcmath.ca/" TargetMode="External"/><Relationship Id="rId7" Type="http://schemas.openxmlformats.org/officeDocument/2006/relationships/image" Target="../media/image84.wmf"/><Relationship Id="rId12" Type="http://schemas.openxmlformats.org/officeDocument/2006/relationships/oleObject" Target="../embeddings/oleObject143.bin"/><Relationship Id="rId17" Type="http://schemas.openxmlformats.org/officeDocument/2006/relationships/image" Target="../media/image131.wmf"/><Relationship Id="rId25" Type="http://schemas.openxmlformats.org/officeDocument/2006/relationships/image" Target="../media/image135.wmf"/><Relationship Id="rId33" Type="http://schemas.openxmlformats.org/officeDocument/2006/relationships/image" Target="../media/image104.wmf"/><Relationship Id="rId2" Type="http://schemas.openxmlformats.org/officeDocument/2006/relationships/slideLayout" Target="../slideLayouts/slideLayout2.xml"/><Relationship Id="rId16" Type="http://schemas.openxmlformats.org/officeDocument/2006/relationships/oleObject" Target="../embeddings/oleObject145.bin"/><Relationship Id="rId20" Type="http://schemas.openxmlformats.org/officeDocument/2006/relationships/oleObject" Target="../embeddings/oleObject147.bin"/><Relationship Id="rId29" Type="http://schemas.openxmlformats.org/officeDocument/2006/relationships/image" Target="../media/image137.wmf"/><Relationship Id="rId1" Type="http://schemas.openxmlformats.org/officeDocument/2006/relationships/vmlDrawing" Target="../drawings/vmlDrawing11.vml"/><Relationship Id="rId6" Type="http://schemas.openxmlformats.org/officeDocument/2006/relationships/oleObject" Target="../embeddings/oleObject140.bin"/><Relationship Id="rId11" Type="http://schemas.openxmlformats.org/officeDocument/2006/relationships/image" Target="../media/image86.wmf"/><Relationship Id="rId24" Type="http://schemas.openxmlformats.org/officeDocument/2006/relationships/oleObject" Target="../embeddings/oleObject149.bin"/><Relationship Id="rId32" Type="http://schemas.openxmlformats.org/officeDocument/2006/relationships/oleObject" Target="../embeddings/oleObject153.bin"/><Relationship Id="rId5" Type="http://schemas.openxmlformats.org/officeDocument/2006/relationships/image" Target="../media/image129.wmf"/><Relationship Id="rId15" Type="http://schemas.openxmlformats.org/officeDocument/2006/relationships/image" Target="../media/image130.wmf"/><Relationship Id="rId23" Type="http://schemas.openxmlformats.org/officeDocument/2006/relationships/image" Target="../media/image134.wmf"/><Relationship Id="rId28" Type="http://schemas.openxmlformats.org/officeDocument/2006/relationships/oleObject" Target="../embeddings/oleObject151.bin"/><Relationship Id="rId10" Type="http://schemas.openxmlformats.org/officeDocument/2006/relationships/oleObject" Target="../embeddings/oleObject142.bin"/><Relationship Id="rId19" Type="http://schemas.openxmlformats.org/officeDocument/2006/relationships/image" Target="../media/image132.wmf"/><Relationship Id="rId31" Type="http://schemas.openxmlformats.org/officeDocument/2006/relationships/image" Target="../media/image138.wmf"/><Relationship Id="rId4" Type="http://schemas.openxmlformats.org/officeDocument/2006/relationships/oleObject" Target="../embeddings/oleObject139.bin"/><Relationship Id="rId9" Type="http://schemas.openxmlformats.org/officeDocument/2006/relationships/image" Target="../media/image85.wmf"/><Relationship Id="rId14" Type="http://schemas.openxmlformats.org/officeDocument/2006/relationships/oleObject" Target="../embeddings/oleObject144.bin"/><Relationship Id="rId22" Type="http://schemas.openxmlformats.org/officeDocument/2006/relationships/oleObject" Target="../embeddings/oleObject148.bin"/><Relationship Id="rId27" Type="http://schemas.openxmlformats.org/officeDocument/2006/relationships/image" Target="../media/image136.wmf"/><Relationship Id="rId30" Type="http://schemas.openxmlformats.org/officeDocument/2006/relationships/oleObject" Target="../embeddings/oleObject152.bin"/></Relationships>
</file>

<file path=ppt/slides/_rels/slide13.x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oleObject" Target="../embeddings/oleObject158.bin"/><Relationship Id="rId18" Type="http://schemas.openxmlformats.org/officeDocument/2006/relationships/image" Target="../media/image141.wmf"/><Relationship Id="rId26" Type="http://schemas.openxmlformats.org/officeDocument/2006/relationships/image" Target="../media/image145.wmf"/><Relationship Id="rId3" Type="http://schemas.openxmlformats.org/officeDocument/2006/relationships/slideLayout" Target="../slideLayouts/slideLayout2.xml"/><Relationship Id="rId21" Type="http://schemas.openxmlformats.org/officeDocument/2006/relationships/oleObject" Target="../embeddings/oleObject162.bin"/><Relationship Id="rId34" Type="http://schemas.openxmlformats.org/officeDocument/2006/relationships/image" Target="../media/image149.wmf"/><Relationship Id="rId7" Type="http://schemas.openxmlformats.org/officeDocument/2006/relationships/oleObject" Target="../embeddings/oleObject155.bin"/><Relationship Id="rId12" Type="http://schemas.openxmlformats.org/officeDocument/2006/relationships/image" Target="../media/image86.wmf"/><Relationship Id="rId17" Type="http://schemas.openxmlformats.org/officeDocument/2006/relationships/oleObject" Target="../embeddings/oleObject160.bin"/><Relationship Id="rId25" Type="http://schemas.openxmlformats.org/officeDocument/2006/relationships/oleObject" Target="../embeddings/oleObject164.bin"/><Relationship Id="rId33" Type="http://schemas.openxmlformats.org/officeDocument/2006/relationships/oleObject" Target="../embeddings/oleObject168.bin"/><Relationship Id="rId2" Type="http://schemas.openxmlformats.org/officeDocument/2006/relationships/tags" Target="../tags/tag2.xml"/><Relationship Id="rId16" Type="http://schemas.openxmlformats.org/officeDocument/2006/relationships/image" Target="../media/image140.wmf"/><Relationship Id="rId20" Type="http://schemas.openxmlformats.org/officeDocument/2006/relationships/image" Target="../media/image142.wmf"/><Relationship Id="rId29" Type="http://schemas.openxmlformats.org/officeDocument/2006/relationships/oleObject" Target="../embeddings/oleObject166.bin"/><Relationship Id="rId1" Type="http://schemas.openxmlformats.org/officeDocument/2006/relationships/vmlDrawing" Target="../drawings/vmlDrawing12.vml"/><Relationship Id="rId6" Type="http://schemas.openxmlformats.org/officeDocument/2006/relationships/image" Target="../media/image139.wmf"/><Relationship Id="rId11" Type="http://schemas.openxmlformats.org/officeDocument/2006/relationships/oleObject" Target="../embeddings/oleObject157.bin"/><Relationship Id="rId24" Type="http://schemas.openxmlformats.org/officeDocument/2006/relationships/image" Target="../media/image144.wmf"/><Relationship Id="rId32" Type="http://schemas.openxmlformats.org/officeDocument/2006/relationships/image" Target="../media/image148.wmf"/><Relationship Id="rId37" Type="http://schemas.openxmlformats.org/officeDocument/2006/relationships/hyperlink" Target="http://www.bcmath.ca/" TargetMode="External"/><Relationship Id="rId5" Type="http://schemas.openxmlformats.org/officeDocument/2006/relationships/oleObject" Target="../embeddings/oleObject154.bin"/><Relationship Id="rId15" Type="http://schemas.openxmlformats.org/officeDocument/2006/relationships/oleObject" Target="../embeddings/oleObject159.bin"/><Relationship Id="rId23" Type="http://schemas.openxmlformats.org/officeDocument/2006/relationships/oleObject" Target="../embeddings/oleObject163.bin"/><Relationship Id="rId28" Type="http://schemas.openxmlformats.org/officeDocument/2006/relationships/image" Target="../media/image146.wmf"/><Relationship Id="rId36" Type="http://schemas.openxmlformats.org/officeDocument/2006/relationships/image" Target="../media/image150.wmf"/><Relationship Id="rId10" Type="http://schemas.openxmlformats.org/officeDocument/2006/relationships/image" Target="../media/image85.wmf"/><Relationship Id="rId19" Type="http://schemas.openxmlformats.org/officeDocument/2006/relationships/oleObject" Target="../embeddings/oleObject161.bin"/><Relationship Id="rId31" Type="http://schemas.openxmlformats.org/officeDocument/2006/relationships/oleObject" Target="../embeddings/oleObject167.bin"/><Relationship Id="rId4" Type="http://schemas.openxmlformats.org/officeDocument/2006/relationships/notesSlide" Target="../notesSlides/notesSlide10.xml"/><Relationship Id="rId9" Type="http://schemas.openxmlformats.org/officeDocument/2006/relationships/oleObject" Target="../embeddings/oleObject156.bin"/><Relationship Id="rId14" Type="http://schemas.openxmlformats.org/officeDocument/2006/relationships/image" Target="../media/image87.wmf"/><Relationship Id="rId22" Type="http://schemas.openxmlformats.org/officeDocument/2006/relationships/image" Target="../media/image143.wmf"/><Relationship Id="rId27" Type="http://schemas.openxmlformats.org/officeDocument/2006/relationships/oleObject" Target="../embeddings/oleObject165.bin"/><Relationship Id="rId30" Type="http://schemas.openxmlformats.org/officeDocument/2006/relationships/image" Target="../media/image147.wmf"/><Relationship Id="rId35" Type="http://schemas.openxmlformats.org/officeDocument/2006/relationships/oleObject" Target="../embeddings/oleObject169.bin"/></Relationships>
</file>

<file path=ppt/slides/_rels/slide14.xml.rels><?xml version="1.0" encoding="UTF-8" standalone="yes"?>
<Relationships xmlns="http://schemas.openxmlformats.org/package/2006/relationships"><Relationship Id="rId8" Type="http://schemas.openxmlformats.org/officeDocument/2006/relationships/image" Target="../media/image152.wmf"/><Relationship Id="rId13" Type="http://schemas.openxmlformats.org/officeDocument/2006/relationships/oleObject" Target="../embeddings/oleObject174.bin"/><Relationship Id="rId18" Type="http://schemas.openxmlformats.org/officeDocument/2006/relationships/image" Target="../media/image157.wmf"/><Relationship Id="rId3" Type="http://schemas.openxmlformats.org/officeDocument/2006/relationships/notesSlide" Target="../notesSlides/notesSlide11.xml"/><Relationship Id="rId7" Type="http://schemas.openxmlformats.org/officeDocument/2006/relationships/oleObject" Target="../embeddings/oleObject171.bin"/><Relationship Id="rId12" Type="http://schemas.openxmlformats.org/officeDocument/2006/relationships/image" Target="../media/image154.wmf"/><Relationship Id="rId17" Type="http://schemas.openxmlformats.org/officeDocument/2006/relationships/oleObject" Target="../embeddings/oleObject176.bin"/><Relationship Id="rId2" Type="http://schemas.openxmlformats.org/officeDocument/2006/relationships/slideLayout" Target="../slideLayouts/slideLayout2.xml"/><Relationship Id="rId16" Type="http://schemas.openxmlformats.org/officeDocument/2006/relationships/image" Target="../media/image156.wmf"/><Relationship Id="rId1" Type="http://schemas.openxmlformats.org/officeDocument/2006/relationships/vmlDrawing" Target="../drawings/vmlDrawing13.vml"/><Relationship Id="rId6" Type="http://schemas.openxmlformats.org/officeDocument/2006/relationships/image" Target="../media/image151.wmf"/><Relationship Id="rId11" Type="http://schemas.openxmlformats.org/officeDocument/2006/relationships/oleObject" Target="../embeddings/oleObject173.bin"/><Relationship Id="rId5" Type="http://schemas.openxmlformats.org/officeDocument/2006/relationships/oleObject" Target="../embeddings/oleObject170.bin"/><Relationship Id="rId15" Type="http://schemas.openxmlformats.org/officeDocument/2006/relationships/oleObject" Target="../embeddings/oleObject175.bin"/><Relationship Id="rId10" Type="http://schemas.openxmlformats.org/officeDocument/2006/relationships/image" Target="../media/image153.wmf"/><Relationship Id="rId4" Type="http://schemas.openxmlformats.org/officeDocument/2006/relationships/hyperlink" Target="http://www.bcmath.ca/" TargetMode="External"/><Relationship Id="rId9" Type="http://schemas.openxmlformats.org/officeDocument/2006/relationships/oleObject" Target="../embeddings/oleObject172.bin"/><Relationship Id="rId14" Type="http://schemas.openxmlformats.org/officeDocument/2006/relationships/image" Target="../media/image155.wmf"/></Relationships>
</file>

<file path=ppt/slides/_rels/slide2.xml.rels><?xml version="1.0" encoding="UTF-8" standalone="yes"?>
<Relationships xmlns="http://schemas.openxmlformats.org/package/2006/relationships"><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9" Type="http://schemas.openxmlformats.org/officeDocument/2006/relationships/oleObject" Target="../embeddings/oleObject19.bin"/><Relationship Id="rId21" Type="http://schemas.openxmlformats.org/officeDocument/2006/relationships/oleObject" Target="../embeddings/oleObject10.bin"/><Relationship Id="rId34" Type="http://schemas.openxmlformats.org/officeDocument/2006/relationships/image" Target="../media/image17.wmf"/><Relationship Id="rId42" Type="http://schemas.openxmlformats.org/officeDocument/2006/relationships/image" Target="../media/image21.wmf"/><Relationship Id="rId47" Type="http://schemas.openxmlformats.org/officeDocument/2006/relationships/oleObject" Target="../embeddings/oleObject23.bin"/><Relationship Id="rId50" Type="http://schemas.openxmlformats.org/officeDocument/2006/relationships/image" Target="../media/image25.wmf"/><Relationship Id="rId55" Type="http://schemas.openxmlformats.org/officeDocument/2006/relationships/oleObject" Target="../embeddings/oleObject27.bin"/><Relationship Id="rId63" Type="http://schemas.openxmlformats.org/officeDocument/2006/relationships/image" Target="../media/image31.wmf"/><Relationship Id="rId68" Type="http://schemas.openxmlformats.org/officeDocument/2006/relationships/oleObject" Target="../embeddings/oleObject33.bin"/><Relationship Id="rId76" Type="http://schemas.openxmlformats.org/officeDocument/2006/relationships/oleObject" Target="../embeddings/oleObject37.bin"/><Relationship Id="rId7" Type="http://schemas.openxmlformats.org/officeDocument/2006/relationships/oleObject" Target="../embeddings/oleObject3.bin"/><Relationship Id="rId71" Type="http://schemas.openxmlformats.org/officeDocument/2006/relationships/image" Target="../media/image35.wmf"/><Relationship Id="rId2" Type="http://schemas.openxmlformats.org/officeDocument/2006/relationships/slideLayout" Target="../slideLayouts/slideLayout2.xml"/><Relationship Id="rId16" Type="http://schemas.openxmlformats.org/officeDocument/2006/relationships/image" Target="../media/image8.wmf"/><Relationship Id="rId29" Type="http://schemas.openxmlformats.org/officeDocument/2006/relationships/oleObject" Target="../embeddings/oleObject14.bin"/><Relationship Id="rId11" Type="http://schemas.openxmlformats.org/officeDocument/2006/relationships/oleObject" Target="../embeddings/oleObject5.bin"/><Relationship Id="rId24" Type="http://schemas.openxmlformats.org/officeDocument/2006/relationships/image" Target="../media/image12.wmf"/><Relationship Id="rId32" Type="http://schemas.openxmlformats.org/officeDocument/2006/relationships/image" Target="../media/image16.wmf"/><Relationship Id="rId37" Type="http://schemas.openxmlformats.org/officeDocument/2006/relationships/oleObject" Target="../embeddings/oleObject18.bin"/><Relationship Id="rId40" Type="http://schemas.openxmlformats.org/officeDocument/2006/relationships/image" Target="../media/image20.wmf"/><Relationship Id="rId45" Type="http://schemas.openxmlformats.org/officeDocument/2006/relationships/oleObject" Target="../embeddings/oleObject22.bin"/><Relationship Id="rId53" Type="http://schemas.openxmlformats.org/officeDocument/2006/relationships/oleObject" Target="../embeddings/oleObject26.bin"/><Relationship Id="rId58" Type="http://schemas.openxmlformats.org/officeDocument/2006/relationships/image" Target="../media/image29.wmf"/><Relationship Id="rId66" Type="http://schemas.openxmlformats.org/officeDocument/2006/relationships/oleObject" Target="../embeddings/oleObject32.bin"/><Relationship Id="rId74" Type="http://schemas.openxmlformats.org/officeDocument/2006/relationships/oleObject" Target="../embeddings/oleObject36.bin"/><Relationship Id="rId79" Type="http://schemas.openxmlformats.org/officeDocument/2006/relationships/image" Target="../media/image39.wmf"/><Relationship Id="rId5" Type="http://schemas.openxmlformats.org/officeDocument/2006/relationships/oleObject" Target="../embeddings/oleObject2.bin"/><Relationship Id="rId61" Type="http://schemas.openxmlformats.org/officeDocument/2006/relationships/image" Target="../media/image40.png"/><Relationship Id="rId10" Type="http://schemas.openxmlformats.org/officeDocument/2006/relationships/image" Target="../media/image5.wmf"/><Relationship Id="rId19" Type="http://schemas.openxmlformats.org/officeDocument/2006/relationships/oleObject" Target="../embeddings/oleObject9.bin"/><Relationship Id="rId31" Type="http://schemas.openxmlformats.org/officeDocument/2006/relationships/oleObject" Target="../embeddings/oleObject15.bin"/><Relationship Id="rId44" Type="http://schemas.openxmlformats.org/officeDocument/2006/relationships/image" Target="../media/image22.wmf"/><Relationship Id="rId52" Type="http://schemas.openxmlformats.org/officeDocument/2006/relationships/image" Target="../media/image26.wmf"/><Relationship Id="rId60" Type="http://schemas.openxmlformats.org/officeDocument/2006/relationships/image" Target="../media/image30.wmf"/><Relationship Id="rId65" Type="http://schemas.openxmlformats.org/officeDocument/2006/relationships/image" Target="../media/image32.wmf"/><Relationship Id="rId73" Type="http://schemas.openxmlformats.org/officeDocument/2006/relationships/image" Target="../media/image36.wmf"/><Relationship Id="rId78" Type="http://schemas.openxmlformats.org/officeDocument/2006/relationships/oleObject" Target="../embeddings/oleObject38.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oleObject" Target="../embeddings/oleObject13.bin"/><Relationship Id="rId30" Type="http://schemas.openxmlformats.org/officeDocument/2006/relationships/image" Target="../media/image15.wmf"/><Relationship Id="rId35" Type="http://schemas.openxmlformats.org/officeDocument/2006/relationships/oleObject" Target="../embeddings/oleObject17.bin"/><Relationship Id="rId43" Type="http://schemas.openxmlformats.org/officeDocument/2006/relationships/oleObject" Target="../embeddings/oleObject21.bin"/><Relationship Id="rId48" Type="http://schemas.openxmlformats.org/officeDocument/2006/relationships/image" Target="../media/image24.wmf"/><Relationship Id="rId56" Type="http://schemas.openxmlformats.org/officeDocument/2006/relationships/image" Target="../media/image28.wmf"/><Relationship Id="rId64" Type="http://schemas.openxmlformats.org/officeDocument/2006/relationships/oleObject" Target="../embeddings/oleObject31.bin"/><Relationship Id="rId69" Type="http://schemas.openxmlformats.org/officeDocument/2006/relationships/image" Target="../media/image34.wmf"/><Relationship Id="rId77" Type="http://schemas.openxmlformats.org/officeDocument/2006/relationships/image" Target="../media/image38.wmf"/><Relationship Id="rId8" Type="http://schemas.openxmlformats.org/officeDocument/2006/relationships/image" Target="../media/image4.wmf"/><Relationship Id="rId51" Type="http://schemas.openxmlformats.org/officeDocument/2006/relationships/oleObject" Target="../embeddings/oleObject25.bin"/><Relationship Id="rId72" Type="http://schemas.openxmlformats.org/officeDocument/2006/relationships/oleObject" Target="../embeddings/oleObject35.bin"/><Relationship Id="rId3" Type="http://schemas.openxmlformats.org/officeDocument/2006/relationships/oleObject" Target="../embeddings/oleObject1.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6.bin"/><Relationship Id="rId38" Type="http://schemas.openxmlformats.org/officeDocument/2006/relationships/image" Target="../media/image19.wmf"/><Relationship Id="rId46" Type="http://schemas.openxmlformats.org/officeDocument/2006/relationships/image" Target="../media/image23.wmf"/><Relationship Id="rId59" Type="http://schemas.openxmlformats.org/officeDocument/2006/relationships/oleObject" Target="../embeddings/oleObject29.bin"/><Relationship Id="rId67" Type="http://schemas.openxmlformats.org/officeDocument/2006/relationships/image" Target="../media/image33.wmf"/><Relationship Id="rId20" Type="http://schemas.openxmlformats.org/officeDocument/2006/relationships/image" Target="../media/image10.wmf"/><Relationship Id="rId41" Type="http://schemas.openxmlformats.org/officeDocument/2006/relationships/oleObject" Target="../embeddings/oleObject20.bin"/><Relationship Id="rId54" Type="http://schemas.openxmlformats.org/officeDocument/2006/relationships/image" Target="../media/image27.wmf"/><Relationship Id="rId62" Type="http://schemas.openxmlformats.org/officeDocument/2006/relationships/oleObject" Target="../embeddings/oleObject30.bin"/><Relationship Id="rId70" Type="http://schemas.openxmlformats.org/officeDocument/2006/relationships/oleObject" Target="../embeddings/oleObject34.bin"/><Relationship Id="rId75" Type="http://schemas.openxmlformats.org/officeDocument/2006/relationships/image" Target="../media/image37.wmf"/><Relationship Id="rId1" Type="http://schemas.openxmlformats.org/officeDocument/2006/relationships/vmlDrawing" Target="../drawings/vmlDrawing1.vml"/><Relationship Id="rId6" Type="http://schemas.openxmlformats.org/officeDocument/2006/relationships/image" Target="../media/image3.wmf"/><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4.wmf"/><Relationship Id="rId36" Type="http://schemas.openxmlformats.org/officeDocument/2006/relationships/image" Target="../media/image18.wmf"/><Relationship Id="rId49" Type="http://schemas.openxmlformats.org/officeDocument/2006/relationships/oleObject" Target="../embeddings/oleObject24.bin"/><Relationship Id="rId57" Type="http://schemas.openxmlformats.org/officeDocument/2006/relationships/oleObject" Target="../embeddings/oleObject28.bin"/></Relationships>
</file>

<file path=ppt/slides/_rels/slide3.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image" Target="../media/image45.wmf"/><Relationship Id="rId18" Type="http://schemas.openxmlformats.org/officeDocument/2006/relationships/oleObject" Target="../embeddings/oleObject46.bin"/><Relationship Id="rId3" Type="http://schemas.openxmlformats.org/officeDocument/2006/relationships/oleObject" Target="../embeddings/oleObject39.bin"/><Relationship Id="rId21" Type="http://schemas.openxmlformats.org/officeDocument/2006/relationships/image" Target="../media/image49.wmf"/><Relationship Id="rId7" Type="http://schemas.openxmlformats.org/officeDocument/2006/relationships/oleObject" Target="../embeddings/oleObject41.bin"/><Relationship Id="rId12" Type="http://schemas.openxmlformats.org/officeDocument/2006/relationships/oleObject" Target="../embeddings/oleObject43.bin"/><Relationship Id="rId17"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oleObject" Target="../embeddings/oleObject45.bin"/><Relationship Id="rId20" Type="http://schemas.openxmlformats.org/officeDocument/2006/relationships/oleObject" Target="../embeddings/oleObject47.bin"/><Relationship Id="rId1" Type="http://schemas.openxmlformats.org/officeDocument/2006/relationships/vmlDrawing" Target="../drawings/vmlDrawing2.vml"/><Relationship Id="rId6" Type="http://schemas.openxmlformats.org/officeDocument/2006/relationships/image" Target="../media/image42.wmf"/><Relationship Id="rId11" Type="http://schemas.openxmlformats.org/officeDocument/2006/relationships/image" Target="../media/image51.png"/><Relationship Id="rId5" Type="http://schemas.openxmlformats.org/officeDocument/2006/relationships/oleObject" Target="../embeddings/oleObject40.bin"/><Relationship Id="rId15" Type="http://schemas.openxmlformats.org/officeDocument/2006/relationships/image" Target="../media/image46.wmf"/><Relationship Id="rId23" Type="http://schemas.openxmlformats.org/officeDocument/2006/relationships/image" Target="../media/image50.wmf"/><Relationship Id="rId10" Type="http://schemas.openxmlformats.org/officeDocument/2006/relationships/image" Target="../media/image44.wmf"/><Relationship Id="rId19" Type="http://schemas.openxmlformats.org/officeDocument/2006/relationships/image" Target="../media/image48.wmf"/><Relationship Id="rId4" Type="http://schemas.openxmlformats.org/officeDocument/2006/relationships/image" Target="../media/image41.wmf"/><Relationship Id="rId9" Type="http://schemas.openxmlformats.org/officeDocument/2006/relationships/oleObject" Target="../embeddings/oleObject42.bin"/><Relationship Id="rId14" Type="http://schemas.openxmlformats.org/officeDocument/2006/relationships/oleObject" Target="../embeddings/oleObject44.bin"/><Relationship Id="rId22" Type="http://schemas.openxmlformats.org/officeDocument/2006/relationships/oleObject" Target="../embeddings/oleObject48.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image" Target="../media/image56.wmf"/><Relationship Id="rId18" Type="http://schemas.openxmlformats.org/officeDocument/2006/relationships/oleObject" Target="../embeddings/oleObject56.bin"/><Relationship Id="rId3" Type="http://schemas.openxmlformats.org/officeDocument/2006/relationships/notesSlide" Target="../notesSlides/notesSlide2.xml"/><Relationship Id="rId21" Type="http://schemas.openxmlformats.org/officeDocument/2006/relationships/image" Target="../media/image60.wmf"/><Relationship Id="rId7" Type="http://schemas.openxmlformats.org/officeDocument/2006/relationships/image" Target="../media/image53.wmf"/><Relationship Id="rId12" Type="http://schemas.openxmlformats.org/officeDocument/2006/relationships/oleObject" Target="../embeddings/oleObject53.bin"/><Relationship Id="rId17"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oleObject" Target="../embeddings/oleObject55.bin"/><Relationship Id="rId20" Type="http://schemas.openxmlformats.org/officeDocument/2006/relationships/oleObject" Target="../embeddings/oleObject57.bin"/><Relationship Id="rId1" Type="http://schemas.openxmlformats.org/officeDocument/2006/relationships/vmlDrawing" Target="../drawings/vmlDrawing3.vml"/><Relationship Id="rId6" Type="http://schemas.openxmlformats.org/officeDocument/2006/relationships/oleObject" Target="../embeddings/oleObject50.bin"/><Relationship Id="rId11" Type="http://schemas.openxmlformats.org/officeDocument/2006/relationships/image" Target="../media/image55.wmf"/><Relationship Id="rId24" Type="http://schemas.openxmlformats.org/officeDocument/2006/relationships/hyperlink" Target="http://www.bcmath.ca/" TargetMode="External"/><Relationship Id="rId5" Type="http://schemas.openxmlformats.org/officeDocument/2006/relationships/image" Target="../media/image52.wmf"/><Relationship Id="rId15" Type="http://schemas.openxmlformats.org/officeDocument/2006/relationships/image" Target="../media/image57.wmf"/><Relationship Id="rId23" Type="http://schemas.openxmlformats.org/officeDocument/2006/relationships/image" Target="../media/image61.wmf"/><Relationship Id="rId10" Type="http://schemas.openxmlformats.org/officeDocument/2006/relationships/oleObject" Target="../embeddings/oleObject52.bin"/><Relationship Id="rId19" Type="http://schemas.openxmlformats.org/officeDocument/2006/relationships/image" Target="../media/image59.wmf"/><Relationship Id="rId4" Type="http://schemas.openxmlformats.org/officeDocument/2006/relationships/oleObject" Target="../embeddings/oleObject49.bin"/><Relationship Id="rId9" Type="http://schemas.openxmlformats.org/officeDocument/2006/relationships/image" Target="../media/image54.wmf"/><Relationship Id="rId14" Type="http://schemas.openxmlformats.org/officeDocument/2006/relationships/oleObject" Target="../embeddings/oleObject54.bin"/><Relationship Id="rId22" Type="http://schemas.openxmlformats.org/officeDocument/2006/relationships/oleObject" Target="../embeddings/oleObject5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oleObject" Target="../embeddings/oleObject64.bin"/><Relationship Id="rId18" Type="http://schemas.openxmlformats.org/officeDocument/2006/relationships/image" Target="../media/image68.wmf"/><Relationship Id="rId3" Type="http://schemas.openxmlformats.org/officeDocument/2006/relationships/notesSlide" Target="../notesSlides/notesSlide3.xml"/><Relationship Id="rId21" Type="http://schemas.openxmlformats.org/officeDocument/2006/relationships/hyperlink" Target="http://www.bcmath.ca/" TargetMode="External"/><Relationship Id="rId7" Type="http://schemas.openxmlformats.org/officeDocument/2006/relationships/image" Target="../media/image63.wmf"/><Relationship Id="rId12" Type="http://schemas.openxmlformats.org/officeDocument/2006/relationships/image" Target="../media/image65.wmf"/><Relationship Id="rId17" Type="http://schemas.openxmlformats.org/officeDocument/2006/relationships/oleObject" Target="../embeddings/oleObject66.bin"/><Relationship Id="rId2" Type="http://schemas.openxmlformats.org/officeDocument/2006/relationships/slideLayout" Target="../slideLayouts/slideLayout2.xml"/><Relationship Id="rId16" Type="http://schemas.openxmlformats.org/officeDocument/2006/relationships/image" Target="../media/image67.wmf"/><Relationship Id="rId20" Type="http://schemas.openxmlformats.org/officeDocument/2006/relationships/image" Target="../media/image69.wmf"/><Relationship Id="rId1" Type="http://schemas.openxmlformats.org/officeDocument/2006/relationships/vmlDrawing" Target="../drawings/vmlDrawing4.vml"/><Relationship Id="rId6" Type="http://schemas.openxmlformats.org/officeDocument/2006/relationships/oleObject" Target="../embeddings/oleObject60.bin"/><Relationship Id="rId11" Type="http://schemas.openxmlformats.org/officeDocument/2006/relationships/oleObject" Target="../embeddings/oleObject63.bin"/><Relationship Id="rId5" Type="http://schemas.openxmlformats.org/officeDocument/2006/relationships/image" Target="../media/image62.wmf"/><Relationship Id="rId15" Type="http://schemas.openxmlformats.org/officeDocument/2006/relationships/oleObject" Target="../embeddings/oleObject65.bin"/><Relationship Id="rId10" Type="http://schemas.openxmlformats.org/officeDocument/2006/relationships/image" Target="../media/image64.wmf"/><Relationship Id="rId19" Type="http://schemas.openxmlformats.org/officeDocument/2006/relationships/oleObject" Target="../embeddings/oleObject67.bin"/><Relationship Id="rId4" Type="http://schemas.openxmlformats.org/officeDocument/2006/relationships/oleObject" Target="../embeddings/oleObject59.bin"/><Relationship Id="rId9" Type="http://schemas.openxmlformats.org/officeDocument/2006/relationships/oleObject" Target="../embeddings/oleObject62.bin"/><Relationship Id="rId14" Type="http://schemas.openxmlformats.org/officeDocument/2006/relationships/image" Target="../media/image66.wmf"/></Relationships>
</file>

<file path=ppt/slides/_rels/slide6.xml.rels><?xml version="1.0" encoding="UTF-8" standalone="yes"?>
<Relationships xmlns="http://schemas.openxmlformats.org/package/2006/relationships"><Relationship Id="rId8" Type="http://schemas.openxmlformats.org/officeDocument/2006/relationships/hyperlink" Target="http://www.bcmath.ca/" TargetMode="External"/><Relationship Id="rId3" Type="http://schemas.openxmlformats.org/officeDocument/2006/relationships/notesSlide" Target="../notesSlides/notesSlide4.xml"/><Relationship Id="rId7"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69.bin"/><Relationship Id="rId5" Type="http://schemas.openxmlformats.org/officeDocument/2006/relationships/image" Target="../media/image53.wmf"/><Relationship Id="rId4" Type="http://schemas.openxmlformats.org/officeDocument/2006/relationships/oleObject" Target="../embeddings/oleObject68.bin"/></Relationships>
</file>

<file path=ppt/slides/_rels/slide7.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5.bin"/><Relationship Id="rId18" Type="http://schemas.openxmlformats.org/officeDocument/2006/relationships/image" Target="../media/image77.wmf"/><Relationship Id="rId3" Type="http://schemas.openxmlformats.org/officeDocument/2006/relationships/oleObject" Target="../embeddings/oleObject70.bin"/><Relationship Id="rId21" Type="http://schemas.openxmlformats.org/officeDocument/2006/relationships/oleObject" Target="../embeddings/oleObject79.bin"/><Relationship Id="rId7" Type="http://schemas.openxmlformats.org/officeDocument/2006/relationships/oleObject" Target="../embeddings/oleObject72.bin"/><Relationship Id="rId12" Type="http://schemas.openxmlformats.org/officeDocument/2006/relationships/image" Target="../media/image74.wmf"/><Relationship Id="rId17" Type="http://schemas.openxmlformats.org/officeDocument/2006/relationships/oleObject" Target="../embeddings/oleObject77.bin"/><Relationship Id="rId2" Type="http://schemas.openxmlformats.org/officeDocument/2006/relationships/slideLayout" Target="../slideLayouts/slideLayout2.xml"/><Relationship Id="rId16" Type="http://schemas.openxmlformats.org/officeDocument/2006/relationships/image" Target="../media/image76.wmf"/><Relationship Id="rId20" Type="http://schemas.openxmlformats.org/officeDocument/2006/relationships/image" Target="../media/image78.wmf"/><Relationship Id="rId1" Type="http://schemas.openxmlformats.org/officeDocument/2006/relationships/vmlDrawing" Target="../drawings/vmlDrawing6.vml"/><Relationship Id="rId6" Type="http://schemas.openxmlformats.org/officeDocument/2006/relationships/image" Target="../media/image71.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3.wmf"/><Relationship Id="rId19" Type="http://schemas.openxmlformats.org/officeDocument/2006/relationships/oleObject" Target="../embeddings/oleObject78.bin"/><Relationship Id="rId4" Type="http://schemas.openxmlformats.org/officeDocument/2006/relationships/image" Target="../media/image70.wmf"/><Relationship Id="rId9" Type="http://schemas.openxmlformats.org/officeDocument/2006/relationships/oleObject" Target="../embeddings/oleObject73.bin"/><Relationship Id="rId14" Type="http://schemas.openxmlformats.org/officeDocument/2006/relationships/image" Target="../media/image75.wmf"/><Relationship Id="rId22" Type="http://schemas.openxmlformats.org/officeDocument/2006/relationships/image" Target="../media/image79.wmf"/></Relationships>
</file>

<file path=ppt/slides/_rels/slide8.xml.rels><?xml version="1.0" encoding="UTF-8" standalone="yes"?>
<Relationships xmlns="http://schemas.openxmlformats.org/package/2006/relationships"><Relationship Id="rId8" Type="http://schemas.openxmlformats.org/officeDocument/2006/relationships/image" Target="../media/image81.wmf"/><Relationship Id="rId13" Type="http://schemas.openxmlformats.org/officeDocument/2006/relationships/oleObject" Target="../embeddings/oleObject84.bin"/><Relationship Id="rId18" Type="http://schemas.openxmlformats.org/officeDocument/2006/relationships/image" Target="../media/image86.wmf"/><Relationship Id="rId26" Type="http://schemas.openxmlformats.org/officeDocument/2006/relationships/image" Target="../media/image90.wmf"/><Relationship Id="rId3" Type="http://schemas.openxmlformats.org/officeDocument/2006/relationships/notesSlide" Target="../notesSlides/notesSlide5.xml"/><Relationship Id="rId21" Type="http://schemas.openxmlformats.org/officeDocument/2006/relationships/oleObject" Target="../embeddings/oleObject88.bin"/><Relationship Id="rId7" Type="http://schemas.openxmlformats.org/officeDocument/2006/relationships/oleObject" Target="../embeddings/oleObject81.bin"/><Relationship Id="rId12" Type="http://schemas.openxmlformats.org/officeDocument/2006/relationships/image" Target="../media/image83.wmf"/><Relationship Id="rId17" Type="http://schemas.openxmlformats.org/officeDocument/2006/relationships/oleObject" Target="../embeddings/oleObject86.bin"/><Relationship Id="rId25" Type="http://schemas.openxmlformats.org/officeDocument/2006/relationships/oleObject" Target="../embeddings/oleObject90.bin"/><Relationship Id="rId2" Type="http://schemas.openxmlformats.org/officeDocument/2006/relationships/slideLayout" Target="../slideLayouts/slideLayout2.xml"/><Relationship Id="rId16" Type="http://schemas.openxmlformats.org/officeDocument/2006/relationships/image" Target="../media/image85.wmf"/><Relationship Id="rId20" Type="http://schemas.openxmlformats.org/officeDocument/2006/relationships/image" Target="../media/image87.wmf"/><Relationship Id="rId1" Type="http://schemas.openxmlformats.org/officeDocument/2006/relationships/vmlDrawing" Target="../drawings/vmlDrawing7.vml"/><Relationship Id="rId6" Type="http://schemas.openxmlformats.org/officeDocument/2006/relationships/image" Target="../media/image80.wmf"/><Relationship Id="rId11" Type="http://schemas.openxmlformats.org/officeDocument/2006/relationships/oleObject" Target="../embeddings/oleObject83.bin"/><Relationship Id="rId24" Type="http://schemas.openxmlformats.org/officeDocument/2006/relationships/image" Target="../media/image89.wmf"/><Relationship Id="rId5" Type="http://schemas.openxmlformats.org/officeDocument/2006/relationships/oleObject" Target="../embeddings/oleObject80.bin"/><Relationship Id="rId15" Type="http://schemas.openxmlformats.org/officeDocument/2006/relationships/oleObject" Target="../embeddings/oleObject85.bin"/><Relationship Id="rId23" Type="http://schemas.openxmlformats.org/officeDocument/2006/relationships/oleObject" Target="../embeddings/oleObject89.bin"/><Relationship Id="rId28" Type="http://schemas.openxmlformats.org/officeDocument/2006/relationships/image" Target="../media/image91.wmf"/><Relationship Id="rId10" Type="http://schemas.openxmlformats.org/officeDocument/2006/relationships/image" Target="../media/image82.wmf"/><Relationship Id="rId19" Type="http://schemas.openxmlformats.org/officeDocument/2006/relationships/oleObject" Target="../embeddings/oleObject87.bin"/><Relationship Id="rId4" Type="http://schemas.openxmlformats.org/officeDocument/2006/relationships/hyperlink" Target="http://www.bcmath.ca/" TargetMode="External"/><Relationship Id="rId9" Type="http://schemas.openxmlformats.org/officeDocument/2006/relationships/oleObject" Target="../embeddings/oleObject82.bin"/><Relationship Id="rId14" Type="http://schemas.openxmlformats.org/officeDocument/2006/relationships/image" Target="../media/image84.wmf"/><Relationship Id="rId22" Type="http://schemas.openxmlformats.org/officeDocument/2006/relationships/image" Target="../media/image88.wmf"/><Relationship Id="rId27" Type="http://schemas.openxmlformats.org/officeDocument/2006/relationships/oleObject" Target="../embeddings/oleObject91.bin"/></Relationships>
</file>

<file path=ppt/slides/_rels/slide9.xml.rels><?xml version="1.0" encoding="UTF-8" standalone="yes"?>
<Relationships xmlns="http://schemas.openxmlformats.org/package/2006/relationships"><Relationship Id="rId8" Type="http://schemas.openxmlformats.org/officeDocument/2006/relationships/image" Target="../media/image93.wmf"/><Relationship Id="rId13" Type="http://schemas.openxmlformats.org/officeDocument/2006/relationships/oleObject" Target="../embeddings/oleObject96.bin"/><Relationship Id="rId18" Type="http://schemas.openxmlformats.org/officeDocument/2006/relationships/image" Target="../media/image87.wmf"/><Relationship Id="rId26" Type="http://schemas.openxmlformats.org/officeDocument/2006/relationships/image" Target="../media/image98.wmf"/><Relationship Id="rId39" Type="http://schemas.openxmlformats.org/officeDocument/2006/relationships/oleObject" Target="../embeddings/oleObject109.bin"/><Relationship Id="rId3" Type="http://schemas.openxmlformats.org/officeDocument/2006/relationships/notesSlide" Target="../notesSlides/notesSlide6.xml"/><Relationship Id="rId21" Type="http://schemas.openxmlformats.org/officeDocument/2006/relationships/oleObject" Target="../embeddings/oleObject100.bin"/><Relationship Id="rId34" Type="http://schemas.openxmlformats.org/officeDocument/2006/relationships/image" Target="../media/image102.wmf"/><Relationship Id="rId42" Type="http://schemas.openxmlformats.org/officeDocument/2006/relationships/image" Target="../media/image106.wmf"/><Relationship Id="rId47" Type="http://schemas.openxmlformats.org/officeDocument/2006/relationships/oleObject" Target="../embeddings/oleObject113.bin"/><Relationship Id="rId7" Type="http://schemas.openxmlformats.org/officeDocument/2006/relationships/oleObject" Target="../embeddings/oleObject93.bin"/><Relationship Id="rId12" Type="http://schemas.openxmlformats.org/officeDocument/2006/relationships/image" Target="../media/image84.wmf"/><Relationship Id="rId17" Type="http://schemas.openxmlformats.org/officeDocument/2006/relationships/oleObject" Target="../embeddings/oleObject98.bin"/><Relationship Id="rId25" Type="http://schemas.openxmlformats.org/officeDocument/2006/relationships/oleObject" Target="../embeddings/oleObject102.bin"/><Relationship Id="rId33" Type="http://schemas.openxmlformats.org/officeDocument/2006/relationships/oleObject" Target="../embeddings/oleObject106.bin"/><Relationship Id="rId38" Type="http://schemas.openxmlformats.org/officeDocument/2006/relationships/image" Target="../media/image104.wmf"/><Relationship Id="rId46" Type="http://schemas.openxmlformats.org/officeDocument/2006/relationships/image" Target="../media/image108.wmf"/><Relationship Id="rId2" Type="http://schemas.openxmlformats.org/officeDocument/2006/relationships/slideLayout" Target="../slideLayouts/slideLayout2.xml"/><Relationship Id="rId16" Type="http://schemas.openxmlformats.org/officeDocument/2006/relationships/image" Target="../media/image86.wmf"/><Relationship Id="rId20" Type="http://schemas.openxmlformats.org/officeDocument/2006/relationships/image" Target="../media/image95.wmf"/><Relationship Id="rId29" Type="http://schemas.openxmlformats.org/officeDocument/2006/relationships/oleObject" Target="../embeddings/oleObject104.bin"/><Relationship Id="rId41" Type="http://schemas.openxmlformats.org/officeDocument/2006/relationships/oleObject" Target="../embeddings/oleObject110.bin"/><Relationship Id="rId1" Type="http://schemas.openxmlformats.org/officeDocument/2006/relationships/vmlDrawing" Target="../drawings/vmlDrawing8.vml"/><Relationship Id="rId6" Type="http://schemas.openxmlformats.org/officeDocument/2006/relationships/image" Target="../media/image92.wmf"/><Relationship Id="rId11" Type="http://schemas.openxmlformats.org/officeDocument/2006/relationships/oleObject" Target="../embeddings/oleObject95.bin"/><Relationship Id="rId24" Type="http://schemas.openxmlformats.org/officeDocument/2006/relationships/image" Target="../media/image97.wmf"/><Relationship Id="rId32" Type="http://schemas.openxmlformats.org/officeDocument/2006/relationships/image" Target="../media/image101.wmf"/><Relationship Id="rId37" Type="http://schemas.openxmlformats.org/officeDocument/2006/relationships/oleObject" Target="../embeddings/oleObject108.bin"/><Relationship Id="rId40" Type="http://schemas.openxmlformats.org/officeDocument/2006/relationships/image" Target="../media/image105.wmf"/><Relationship Id="rId45" Type="http://schemas.openxmlformats.org/officeDocument/2006/relationships/oleObject" Target="../embeddings/oleObject112.bin"/><Relationship Id="rId5" Type="http://schemas.openxmlformats.org/officeDocument/2006/relationships/oleObject" Target="../embeddings/oleObject92.bin"/><Relationship Id="rId15" Type="http://schemas.openxmlformats.org/officeDocument/2006/relationships/oleObject" Target="../embeddings/oleObject97.bin"/><Relationship Id="rId23" Type="http://schemas.openxmlformats.org/officeDocument/2006/relationships/oleObject" Target="../embeddings/oleObject101.bin"/><Relationship Id="rId28" Type="http://schemas.openxmlformats.org/officeDocument/2006/relationships/image" Target="../media/image99.wmf"/><Relationship Id="rId36" Type="http://schemas.openxmlformats.org/officeDocument/2006/relationships/image" Target="../media/image103.wmf"/><Relationship Id="rId10" Type="http://schemas.openxmlformats.org/officeDocument/2006/relationships/image" Target="../media/image94.wmf"/><Relationship Id="rId19" Type="http://schemas.openxmlformats.org/officeDocument/2006/relationships/oleObject" Target="../embeddings/oleObject99.bin"/><Relationship Id="rId31" Type="http://schemas.openxmlformats.org/officeDocument/2006/relationships/oleObject" Target="../embeddings/oleObject105.bin"/><Relationship Id="rId44" Type="http://schemas.openxmlformats.org/officeDocument/2006/relationships/image" Target="../media/image107.wmf"/><Relationship Id="rId4" Type="http://schemas.openxmlformats.org/officeDocument/2006/relationships/hyperlink" Target="http://www.bcmath.ca/" TargetMode="External"/><Relationship Id="rId9" Type="http://schemas.openxmlformats.org/officeDocument/2006/relationships/oleObject" Target="../embeddings/oleObject94.bin"/><Relationship Id="rId14" Type="http://schemas.openxmlformats.org/officeDocument/2006/relationships/image" Target="../media/image85.wmf"/><Relationship Id="rId22" Type="http://schemas.openxmlformats.org/officeDocument/2006/relationships/image" Target="../media/image96.wmf"/><Relationship Id="rId27" Type="http://schemas.openxmlformats.org/officeDocument/2006/relationships/oleObject" Target="../embeddings/oleObject103.bin"/><Relationship Id="rId30" Type="http://schemas.openxmlformats.org/officeDocument/2006/relationships/image" Target="../media/image100.wmf"/><Relationship Id="rId35" Type="http://schemas.openxmlformats.org/officeDocument/2006/relationships/oleObject" Target="../embeddings/oleObject107.bin"/><Relationship Id="rId43" Type="http://schemas.openxmlformats.org/officeDocument/2006/relationships/oleObject" Target="../embeddings/oleObject111.bin"/><Relationship Id="rId48" Type="http://schemas.openxmlformats.org/officeDocument/2006/relationships/image" Target="../media/image10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046806"/>
            <a:ext cx="6172200" cy="1894362"/>
          </a:xfrm>
        </p:spPr>
        <p:txBody>
          <a:bodyPr/>
          <a:lstStyle/>
          <a:p>
            <a:r>
              <a:rPr lang="en-CA" dirty="0"/>
              <a:t>Section 5.4 Graphing Tangent Functions</a:t>
            </a:r>
          </a:p>
        </p:txBody>
      </p:sp>
      <p:sp>
        <p:nvSpPr>
          <p:cNvPr id="3" name="Subtitle 2"/>
          <p:cNvSpPr>
            <a:spLocks noGrp="1"/>
          </p:cNvSpPr>
          <p:nvPr>
            <p:ph type="subTitle" idx="1"/>
          </p:nvPr>
        </p:nvSpPr>
        <p:spPr/>
        <p:txBody>
          <a:bodyPr/>
          <a:lstStyle/>
          <a:p>
            <a:endParaRPr lang="en-CA"/>
          </a:p>
        </p:txBody>
      </p:sp>
      <p:sp>
        <p:nvSpPr>
          <p:cNvPr id="4" name="Text Box 5"/>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3"/>
              </a:rPr>
              <a:t>www.BCMath.ca</a:t>
            </a:r>
            <a:r>
              <a:rPr lang="en-US" sz="1000" dirty="0"/>
              <a:t> </a:t>
            </a:r>
          </a:p>
        </p:txBody>
      </p:sp>
    </p:spTree>
    <p:extLst>
      <p:ext uri="{BB962C8B-B14F-4D97-AF65-F5344CB8AC3E}">
        <p14:creationId xmlns:p14="http://schemas.microsoft.com/office/powerpoint/2010/main" val="3877206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FDDE938C-4AFB-40EB-AB33-8F6B06A1ABB2}"/>
              </a:ext>
            </a:extLst>
          </p:cNvPr>
          <p:cNvSpPr>
            <a:spLocks noGrp="1"/>
          </p:cNvSpPr>
          <p:nvPr>
            <p:ph sz="quarter" idx="1"/>
          </p:nvPr>
        </p:nvSpPr>
        <p:spPr>
          <a:xfrm>
            <a:off x="407368" y="158750"/>
            <a:ext cx="11449272" cy="1276350"/>
          </a:xfrm>
        </p:spPr>
        <p:txBody>
          <a:bodyPr/>
          <a:lstStyle/>
          <a:p>
            <a:pPr eaLnBrk="1" hangingPunct="1">
              <a:buFont typeface="Wingdings" panose="05000000000000000000" pitchFamily="2" charset="2"/>
              <a:buNone/>
            </a:pPr>
            <a:r>
              <a:rPr lang="en-CA" altLang="en-US" dirty="0"/>
              <a:t>Practice: Indicate all the transformations with the following equations and find the following:</a:t>
            </a:r>
          </a:p>
          <a:p>
            <a:pPr eaLnBrk="1" hangingPunct="1">
              <a:buFont typeface="Wingdings" panose="05000000000000000000" pitchFamily="2" charset="2"/>
              <a:buNone/>
            </a:pPr>
            <a:r>
              <a:rPr lang="en-CA" altLang="en-US" sz="2200" dirty="0" err="1"/>
              <a:t>i</a:t>
            </a:r>
            <a:r>
              <a:rPr lang="en-CA" altLang="en-US" sz="2200" dirty="0"/>
              <a:t>) Vertical Asymptotes      ii) Period        iii)  Domain and Range</a:t>
            </a:r>
          </a:p>
          <a:p>
            <a:pPr eaLnBrk="1" hangingPunct="1"/>
            <a:endParaRPr lang="en-CA" altLang="en-US" dirty="0"/>
          </a:p>
        </p:txBody>
      </p:sp>
      <p:sp>
        <p:nvSpPr>
          <p:cNvPr id="21507" name="Text Box 5">
            <a:extLst>
              <a:ext uri="{FF2B5EF4-FFF2-40B4-BE49-F238E27FC236}">
                <a16:creationId xmlns:a16="http://schemas.microsoft.com/office/drawing/2014/main" id="{5EFCB47D-24F8-4E2F-A7F6-849B8348716E}"/>
              </a:ext>
            </a:extLst>
          </p:cNvPr>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21508" name="Object 5">
            <a:extLst>
              <a:ext uri="{FF2B5EF4-FFF2-40B4-BE49-F238E27FC236}">
                <a16:creationId xmlns:a16="http://schemas.microsoft.com/office/drawing/2014/main" id="{74C7A5A6-C5D5-4FFC-9043-5B5DE5280049}"/>
              </a:ext>
            </a:extLst>
          </p:cNvPr>
          <p:cNvGraphicFramePr>
            <a:graphicFrameLocks noChangeAspect="1"/>
          </p:cNvGraphicFramePr>
          <p:nvPr/>
        </p:nvGraphicFramePr>
        <p:xfrm>
          <a:off x="1695450" y="1341438"/>
          <a:ext cx="5729288" cy="658812"/>
        </p:xfrm>
        <a:graphic>
          <a:graphicData uri="http://schemas.openxmlformats.org/presentationml/2006/ole">
            <mc:AlternateContent xmlns:mc="http://schemas.openxmlformats.org/markup-compatibility/2006">
              <mc:Choice xmlns:v="urn:schemas-microsoft-com:vml" Requires="v">
                <p:oleObj spid="_x0000_s9218" name="Equation" r:id="rId5" imgW="2755900" imgH="317500" progId="Equation.DSMT4">
                  <p:embed/>
                </p:oleObj>
              </mc:Choice>
              <mc:Fallback>
                <p:oleObj name="Equation" r:id="rId5" imgW="2755900" imgH="317500" progId="Equation.DSMT4">
                  <p:embed/>
                  <p:pic>
                    <p:nvPicPr>
                      <p:cNvPr id="21508" name="Object 5">
                        <a:extLst>
                          <a:ext uri="{FF2B5EF4-FFF2-40B4-BE49-F238E27FC236}">
                            <a16:creationId xmlns:a16="http://schemas.microsoft.com/office/drawing/2014/main" id="{74C7A5A6-C5D5-4FFC-9043-5B5DE528004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5450" y="1341438"/>
                        <a:ext cx="5729288" cy="658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A1D4FE0E-FAA9-4172-8E68-783622B55E63}"/>
              </a:ext>
            </a:extLst>
          </p:cNvPr>
          <p:cNvSpPr txBox="1">
            <a:spLocks noChangeArrowheads="1"/>
          </p:cNvSpPr>
          <p:nvPr/>
        </p:nvSpPr>
        <p:spPr bwMode="auto">
          <a:xfrm>
            <a:off x="1943100" y="2135188"/>
            <a:ext cx="42243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compression by a factor of 0.25</a:t>
            </a:r>
          </a:p>
        </p:txBody>
      </p:sp>
      <p:sp>
        <p:nvSpPr>
          <p:cNvPr id="7" name="TextBox 6">
            <a:extLst>
              <a:ext uri="{FF2B5EF4-FFF2-40B4-BE49-F238E27FC236}">
                <a16:creationId xmlns:a16="http://schemas.microsoft.com/office/drawing/2014/main" id="{495E78B5-3246-4714-8027-FCACAC847B6A}"/>
              </a:ext>
            </a:extLst>
          </p:cNvPr>
          <p:cNvSpPr txBox="1">
            <a:spLocks noChangeArrowheads="1"/>
          </p:cNvSpPr>
          <p:nvPr/>
        </p:nvSpPr>
        <p:spPr bwMode="auto">
          <a:xfrm>
            <a:off x="1985963" y="2722563"/>
            <a:ext cx="3992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compression by a factor of</a:t>
            </a:r>
          </a:p>
        </p:txBody>
      </p:sp>
      <p:sp>
        <p:nvSpPr>
          <p:cNvPr id="8" name="TextBox 7">
            <a:extLst>
              <a:ext uri="{FF2B5EF4-FFF2-40B4-BE49-F238E27FC236}">
                <a16:creationId xmlns:a16="http://schemas.microsoft.com/office/drawing/2014/main" id="{B4B5B4C8-4416-449F-A5AE-5F87A4578651}"/>
              </a:ext>
            </a:extLst>
          </p:cNvPr>
          <p:cNvSpPr txBox="1">
            <a:spLocks noChangeArrowheads="1"/>
          </p:cNvSpPr>
          <p:nvPr/>
        </p:nvSpPr>
        <p:spPr bwMode="auto">
          <a:xfrm>
            <a:off x="6754814" y="2747963"/>
            <a:ext cx="1698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Period is now: </a:t>
            </a:r>
          </a:p>
        </p:txBody>
      </p:sp>
      <p:sp>
        <p:nvSpPr>
          <p:cNvPr id="9" name="TextBox 8">
            <a:extLst>
              <a:ext uri="{FF2B5EF4-FFF2-40B4-BE49-F238E27FC236}">
                <a16:creationId xmlns:a16="http://schemas.microsoft.com/office/drawing/2014/main" id="{843C2B51-ED6B-4F54-83E2-F34F7C659046}"/>
              </a:ext>
            </a:extLst>
          </p:cNvPr>
          <p:cNvSpPr txBox="1">
            <a:spLocks noChangeArrowheads="1"/>
          </p:cNvSpPr>
          <p:nvPr/>
        </p:nvSpPr>
        <p:spPr bwMode="auto">
          <a:xfrm>
            <a:off x="1982788" y="3495676"/>
            <a:ext cx="31369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n-CA" altLang="en-US" sz="2200">
                <a:solidFill>
                  <a:srgbClr val="FF0000"/>
                </a:solidFill>
                <a:latin typeface="Arial" panose="020B0604020202020204" pitchFamily="34" charset="0"/>
              </a:rPr>
              <a:t>1</a:t>
            </a:r>
            <a:r>
              <a:rPr lang="en-CA" altLang="en-US" sz="1800">
                <a:latin typeface="Arial" panose="020B0604020202020204" pitchFamily="34" charset="0"/>
              </a:rPr>
              <a:t> unit right</a:t>
            </a:r>
          </a:p>
        </p:txBody>
      </p:sp>
      <p:sp>
        <p:nvSpPr>
          <p:cNvPr id="10" name="TextBox 9">
            <a:extLst>
              <a:ext uri="{FF2B5EF4-FFF2-40B4-BE49-F238E27FC236}">
                <a16:creationId xmlns:a16="http://schemas.microsoft.com/office/drawing/2014/main" id="{8CB083EC-2F6B-469B-BF77-C85FED156C62}"/>
              </a:ext>
            </a:extLst>
          </p:cNvPr>
          <p:cNvSpPr txBox="1">
            <a:spLocks noChangeArrowheads="1"/>
          </p:cNvSpPr>
          <p:nvPr/>
        </p:nvSpPr>
        <p:spPr bwMode="auto">
          <a:xfrm>
            <a:off x="1962150" y="4094163"/>
            <a:ext cx="21986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1" name="Object 3">
            <a:extLst>
              <a:ext uri="{FF2B5EF4-FFF2-40B4-BE49-F238E27FC236}">
                <a16:creationId xmlns:a16="http://schemas.microsoft.com/office/drawing/2014/main" id="{273BBECC-EAE1-418D-AA1D-05FCFBF4F4BE}"/>
              </a:ext>
            </a:extLst>
          </p:cNvPr>
          <p:cNvGraphicFramePr>
            <a:graphicFrameLocks noChangeAspect="1"/>
          </p:cNvGraphicFramePr>
          <p:nvPr/>
        </p:nvGraphicFramePr>
        <p:xfrm>
          <a:off x="5943601" y="2665413"/>
          <a:ext cx="441325" cy="527050"/>
        </p:xfrm>
        <a:graphic>
          <a:graphicData uri="http://schemas.openxmlformats.org/presentationml/2006/ole">
            <mc:AlternateContent xmlns:mc="http://schemas.openxmlformats.org/markup-compatibility/2006">
              <mc:Choice xmlns:v="urn:schemas-microsoft-com:vml" Requires="v">
                <p:oleObj spid="_x0000_s9219" name="Equation" r:id="rId7" imgW="266353" imgH="317087" progId="Equation.DSMT4">
                  <p:embed/>
                </p:oleObj>
              </mc:Choice>
              <mc:Fallback>
                <p:oleObj name="Equation" r:id="rId7" imgW="266353" imgH="317087" progId="Equation.DSMT4">
                  <p:embed/>
                  <p:pic>
                    <p:nvPicPr>
                      <p:cNvPr id="11" name="Object 3">
                        <a:extLst>
                          <a:ext uri="{FF2B5EF4-FFF2-40B4-BE49-F238E27FC236}">
                            <a16:creationId xmlns:a16="http://schemas.microsoft.com/office/drawing/2014/main" id="{273BBECC-EAE1-418D-AA1D-05FCFBF4F4B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1" y="2665413"/>
                        <a:ext cx="441325"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4">
            <a:extLst>
              <a:ext uri="{FF2B5EF4-FFF2-40B4-BE49-F238E27FC236}">
                <a16:creationId xmlns:a16="http://schemas.microsoft.com/office/drawing/2014/main" id="{C2B1E366-C031-41F3-992B-3164F3E2F6E3}"/>
              </a:ext>
            </a:extLst>
          </p:cNvPr>
          <p:cNvGraphicFramePr>
            <a:graphicFrameLocks noChangeAspect="1"/>
          </p:cNvGraphicFramePr>
          <p:nvPr/>
        </p:nvGraphicFramePr>
        <p:xfrm>
          <a:off x="8413751" y="2762251"/>
          <a:ext cx="460375" cy="422275"/>
        </p:xfrm>
        <a:graphic>
          <a:graphicData uri="http://schemas.openxmlformats.org/presentationml/2006/ole">
            <mc:AlternateContent xmlns:mc="http://schemas.openxmlformats.org/markup-compatibility/2006">
              <mc:Choice xmlns:v="urn:schemas-microsoft-com:vml" Requires="v">
                <p:oleObj spid="_x0000_s9220" name="Equation" r:id="rId9" imgW="152334" imgH="139639" progId="Equation.DSMT4">
                  <p:embed/>
                </p:oleObj>
              </mc:Choice>
              <mc:Fallback>
                <p:oleObj name="Equation" r:id="rId9" imgW="152334" imgH="139639" progId="Equation.DSMT4">
                  <p:embed/>
                  <p:pic>
                    <p:nvPicPr>
                      <p:cNvPr id="12" name="Object 4">
                        <a:extLst>
                          <a:ext uri="{FF2B5EF4-FFF2-40B4-BE49-F238E27FC236}">
                            <a16:creationId xmlns:a16="http://schemas.microsoft.com/office/drawing/2014/main" id="{C2B1E366-C031-41F3-992B-3164F3E2F6E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413751" y="2762251"/>
                        <a:ext cx="460375"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7">
            <a:extLst>
              <a:ext uri="{FF2B5EF4-FFF2-40B4-BE49-F238E27FC236}">
                <a16:creationId xmlns:a16="http://schemas.microsoft.com/office/drawing/2014/main" id="{EE0489AD-0300-483C-BA7F-8068A4A4D94E}"/>
              </a:ext>
            </a:extLst>
          </p:cNvPr>
          <p:cNvGraphicFramePr>
            <a:graphicFrameLocks noChangeAspect="1"/>
          </p:cNvGraphicFramePr>
          <p:nvPr/>
        </p:nvGraphicFramePr>
        <p:xfrm>
          <a:off x="4192589" y="4108451"/>
          <a:ext cx="649287" cy="582613"/>
        </p:xfrm>
        <a:graphic>
          <a:graphicData uri="http://schemas.openxmlformats.org/presentationml/2006/ole">
            <mc:AlternateContent xmlns:mc="http://schemas.openxmlformats.org/markup-compatibility/2006">
              <mc:Choice xmlns:v="urn:schemas-microsoft-com:vml" Requires="v">
                <p:oleObj spid="_x0000_s9221" name="Equation" r:id="rId11" imgW="482391" imgH="431613" progId="Equation.DSMT4">
                  <p:embed/>
                </p:oleObj>
              </mc:Choice>
              <mc:Fallback>
                <p:oleObj name="Equation" r:id="rId11" imgW="482391" imgH="431613" progId="Equation.DSMT4">
                  <p:embed/>
                  <p:pic>
                    <p:nvPicPr>
                      <p:cNvPr id="13" name="Object 7">
                        <a:extLst>
                          <a:ext uri="{FF2B5EF4-FFF2-40B4-BE49-F238E27FC236}">
                            <a16:creationId xmlns:a16="http://schemas.microsoft.com/office/drawing/2014/main" id="{EE0489AD-0300-483C-BA7F-8068A4A4D94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2589" y="4108451"/>
                        <a:ext cx="649287"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6">
            <a:extLst>
              <a:ext uri="{FF2B5EF4-FFF2-40B4-BE49-F238E27FC236}">
                <a16:creationId xmlns:a16="http://schemas.microsoft.com/office/drawing/2014/main" id="{C87528BB-204A-4036-8FE8-8BEF1C91DAA9}"/>
              </a:ext>
            </a:extLst>
          </p:cNvPr>
          <p:cNvGraphicFramePr>
            <a:graphicFrameLocks noChangeAspect="1"/>
          </p:cNvGraphicFramePr>
          <p:nvPr/>
        </p:nvGraphicFramePr>
        <p:xfrm>
          <a:off x="4927601" y="4133851"/>
          <a:ext cx="409575" cy="582613"/>
        </p:xfrm>
        <a:graphic>
          <a:graphicData uri="http://schemas.openxmlformats.org/presentationml/2006/ole">
            <mc:AlternateContent xmlns:mc="http://schemas.openxmlformats.org/markup-compatibility/2006">
              <mc:Choice xmlns:v="urn:schemas-microsoft-com:vml" Requires="v">
                <p:oleObj spid="_x0000_s9222" name="Equation" r:id="rId13" imgW="304668" imgH="431613" progId="Equation.DSMT4">
                  <p:embed/>
                </p:oleObj>
              </mc:Choice>
              <mc:Fallback>
                <p:oleObj name="Equation" r:id="rId13" imgW="304668" imgH="431613" progId="Equation.DSMT4">
                  <p:embed/>
                  <p:pic>
                    <p:nvPicPr>
                      <p:cNvPr id="14" name="Object 6">
                        <a:extLst>
                          <a:ext uri="{FF2B5EF4-FFF2-40B4-BE49-F238E27FC236}">
                            <a16:creationId xmlns:a16="http://schemas.microsoft.com/office/drawing/2014/main" id="{C87528BB-204A-4036-8FE8-8BEF1C91DAA9}"/>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7601" y="4133851"/>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5615C1F1-5786-4CD1-8DA1-8E7B07BAA9FC}"/>
              </a:ext>
            </a:extLst>
          </p:cNvPr>
          <p:cNvGraphicFramePr>
            <a:graphicFrameLocks noChangeAspect="1"/>
          </p:cNvGraphicFramePr>
          <p:nvPr/>
        </p:nvGraphicFramePr>
        <p:xfrm>
          <a:off x="5475289" y="4130676"/>
          <a:ext cx="409575" cy="582613"/>
        </p:xfrm>
        <a:graphic>
          <a:graphicData uri="http://schemas.openxmlformats.org/presentationml/2006/ole">
            <mc:AlternateContent xmlns:mc="http://schemas.openxmlformats.org/markup-compatibility/2006">
              <mc:Choice xmlns:v="urn:schemas-microsoft-com:vml" Requires="v">
                <p:oleObj spid="_x0000_s9223" name="Equation" r:id="rId15" imgW="304668" imgH="431613" progId="Equation.DSMT4">
                  <p:embed/>
                </p:oleObj>
              </mc:Choice>
              <mc:Fallback>
                <p:oleObj name="Equation" r:id="rId15" imgW="304668" imgH="431613" progId="Equation.DSMT4">
                  <p:embed/>
                  <p:pic>
                    <p:nvPicPr>
                      <p:cNvPr id="15" name="Object 7">
                        <a:extLst>
                          <a:ext uri="{FF2B5EF4-FFF2-40B4-BE49-F238E27FC236}">
                            <a16:creationId xmlns:a16="http://schemas.microsoft.com/office/drawing/2014/main" id="{5615C1F1-5786-4CD1-8DA1-8E7B07BAA9FC}"/>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75289" y="4130676"/>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8">
            <a:extLst>
              <a:ext uri="{FF2B5EF4-FFF2-40B4-BE49-F238E27FC236}">
                <a16:creationId xmlns:a16="http://schemas.microsoft.com/office/drawing/2014/main" id="{A33DBB7B-AF40-49DC-8545-5018E12A8508}"/>
              </a:ext>
            </a:extLst>
          </p:cNvPr>
          <p:cNvGraphicFramePr>
            <a:graphicFrameLocks noChangeAspect="1"/>
          </p:cNvGraphicFramePr>
          <p:nvPr/>
        </p:nvGraphicFramePr>
        <p:xfrm>
          <a:off x="5959476" y="4113213"/>
          <a:ext cx="682625" cy="582612"/>
        </p:xfrm>
        <a:graphic>
          <a:graphicData uri="http://schemas.openxmlformats.org/presentationml/2006/ole">
            <mc:AlternateContent xmlns:mc="http://schemas.openxmlformats.org/markup-compatibility/2006">
              <mc:Choice xmlns:v="urn:schemas-microsoft-com:vml" Requires="v">
                <p:oleObj spid="_x0000_s9224" name="Equation" r:id="rId17" imgW="508000" imgH="431800" progId="Equation.DSMT4">
                  <p:embed/>
                </p:oleObj>
              </mc:Choice>
              <mc:Fallback>
                <p:oleObj name="Equation" r:id="rId17" imgW="508000" imgH="431800" progId="Equation.DSMT4">
                  <p:embed/>
                  <p:pic>
                    <p:nvPicPr>
                      <p:cNvPr id="16" name="Object 8">
                        <a:extLst>
                          <a:ext uri="{FF2B5EF4-FFF2-40B4-BE49-F238E27FC236}">
                            <a16:creationId xmlns:a16="http://schemas.microsoft.com/office/drawing/2014/main" id="{A33DBB7B-AF40-49DC-8545-5018E12A8508}"/>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59476" y="4113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a:extLst>
              <a:ext uri="{FF2B5EF4-FFF2-40B4-BE49-F238E27FC236}">
                <a16:creationId xmlns:a16="http://schemas.microsoft.com/office/drawing/2014/main" id="{02E76F12-FF5F-4FFC-9B6F-1A087192348A}"/>
              </a:ext>
            </a:extLst>
          </p:cNvPr>
          <p:cNvGraphicFramePr>
            <a:graphicFrameLocks noChangeAspect="1"/>
          </p:cNvGraphicFramePr>
          <p:nvPr/>
        </p:nvGraphicFramePr>
        <p:xfrm>
          <a:off x="4057651" y="4210050"/>
          <a:ext cx="652463" cy="338138"/>
        </p:xfrm>
        <a:graphic>
          <a:graphicData uri="http://schemas.openxmlformats.org/presentationml/2006/ole">
            <mc:AlternateContent xmlns:mc="http://schemas.openxmlformats.org/markup-compatibility/2006">
              <mc:Choice xmlns:v="urn:schemas-microsoft-com:vml" Requires="v">
                <p:oleObj spid="_x0000_s9225" name="Equation" r:id="rId19" imgW="393529" imgH="203112" progId="Equation.DSMT4">
                  <p:embed/>
                </p:oleObj>
              </mc:Choice>
              <mc:Fallback>
                <p:oleObj name="Equation" r:id="rId19" imgW="393529" imgH="203112" progId="Equation.DSMT4">
                  <p:embed/>
                  <p:pic>
                    <p:nvPicPr>
                      <p:cNvPr id="17" name="Object 9">
                        <a:extLst>
                          <a:ext uri="{FF2B5EF4-FFF2-40B4-BE49-F238E27FC236}">
                            <a16:creationId xmlns:a16="http://schemas.microsoft.com/office/drawing/2014/main" id="{02E76F12-FF5F-4FFC-9B6F-1A087192348A}"/>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57651" y="4210050"/>
                        <a:ext cx="652463" cy="338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0">
            <a:extLst>
              <a:ext uri="{FF2B5EF4-FFF2-40B4-BE49-F238E27FC236}">
                <a16:creationId xmlns:a16="http://schemas.microsoft.com/office/drawing/2014/main" id="{731948EF-AB6E-4D90-B501-ABA7F4153BFF}"/>
              </a:ext>
            </a:extLst>
          </p:cNvPr>
          <p:cNvGraphicFramePr>
            <a:graphicFrameLocks noChangeAspect="1"/>
          </p:cNvGraphicFramePr>
          <p:nvPr/>
        </p:nvGraphicFramePr>
        <p:xfrm>
          <a:off x="4733926" y="4197350"/>
          <a:ext cx="295275" cy="395288"/>
        </p:xfrm>
        <a:graphic>
          <a:graphicData uri="http://schemas.openxmlformats.org/presentationml/2006/ole">
            <mc:AlternateContent xmlns:mc="http://schemas.openxmlformats.org/markup-compatibility/2006">
              <mc:Choice xmlns:v="urn:schemas-microsoft-com:vml" Requires="v">
                <p:oleObj spid="_x0000_s9226" name="Equation" r:id="rId21" imgW="152268" imgH="203024" progId="Equation.DSMT4">
                  <p:embed/>
                </p:oleObj>
              </mc:Choice>
              <mc:Fallback>
                <p:oleObj name="Equation" r:id="rId21" imgW="152268" imgH="203024" progId="Equation.DSMT4">
                  <p:embed/>
                  <p:pic>
                    <p:nvPicPr>
                      <p:cNvPr id="18" name="Object 10">
                        <a:extLst>
                          <a:ext uri="{FF2B5EF4-FFF2-40B4-BE49-F238E27FC236}">
                            <a16:creationId xmlns:a16="http://schemas.microsoft.com/office/drawing/2014/main" id="{731948EF-AB6E-4D90-B501-ABA7F4153BFF}"/>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733926" y="4197350"/>
                        <a:ext cx="295275" cy="395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1">
            <a:extLst>
              <a:ext uri="{FF2B5EF4-FFF2-40B4-BE49-F238E27FC236}">
                <a16:creationId xmlns:a16="http://schemas.microsoft.com/office/drawing/2014/main" id="{97E2F351-E09F-4D78-A2CF-ECC82FFAF15E}"/>
              </a:ext>
            </a:extLst>
          </p:cNvPr>
          <p:cNvGraphicFramePr>
            <a:graphicFrameLocks noChangeAspect="1"/>
          </p:cNvGraphicFramePr>
          <p:nvPr/>
        </p:nvGraphicFramePr>
        <p:xfrm>
          <a:off x="5106988" y="4229100"/>
          <a:ext cx="284162" cy="350838"/>
        </p:xfrm>
        <a:graphic>
          <a:graphicData uri="http://schemas.openxmlformats.org/presentationml/2006/ole">
            <mc:AlternateContent xmlns:mc="http://schemas.openxmlformats.org/markup-compatibility/2006">
              <mc:Choice xmlns:v="urn:schemas-microsoft-com:vml" Requires="v">
                <p:oleObj spid="_x0000_s9227" name="Equation" r:id="rId23" imgW="164957" imgH="203024" progId="Equation.DSMT4">
                  <p:embed/>
                </p:oleObj>
              </mc:Choice>
              <mc:Fallback>
                <p:oleObj name="Equation" r:id="rId23" imgW="164957" imgH="203024" progId="Equation.DSMT4">
                  <p:embed/>
                  <p:pic>
                    <p:nvPicPr>
                      <p:cNvPr id="19" name="Object 11">
                        <a:extLst>
                          <a:ext uri="{FF2B5EF4-FFF2-40B4-BE49-F238E27FC236}">
                            <a16:creationId xmlns:a16="http://schemas.microsoft.com/office/drawing/2014/main" id="{97E2F351-E09F-4D78-A2CF-ECC82FFAF15E}"/>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106988" y="4229100"/>
                        <a:ext cx="284162" cy="35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12">
            <a:extLst>
              <a:ext uri="{FF2B5EF4-FFF2-40B4-BE49-F238E27FC236}">
                <a16:creationId xmlns:a16="http://schemas.microsoft.com/office/drawing/2014/main" id="{FF0FFC47-630B-44F8-988B-650A802BAFF9}"/>
              </a:ext>
            </a:extLst>
          </p:cNvPr>
          <p:cNvGraphicFramePr>
            <a:graphicFrameLocks noChangeAspect="1"/>
          </p:cNvGraphicFramePr>
          <p:nvPr/>
        </p:nvGraphicFramePr>
        <p:xfrm>
          <a:off x="5429251" y="4219576"/>
          <a:ext cx="652463" cy="315913"/>
        </p:xfrm>
        <a:graphic>
          <a:graphicData uri="http://schemas.openxmlformats.org/presentationml/2006/ole">
            <mc:AlternateContent xmlns:mc="http://schemas.openxmlformats.org/markup-compatibility/2006">
              <mc:Choice xmlns:v="urn:schemas-microsoft-com:vml" Requires="v">
                <p:oleObj spid="_x0000_s9228" name="Equation" r:id="rId25" imgW="368140" imgH="177723" progId="Equation.DSMT4">
                  <p:embed/>
                </p:oleObj>
              </mc:Choice>
              <mc:Fallback>
                <p:oleObj name="Equation" r:id="rId25" imgW="368140" imgH="177723" progId="Equation.DSMT4">
                  <p:embed/>
                  <p:pic>
                    <p:nvPicPr>
                      <p:cNvPr id="20" name="Object 12">
                        <a:extLst>
                          <a:ext uri="{FF2B5EF4-FFF2-40B4-BE49-F238E27FC236}">
                            <a16:creationId xmlns:a16="http://schemas.microsoft.com/office/drawing/2014/main" id="{FF0FFC47-630B-44F8-988B-650A802BAFF9}"/>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429251" y="4219576"/>
                        <a:ext cx="652463" cy="315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Oval 20">
            <a:extLst>
              <a:ext uri="{FF2B5EF4-FFF2-40B4-BE49-F238E27FC236}">
                <a16:creationId xmlns:a16="http://schemas.microsoft.com/office/drawing/2014/main" id="{CBCCFE45-EB00-4C45-A109-F19AAC462AF9}"/>
              </a:ext>
            </a:extLst>
          </p:cNvPr>
          <p:cNvSpPr/>
          <p:nvPr/>
        </p:nvSpPr>
        <p:spPr>
          <a:xfrm>
            <a:off x="4652963" y="1373188"/>
            <a:ext cx="671512" cy="53181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2" name="Oval 21">
            <a:extLst>
              <a:ext uri="{FF2B5EF4-FFF2-40B4-BE49-F238E27FC236}">
                <a16:creationId xmlns:a16="http://schemas.microsoft.com/office/drawing/2014/main" id="{AF09CAB7-64F4-4628-8CFF-DCE882CE27D5}"/>
              </a:ext>
            </a:extLst>
          </p:cNvPr>
          <p:cNvSpPr/>
          <p:nvPr/>
        </p:nvSpPr>
        <p:spPr>
          <a:xfrm>
            <a:off x="5745164" y="1416050"/>
            <a:ext cx="300037" cy="584200"/>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3" name="Oval 22">
            <a:extLst>
              <a:ext uri="{FF2B5EF4-FFF2-40B4-BE49-F238E27FC236}">
                <a16:creationId xmlns:a16="http://schemas.microsoft.com/office/drawing/2014/main" id="{801CB233-19D0-4662-B011-6DD9B1A54860}"/>
              </a:ext>
            </a:extLst>
          </p:cNvPr>
          <p:cNvSpPr/>
          <p:nvPr/>
        </p:nvSpPr>
        <p:spPr>
          <a:xfrm>
            <a:off x="6572250" y="1449389"/>
            <a:ext cx="300038"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 name="TextBox 42">
            <a:extLst>
              <a:ext uri="{FF2B5EF4-FFF2-40B4-BE49-F238E27FC236}">
                <a16:creationId xmlns:a16="http://schemas.microsoft.com/office/drawing/2014/main" id="{85D81AC7-CFA4-4F79-BD5D-D02045BF8F16}"/>
              </a:ext>
            </a:extLst>
          </p:cNvPr>
          <p:cNvSpPr txBox="1">
            <a:spLocks noChangeArrowheads="1"/>
          </p:cNvSpPr>
          <p:nvPr/>
        </p:nvSpPr>
        <p:spPr bwMode="auto">
          <a:xfrm>
            <a:off x="5967414" y="3530600"/>
            <a:ext cx="30432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3 units down</a:t>
            </a:r>
          </a:p>
        </p:txBody>
      </p:sp>
      <p:sp>
        <p:nvSpPr>
          <p:cNvPr id="44" name="Oval 43">
            <a:extLst>
              <a:ext uri="{FF2B5EF4-FFF2-40B4-BE49-F238E27FC236}">
                <a16:creationId xmlns:a16="http://schemas.microsoft.com/office/drawing/2014/main" id="{306843E4-9B25-4161-ABD8-3EC2F866407E}"/>
              </a:ext>
            </a:extLst>
          </p:cNvPr>
          <p:cNvSpPr/>
          <p:nvPr/>
        </p:nvSpPr>
        <p:spPr>
          <a:xfrm>
            <a:off x="7123113" y="1444626"/>
            <a:ext cx="379412"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45" name="Object 13">
            <a:extLst>
              <a:ext uri="{FF2B5EF4-FFF2-40B4-BE49-F238E27FC236}">
                <a16:creationId xmlns:a16="http://schemas.microsoft.com/office/drawing/2014/main" id="{A8DEAC66-69AE-4479-8871-0B861401EEE1}"/>
              </a:ext>
            </a:extLst>
          </p:cNvPr>
          <p:cNvGraphicFramePr>
            <a:graphicFrameLocks noChangeAspect="1"/>
          </p:cNvGraphicFramePr>
          <p:nvPr/>
        </p:nvGraphicFramePr>
        <p:xfrm>
          <a:off x="4113214" y="4165600"/>
          <a:ext cx="981075" cy="477838"/>
        </p:xfrm>
        <a:graphic>
          <a:graphicData uri="http://schemas.openxmlformats.org/presentationml/2006/ole">
            <mc:AlternateContent xmlns:mc="http://schemas.openxmlformats.org/markup-compatibility/2006">
              <mc:Choice xmlns:v="urn:schemas-microsoft-com:vml" Requires="v">
                <p:oleObj spid="_x0000_s9229" name="Equation" r:id="rId27" imgW="418918" imgH="203112" progId="Equation.DSMT4">
                  <p:embed/>
                </p:oleObj>
              </mc:Choice>
              <mc:Fallback>
                <p:oleObj name="Equation" r:id="rId27" imgW="418918" imgH="203112" progId="Equation.DSMT4">
                  <p:embed/>
                  <p:pic>
                    <p:nvPicPr>
                      <p:cNvPr id="45" name="Object 13">
                        <a:extLst>
                          <a:ext uri="{FF2B5EF4-FFF2-40B4-BE49-F238E27FC236}">
                            <a16:creationId xmlns:a16="http://schemas.microsoft.com/office/drawing/2014/main" id="{A8DEAC66-69AE-4479-8871-0B861401EEE1}"/>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113214" y="4165600"/>
                        <a:ext cx="981075" cy="4778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6" name="Object 14">
            <a:extLst>
              <a:ext uri="{FF2B5EF4-FFF2-40B4-BE49-F238E27FC236}">
                <a16:creationId xmlns:a16="http://schemas.microsoft.com/office/drawing/2014/main" id="{6773A835-4516-433B-95BC-DCB37518FF3F}"/>
              </a:ext>
            </a:extLst>
          </p:cNvPr>
          <p:cNvGraphicFramePr>
            <a:graphicFrameLocks noChangeAspect="1"/>
          </p:cNvGraphicFramePr>
          <p:nvPr/>
        </p:nvGraphicFramePr>
        <p:xfrm>
          <a:off x="5108575" y="4156075"/>
          <a:ext cx="387350" cy="477838"/>
        </p:xfrm>
        <a:graphic>
          <a:graphicData uri="http://schemas.openxmlformats.org/presentationml/2006/ole">
            <mc:AlternateContent xmlns:mc="http://schemas.openxmlformats.org/markup-compatibility/2006">
              <mc:Choice xmlns:v="urn:schemas-microsoft-com:vml" Requires="v">
                <p:oleObj spid="_x0000_s9230" name="Equation" r:id="rId29" imgW="164957" imgH="203024" progId="Equation.DSMT4">
                  <p:embed/>
                </p:oleObj>
              </mc:Choice>
              <mc:Fallback>
                <p:oleObj name="Equation" r:id="rId29" imgW="164957" imgH="203024" progId="Equation.DSMT4">
                  <p:embed/>
                  <p:pic>
                    <p:nvPicPr>
                      <p:cNvPr id="46" name="Object 14">
                        <a:extLst>
                          <a:ext uri="{FF2B5EF4-FFF2-40B4-BE49-F238E27FC236}">
                            <a16:creationId xmlns:a16="http://schemas.microsoft.com/office/drawing/2014/main" id="{6773A835-4516-433B-95BC-DCB37518FF3F}"/>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108575" y="4156075"/>
                        <a:ext cx="387350" cy="4778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 name="Object 15">
            <a:extLst>
              <a:ext uri="{FF2B5EF4-FFF2-40B4-BE49-F238E27FC236}">
                <a16:creationId xmlns:a16="http://schemas.microsoft.com/office/drawing/2014/main" id="{3C69D34F-2E01-4792-9B82-03EC4CF6735F}"/>
              </a:ext>
            </a:extLst>
          </p:cNvPr>
          <p:cNvGraphicFramePr>
            <a:graphicFrameLocks noChangeAspect="1"/>
          </p:cNvGraphicFramePr>
          <p:nvPr/>
        </p:nvGraphicFramePr>
        <p:xfrm>
          <a:off x="5472114" y="4152900"/>
          <a:ext cx="384175" cy="477838"/>
        </p:xfrm>
        <a:graphic>
          <a:graphicData uri="http://schemas.openxmlformats.org/presentationml/2006/ole">
            <mc:AlternateContent xmlns:mc="http://schemas.openxmlformats.org/markup-compatibility/2006">
              <mc:Choice xmlns:v="urn:schemas-microsoft-com:vml" Requires="v">
                <p:oleObj spid="_x0000_s9231" name="Equation" r:id="rId31" imgW="164957" imgH="203024" progId="Equation.DSMT4">
                  <p:embed/>
                </p:oleObj>
              </mc:Choice>
              <mc:Fallback>
                <p:oleObj name="Equation" r:id="rId31" imgW="164957" imgH="203024" progId="Equation.DSMT4">
                  <p:embed/>
                  <p:pic>
                    <p:nvPicPr>
                      <p:cNvPr id="47" name="Object 15">
                        <a:extLst>
                          <a:ext uri="{FF2B5EF4-FFF2-40B4-BE49-F238E27FC236}">
                            <a16:creationId xmlns:a16="http://schemas.microsoft.com/office/drawing/2014/main" id="{3C69D34F-2E01-4792-9B82-03EC4CF6735F}"/>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472114" y="4152900"/>
                        <a:ext cx="384175" cy="4778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 name="Object 16">
            <a:extLst>
              <a:ext uri="{FF2B5EF4-FFF2-40B4-BE49-F238E27FC236}">
                <a16:creationId xmlns:a16="http://schemas.microsoft.com/office/drawing/2014/main" id="{461BB000-5A15-4FBD-963A-EC39A9F9F9E2}"/>
              </a:ext>
            </a:extLst>
          </p:cNvPr>
          <p:cNvGraphicFramePr>
            <a:graphicFrameLocks noChangeAspect="1"/>
          </p:cNvGraphicFramePr>
          <p:nvPr/>
        </p:nvGraphicFramePr>
        <p:xfrm>
          <a:off x="5903913" y="4181476"/>
          <a:ext cx="831850" cy="417513"/>
        </p:xfrm>
        <a:graphic>
          <a:graphicData uri="http://schemas.openxmlformats.org/presentationml/2006/ole">
            <mc:AlternateContent xmlns:mc="http://schemas.openxmlformats.org/markup-compatibility/2006">
              <mc:Choice xmlns:v="urn:schemas-microsoft-com:vml" Requires="v">
                <p:oleObj spid="_x0000_s9232" name="Equation" r:id="rId33" imgW="355138" imgH="177569" progId="Equation.DSMT4">
                  <p:embed/>
                </p:oleObj>
              </mc:Choice>
              <mc:Fallback>
                <p:oleObj name="Equation" r:id="rId33" imgW="355138" imgH="177569" progId="Equation.DSMT4">
                  <p:embed/>
                  <p:pic>
                    <p:nvPicPr>
                      <p:cNvPr id="48" name="Object 16">
                        <a:extLst>
                          <a:ext uri="{FF2B5EF4-FFF2-40B4-BE49-F238E27FC236}">
                            <a16:creationId xmlns:a16="http://schemas.microsoft.com/office/drawing/2014/main" id="{461BB000-5A15-4FBD-963A-EC39A9F9F9E2}"/>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903913" y="4181476"/>
                        <a:ext cx="831850" cy="4175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 name="Object 17">
            <a:extLst>
              <a:ext uri="{FF2B5EF4-FFF2-40B4-BE49-F238E27FC236}">
                <a16:creationId xmlns:a16="http://schemas.microsoft.com/office/drawing/2014/main" id="{70DEC954-576F-4876-96C3-0AFB0D003675}"/>
              </a:ext>
            </a:extLst>
          </p:cNvPr>
          <p:cNvGraphicFramePr>
            <a:graphicFrameLocks noChangeAspect="1"/>
          </p:cNvGraphicFramePr>
          <p:nvPr/>
        </p:nvGraphicFramePr>
        <p:xfrm>
          <a:off x="2374901" y="4414838"/>
          <a:ext cx="1230313" cy="520700"/>
        </p:xfrm>
        <a:graphic>
          <a:graphicData uri="http://schemas.openxmlformats.org/presentationml/2006/ole">
            <mc:AlternateContent xmlns:mc="http://schemas.openxmlformats.org/markup-compatibility/2006">
              <mc:Choice xmlns:v="urn:schemas-microsoft-com:vml" Requires="v">
                <p:oleObj spid="_x0000_s9233" name="Equation" r:id="rId35" imgW="812447" imgH="342751" progId="Equation.DSMT4">
                  <p:embed/>
                </p:oleObj>
              </mc:Choice>
              <mc:Fallback>
                <p:oleObj name="Equation" r:id="rId35" imgW="812447" imgH="342751" progId="Equation.DSMT4">
                  <p:embed/>
                  <p:pic>
                    <p:nvPicPr>
                      <p:cNvPr id="50" name="Object 17">
                        <a:extLst>
                          <a:ext uri="{FF2B5EF4-FFF2-40B4-BE49-F238E27FC236}">
                            <a16:creationId xmlns:a16="http://schemas.microsoft.com/office/drawing/2014/main" id="{70DEC954-576F-4876-96C3-0AFB0D003675}"/>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2374901" y="4414838"/>
                        <a:ext cx="1230313"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 name="Object 18">
            <a:extLst>
              <a:ext uri="{FF2B5EF4-FFF2-40B4-BE49-F238E27FC236}">
                <a16:creationId xmlns:a16="http://schemas.microsoft.com/office/drawing/2014/main" id="{D65DA6BF-C3D2-4F9E-A570-B2B8BC61F4F9}"/>
              </a:ext>
            </a:extLst>
          </p:cNvPr>
          <p:cNvGraphicFramePr>
            <a:graphicFrameLocks noChangeAspect="1"/>
          </p:cNvGraphicFramePr>
          <p:nvPr/>
        </p:nvGraphicFramePr>
        <p:xfrm>
          <a:off x="2559051" y="4451350"/>
          <a:ext cx="828675" cy="615950"/>
        </p:xfrm>
        <a:graphic>
          <a:graphicData uri="http://schemas.openxmlformats.org/presentationml/2006/ole">
            <mc:AlternateContent xmlns:mc="http://schemas.openxmlformats.org/markup-compatibility/2006">
              <mc:Choice xmlns:v="urn:schemas-microsoft-com:vml" Requires="v">
                <p:oleObj spid="_x0000_s9234" name="Equation" r:id="rId37" imgW="545626" imgH="406048" progId="Equation.DSMT4">
                  <p:embed/>
                </p:oleObj>
              </mc:Choice>
              <mc:Fallback>
                <p:oleObj name="Equation" r:id="rId37" imgW="545626" imgH="406048" progId="Equation.DSMT4">
                  <p:embed/>
                  <p:pic>
                    <p:nvPicPr>
                      <p:cNvPr id="51" name="Object 18">
                        <a:extLst>
                          <a:ext uri="{FF2B5EF4-FFF2-40B4-BE49-F238E27FC236}">
                            <a16:creationId xmlns:a16="http://schemas.microsoft.com/office/drawing/2014/main" id="{D65DA6BF-C3D2-4F9E-A570-B2B8BC61F4F9}"/>
                          </a:ext>
                        </a:extLst>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559051" y="4451350"/>
                        <a:ext cx="828675"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7" name="Object 19">
            <a:extLst>
              <a:ext uri="{FF2B5EF4-FFF2-40B4-BE49-F238E27FC236}">
                <a16:creationId xmlns:a16="http://schemas.microsoft.com/office/drawing/2014/main" id="{00AE2BD6-E79D-4614-BF1A-0DCF043B0DC8}"/>
              </a:ext>
            </a:extLst>
          </p:cNvPr>
          <p:cNvGraphicFramePr>
            <a:graphicFrameLocks noChangeAspect="1"/>
          </p:cNvGraphicFramePr>
          <p:nvPr/>
        </p:nvGraphicFramePr>
        <p:xfrm>
          <a:off x="6254751" y="4914900"/>
          <a:ext cx="1166813" cy="444500"/>
        </p:xfrm>
        <a:graphic>
          <a:graphicData uri="http://schemas.openxmlformats.org/presentationml/2006/ole">
            <mc:AlternateContent xmlns:mc="http://schemas.openxmlformats.org/markup-compatibility/2006">
              <mc:Choice xmlns:v="urn:schemas-microsoft-com:vml" Requires="v">
                <p:oleObj spid="_x0000_s9235" name="Equation" r:id="rId39" imgW="469696" imgH="177723" progId="Equation.DSMT4">
                  <p:embed/>
                </p:oleObj>
              </mc:Choice>
              <mc:Fallback>
                <p:oleObj name="Equation" r:id="rId39" imgW="469696" imgH="177723" progId="Equation.DSMT4">
                  <p:embed/>
                  <p:pic>
                    <p:nvPicPr>
                      <p:cNvPr id="137" name="Object 19">
                        <a:extLst>
                          <a:ext uri="{FF2B5EF4-FFF2-40B4-BE49-F238E27FC236}">
                            <a16:creationId xmlns:a16="http://schemas.microsoft.com/office/drawing/2014/main" id="{00AE2BD6-E79D-4614-BF1A-0DCF043B0DC8}"/>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254751" y="4914900"/>
                        <a:ext cx="1166813" cy="44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2" name="Object 20">
            <a:extLst>
              <a:ext uri="{FF2B5EF4-FFF2-40B4-BE49-F238E27FC236}">
                <a16:creationId xmlns:a16="http://schemas.microsoft.com/office/drawing/2014/main" id="{B78236CA-B768-4DA6-9FEC-B40B87646860}"/>
              </a:ext>
            </a:extLst>
          </p:cNvPr>
          <p:cNvGraphicFramePr>
            <a:graphicFrameLocks noChangeAspect="1"/>
          </p:cNvGraphicFramePr>
          <p:nvPr/>
        </p:nvGraphicFramePr>
        <p:xfrm>
          <a:off x="8124826" y="4987926"/>
          <a:ext cx="1463675" cy="373063"/>
        </p:xfrm>
        <a:graphic>
          <a:graphicData uri="http://schemas.openxmlformats.org/presentationml/2006/ole">
            <mc:AlternateContent xmlns:mc="http://schemas.openxmlformats.org/markup-compatibility/2006">
              <mc:Choice xmlns:v="urn:schemas-microsoft-com:vml" Requires="v">
                <p:oleObj spid="_x0000_s9236" name="Equation" r:id="rId41" imgW="1002865" imgH="253890" progId="Equation.DSMT4">
                  <p:embed/>
                </p:oleObj>
              </mc:Choice>
              <mc:Fallback>
                <p:oleObj name="Equation" r:id="rId41" imgW="1002865" imgH="253890" progId="Equation.DSMT4">
                  <p:embed/>
                  <p:pic>
                    <p:nvPicPr>
                      <p:cNvPr id="72" name="Object 20">
                        <a:extLst>
                          <a:ext uri="{FF2B5EF4-FFF2-40B4-BE49-F238E27FC236}">
                            <a16:creationId xmlns:a16="http://schemas.microsoft.com/office/drawing/2014/main" id="{B78236CA-B768-4DA6-9FEC-B40B87646860}"/>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8124826" y="4987926"/>
                        <a:ext cx="1463675" cy="373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3" name="TextBox 72">
            <a:extLst>
              <a:ext uri="{FF2B5EF4-FFF2-40B4-BE49-F238E27FC236}">
                <a16:creationId xmlns:a16="http://schemas.microsoft.com/office/drawing/2014/main" id="{5672D19D-06F6-45B7-9699-AC49E0447A1B}"/>
              </a:ext>
            </a:extLst>
          </p:cNvPr>
          <p:cNvSpPr txBox="1">
            <a:spLocks noChangeArrowheads="1"/>
          </p:cNvSpPr>
          <p:nvPr/>
        </p:nvSpPr>
        <p:spPr bwMode="auto">
          <a:xfrm>
            <a:off x="2074864" y="6075363"/>
            <a:ext cx="1106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Domain: </a:t>
            </a:r>
          </a:p>
        </p:txBody>
      </p:sp>
      <p:graphicFrame>
        <p:nvGraphicFramePr>
          <p:cNvPr id="74" name="Object 21">
            <a:extLst>
              <a:ext uri="{FF2B5EF4-FFF2-40B4-BE49-F238E27FC236}">
                <a16:creationId xmlns:a16="http://schemas.microsoft.com/office/drawing/2014/main" id="{939D79DE-B65A-4908-AA37-C9039943935A}"/>
              </a:ext>
            </a:extLst>
          </p:cNvPr>
          <p:cNvGraphicFramePr>
            <a:graphicFrameLocks noChangeAspect="1"/>
          </p:cNvGraphicFramePr>
          <p:nvPr/>
        </p:nvGraphicFramePr>
        <p:xfrm>
          <a:off x="3170238" y="6045201"/>
          <a:ext cx="965200" cy="428625"/>
        </p:xfrm>
        <a:graphic>
          <a:graphicData uri="http://schemas.openxmlformats.org/presentationml/2006/ole">
            <mc:AlternateContent xmlns:mc="http://schemas.openxmlformats.org/markup-compatibility/2006">
              <mc:Choice xmlns:v="urn:schemas-microsoft-com:vml" Requires="v">
                <p:oleObj spid="_x0000_s9237" name="Equation" r:id="rId43" imgW="457002" imgH="203112" progId="Equation.DSMT4">
                  <p:embed/>
                </p:oleObj>
              </mc:Choice>
              <mc:Fallback>
                <p:oleObj name="Equation" r:id="rId43" imgW="457002" imgH="203112" progId="Equation.DSMT4">
                  <p:embed/>
                  <p:pic>
                    <p:nvPicPr>
                      <p:cNvPr id="74" name="Object 21">
                        <a:extLst>
                          <a:ext uri="{FF2B5EF4-FFF2-40B4-BE49-F238E27FC236}">
                            <a16:creationId xmlns:a16="http://schemas.microsoft.com/office/drawing/2014/main" id="{939D79DE-B65A-4908-AA37-C9039943935A}"/>
                          </a:ext>
                        </a:extLst>
                      </p:cNvPr>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3170238" y="6045201"/>
                        <a:ext cx="965200" cy="4286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5" name="Object 22">
            <a:extLst>
              <a:ext uri="{FF2B5EF4-FFF2-40B4-BE49-F238E27FC236}">
                <a16:creationId xmlns:a16="http://schemas.microsoft.com/office/drawing/2014/main" id="{B999F780-8D28-456D-BA16-656552EBEEEF}"/>
              </a:ext>
            </a:extLst>
          </p:cNvPr>
          <p:cNvGraphicFramePr>
            <a:graphicFrameLocks noChangeAspect="1"/>
          </p:cNvGraphicFramePr>
          <p:nvPr/>
        </p:nvGraphicFramePr>
        <p:xfrm>
          <a:off x="4195763" y="6096001"/>
          <a:ext cx="1585912" cy="315913"/>
        </p:xfrm>
        <a:graphic>
          <a:graphicData uri="http://schemas.openxmlformats.org/presentationml/2006/ole">
            <mc:AlternateContent xmlns:mc="http://schemas.openxmlformats.org/markup-compatibility/2006">
              <mc:Choice xmlns:v="urn:schemas-microsoft-com:vml" Requires="v">
                <p:oleObj spid="_x0000_s9238" name="Equation" r:id="rId45" imgW="1016000" imgH="203200" progId="Equation.DSMT4">
                  <p:embed/>
                </p:oleObj>
              </mc:Choice>
              <mc:Fallback>
                <p:oleObj name="Equation" r:id="rId45" imgW="1016000" imgH="203200" progId="Equation.DSMT4">
                  <p:embed/>
                  <p:pic>
                    <p:nvPicPr>
                      <p:cNvPr id="75" name="Object 22">
                        <a:extLst>
                          <a:ext uri="{FF2B5EF4-FFF2-40B4-BE49-F238E27FC236}">
                            <a16:creationId xmlns:a16="http://schemas.microsoft.com/office/drawing/2014/main" id="{B999F780-8D28-456D-BA16-656552EBEEEF}"/>
                          </a:ext>
                        </a:extLst>
                      </p:cNvPr>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4195763" y="6096001"/>
                        <a:ext cx="1585912" cy="3159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6" name="TextBox 75">
            <a:extLst>
              <a:ext uri="{FF2B5EF4-FFF2-40B4-BE49-F238E27FC236}">
                <a16:creationId xmlns:a16="http://schemas.microsoft.com/office/drawing/2014/main" id="{B14E6498-27D9-4DB9-9E26-0C49157F3B90}"/>
              </a:ext>
            </a:extLst>
          </p:cNvPr>
          <p:cNvSpPr txBox="1">
            <a:spLocks noChangeArrowheads="1"/>
          </p:cNvSpPr>
          <p:nvPr/>
        </p:nvSpPr>
        <p:spPr bwMode="auto">
          <a:xfrm>
            <a:off x="6429375" y="6035675"/>
            <a:ext cx="9286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Range:</a:t>
            </a:r>
          </a:p>
        </p:txBody>
      </p:sp>
      <p:graphicFrame>
        <p:nvGraphicFramePr>
          <p:cNvPr id="77" name="Object 23">
            <a:extLst>
              <a:ext uri="{FF2B5EF4-FFF2-40B4-BE49-F238E27FC236}">
                <a16:creationId xmlns:a16="http://schemas.microsoft.com/office/drawing/2014/main" id="{99ED71B6-17CA-497F-9547-3535DAC1E3B7}"/>
              </a:ext>
            </a:extLst>
          </p:cNvPr>
          <p:cNvGraphicFramePr>
            <a:graphicFrameLocks noChangeAspect="1"/>
          </p:cNvGraphicFramePr>
          <p:nvPr/>
        </p:nvGraphicFramePr>
        <p:xfrm>
          <a:off x="7402514" y="6007100"/>
          <a:ext cx="884237" cy="427038"/>
        </p:xfrm>
        <a:graphic>
          <a:graphicData uri="http://schemas.openxmlformats.org/presentationml/2006/ole">
            <mc:AlternateContent xmlns:mc="http://schemas.openxmlformats.org/markup-compatibility/2006">
              <mc:Choice xmlns:v="urn:schemas-microsoft-com:vml" Requires="v">
                <p:oleObj spid="_x0000_s9239" name="Equation" r:id="rId47" imgW="418918" imgH="203112" progId="Equation.DSMT4">
                  <p:embed/>
                </p:oleObj>
              </mc:Choice>
              <mc:Fallback>
                <p:oleObj name="Equation" r:id="rId47" imgW="418918" imgH="203112" progId="Equation.DSMT4">
                  <p:embed/>
                  <p:pic>
                    <p:nvPicPr>
                      <p:cNvPr id="77" name="Object 23">
                        <a:extLst>
                          <a:ext uri="{FF2B5EF4-FFF2-40B4-BE49-F238E27FC236}">
                            <a16:creationId xmlns:a16="http://schemas.microsoft.com/office/drawing/2014/main" id="{99ED71B6-17CA-497F-9547-3535DAC1E3B7}"/>
                          </a:ext>
                        </a:extLst>
                      </p:cNvPr>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7402514" y="6007100"/>
                        <a:ext cx="884237" cy="4270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8" name="TextBox 77">
            <a:extLst>
              <a:ext uri="{FF2B5EF4-FFF2-40B4-BE49-F238E27FC236}">
                <a16:creationId xmlns:a16="http://schemas.microsoft.com/office/drawing/2014/main" id="{5008FE6F-440F-4B11-B914-DAED07D1181F}"/>
              </a:ext>
            </a:extLst>
          </p:cNvPr>
          <p:cNvSpPr txBox="1">
            <a:spLocks noChangeArrowheads="1"/>
          </p:cNvSpPr>
          <p:nvPr/>
        </p:nvSpPr>
        <p:spPr bwMode="auto">
          <a:xfrm>
            <a:off x="1965326" y="5092700"/>
            <a:ext cx="38385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General Formula for the Asymptote:</a:t>
            </a:r>
          </a:p>
        </p:txBody>
      </p:sp>
      <p:sp>
        <p:nvSpPr>
          <p:cNvPr id="79" name="Rectangle 78">
            <a:extLst>
              <a:ext uri="{FF2B5EF4-FFF2-40B4-BE49-F238E27FC236}">
                <a16:creationId xmlns:a16="http://schemas.microsoft.com/office/drawing/2014/main" id="{313D7A46-0D29-46C5-8F4A-8840BBF5847E}"/>
              </a:ext>
            </a:extLst>
          </p:cNvPr>
          <p:cNvSpPr/>
          <p:nvPr/>
        </p:nvSpPr>
        <p:spPr>
          <a:xfrm>
            <a:off x="5918200" y="4735514"/>
            <a:ext cx="1816100" cy="8461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40" name="Object 24">
            <a:extLst>
              <a:ext uri="{FF2B5EF4-FFF2-40B4-BE49-F238E27FC236}">
                <a16:creationId xmlns:a16="http://schemas.microsoft.com/office/drawing/2014/main" id="{BD0C9C50-8AF3-4E89-9232-F239C50AA693}"/>
              </a:ext>
            </a:extLst>
          </p:cNvPr>
          <p:cNvGraphicFramePr>
            <a:graphicFrameLocks noChangeAspect="1"/>
          </p:cNvGraphicFramePr>
          <p:nvPr/>
        </p:nvGraphicFramePr>
        <p:xfrm>
          <a:off x="8861426" y="2482851"/>
          <a:ext cx="766763" cy="962025"/>
        </p:xfrm>
        <a:graphic>
          <a:graphicData uri="http://schemas.openxmlformats.org/presentationml/2006/ole">
            <mc:AlternateContent xmlns:mc="http://schemas.openxmlformats.org/markup-compatibility/2006">
              <mc:Choice xmlns:v="urn:schemas-microsoft-com:vml" Requires="v">
                <p:oleObj spid="_x0000_s9240" name="Equation" r:id="rId49" imgW="253780" imgH="317225" progId="Equation.DSMT4">
                  <p:embed/>
                </p:oleObj>
              </mc:Choice>
              <mc:Fallback>
                <p:oleObj name="Equation" r:id="rId49" imgW="253780" imgH="317225" progId="Equation.DSMT4">
                  <p:embed/>
                  <p:pic>
                    <p:nvPicPr>
                      <p:cNvPr id="40" name="Object 24">
                        <a:extLst>
                          <a:ext uri="{FF2B5EF4-FFF2-40B4-BE49-F238E27FC236}">
                            <a16:creationId xmlns:a16="http://schemas.microsoft.com/office/drawing/2014/main" id="{BD0C9C50-8AF3-4E89-9232-F239C50AA693}"/>
                          </a:ext>
                        </a:extLst>
                      </p:cNvPr>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8861426" y="2482851"/>
                        <a:ext cx="766763" cy="962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42" name="Straight Connector 41">
            <a:extLst>
              <a:ext uri="{FF2B5EF4-FFF2-40B4-BE49-F238E27FC236}">
                <a16:creationId xmlns:a16="http://schemas.microsoft.com/office/drawing/2014/main" id="{090F927F-2F8F-46A6-88B8-365952399CB5}"/>
              </a:ext>
            </a:extLst>
          </p:cNvPr>
          <p:cNvCxnSpPr/>
          <p:nvPr/>
        </p:nvCxnSpPr>
        <p:spPr>
          <a:xfrm flipV="1">
            <a:off x="8401050" y="2771776"/>
            <a:ext cx="419100" cy="352425"/>
          </a:xfrm>
          <a:prstGeom prst="line">
            <a:avLst/>
          </a:prstGeom>
          <a:ln w="3175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9ACBDA5-3EA6-48FE-AFF9-9EE7DDAB4112}"/>
              </a:ext>
            </a:extLst>
          </p:cNvPr>
          <p:cNvCxnSpPr/>
          <p:nvPr/>
        </p:nvCxnSpPr>
        <p:spPr>
          <a:xfrm flipV="1">
            <a:off x="9172575" y="3076576"/>
            <a:ext cx="419100" cy="352425"/>
          </a:xfrm>
          <a:prstGeom prst="line">
            <a:avLst/>
          </a:prstGeom>
          <a:ln w="3175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2" name="Object 25">
            <a:extLst>
              <a:ext uri="{FF2B5EF4-FFF2-40B4-BE49-F238E27FC236}">
                <a16:creationId xmlns:a16="http://schemas.microsoft.com/office/drawing/2014/main" id="{BB3D9101-5B69-456C-A5B2-5CF3C81944F3}"/>
              </a:ext>
            </a:extLst>
          </p:cNvPr>
          <p:cNvGraphicFramePr>
            <a:graphicFrameLocks noChangeAspect="1"/>
          </p:cNvGraphicFramePr>
          <p:nvPr/>
        </p:nvGraphicFramePr>
        <p:xfrm>
          <a:off x="8347075" y="2686051"/>
          <a:ext cx="382588" cy="500063"/>
        </p:xfrm>
        <a:graphic>
          <a:graphicData uri="http://schemas.openxmlformats.org/presentationml/2006/ole">
            <mc:AlternateContent xmlns:mc="http://schemas.openxmlformats.org/markup-compatibility/2006">
              <mc:Choice xmlns:v="urn:schemas-microsoft-com:vml" Requires="v">
                <p:oleObj spid="_x0000_s9241" name="Equation" r:id="rId51" imgW="126780" imgH="164814" progId="Equation.DSMT4">
                  <p:embed/>
                </p:oleObj>
              </mc:Choice>
              <mc:Fallback>
                <p:oleObj name="Equation" r:id="rId51" imgW="126780" imgH="164814" progId="Equation.DSMT4">
                  <p:embed/>
                  <p:pic>
                    <p:nvPicPr>
                      <p:cNvPr id="52" name="Object 25">
                        <a:extLst>
                          <a:ext uri="{FF2B5EF4-FFF2-40B4-BE49-F238E27FC236}">
                            <a16:creationId xmlns:a16="http://schemas.microsoft.com/office/drawing/2014/main" id="{BB3D9101-5B69-456C-A5B2-5CF3C81944F3}"/>
                          </a:ext>
                        </a:extLst>
                      </p:cNvPr>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8347075" y="2686051"/>
                        <a:ext cx="382588"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blinds(horizontal)">
                                      <p:cBhvr>
                                        <p:cTn id="42" dur="500"/>
                                        <p:tgtEl>
                                          <p:spTgt spid="4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blinds(horizontal)">
                                      <p:cBhvr>
                                        <p:cTn id="47" dur="500"/>
                                        <p:tgtEl>
                                          <p:spTgt spid="4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49"/>
                                        </p:tgtEl>
                                        <p:attrNameLst>
                                          <p:attrName>style.visibility</p:attrName>
                                        </p:attrNameLst>
                                      </p:cBhvr>
                                      <p:to>
                                        <p:strVal val="visible"/>
                                      </p:to>
                                    </p:set>
                                    <p:animEffect transition="in" filter="blinds(horizontal)">
                                      <p:cBhvr>
                                        <p:cTn id="52" dur="500"/>
                                        <p:tgtEl>
                                          <p:spTgt spid="4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xit" presetSubtype="0" fill="hold" nodeType="clickEffect">
                                  <p:stCondLst>
                                    <p:cond delay="0"/>
                                  </p:stCondLst>
                                  <p:childTnLst>
                                    <p:animEffect transition="out" filter="fade">
                                      <p:cBhvr>
                                        <p:cTn id="56" dur="2000"/>
                                        <p:tgtEl>
                                          <p:spTgt spid="12"/>
                                        </p:tgtEl>
                                      </p:cBhvr>
                                    </p:animEffect>
                                    <p:set>
                                      <p:cBhvr>
                                        <p:cTn id="57" dur="1" fill="hold">
                                          <p:stCondLst>
                                            <p:cond delay="1999"/>
                                          </p:stCondLst>
                                        </p:cTn>
                                        <p:tgtEl>
                                          <p:spTgt spid="12"/>
                                        </p:tgtEl>
                                        <p:attrNameLst>
                                          <p:attrName>style.visibility</p:attrName>
                                        </p:attrNameLst>
                                      </p:cBhvr>
                                      <p:to>
                                        <p:strVal val="hidden"/>
                                      </p:to>
                                    </p:set>
                                  </p:childTnLst>
                                </p:cTn>
                              </p:par>
                              <p:par>
                                <p:cTn id="58" presetID="10" presetClass="exit" presetSubtype="0" fill="hold" nodeType="withEffect">
                                  <p:stCondLst>
                                    <p:cond delay="0"/>
                                  </p:stCondLst>
                                  <p:childTnLst>
                                    <p:animEffect transition="out" filter="fade">
                                      <p:cBhvr>
                                        <p:cTn id="59" dur="2000"/>
                                        <p:tgtEl>
                                          <p:spTgt spid="40"/>
                                        </p:tgtEl>
                                      </p:cBhvr>
                                    </p:animEffect>
                                    <p:set>
                                      <p:cBhvr>
                                        <p:cTn id="60" dur="1" fill="hold">
                                          <p:stCondLst>
                                            <p:cond delay="1999"/>
                                          </p:stCondLst>
                                        </p:cTn>
                                        <p:tgtEl>
                                          <p:spTgt spid="40"/>
                                        </p:tgtEl>
                                        <p:attrNameLst>
                                          <p:attrName>style.visibility</p:attrName>
                                        </p:attrNameLst>
                                      </p:cBhvr>
                                      <p:to>
                                        <p:strVal val="hidden"/>
                                      </p:to>
                                    </p:set>
                                  </p:childTnLst>
                                </p:cTn>
                              </p:par>
                              <p:par>
                                <p:cTn id="61" presetID="10" presetClass="exit" presetSubtype="0" fill="hold" nodeType="withEffect">
                                  <p:stCondLst>
                                    <p:cond delay="0"/>
                                  </p:stCondLst>
                                  <p:childTnLst>
                                    <p:animEffect transition="out" filter="fade">
                                      <p:cBhvr>
                                        <p:cTn id="62" dur="2000"/>
                                        <p:tgtEl>
                                          <p:spTgt spid="42"/>
                                        </p:tgtEl>
                                      </p:cBhvr>
                                    </p:animEffect>
                                    <p:set>
                                      <p:cBhvr>
                                        <p:cTn id="63" dur="1" fill="hold">
                                          <p:stCondLst>
                                            <p:cond delay="1999"/>
                                          </p:stCondLst>
                                        </p:cTn>
                                        <p:tgtEl>
                                          <p:spTgt spid="42"/>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2000"/>
                                        <p:tgtEl>
                                          <p:spTgt spid="49"/>
                                        </p:tgtEl>
                                      </p:cBhvr>
                                    </p:animEffect>
                                    <p:set>
                                      <p:cBhvr>
                                        <p:cTn id="66" dur="1" fill="hold">
                                          <p:stCondLst>
                                            <p:cond delay="1999"/>
                                          </p:stCondLst>
                                        </p:cTn>
                                        <p:tgtEl>
                                          <p:spTgt spid="49"/>
                                        </p:tgtEl>
                                        <p:attrNameLst>
                                          <p:attrName>style.visibility</p:attrName>
                                        </p:attrNameLst>
                                      </p:cBhvr>
                                      <p:to>
                                        <p:strVal val="hidden"/>
                                      </p:to>
                                    </p:set>
                                  </p:childTnLst>
                                </p:cTn>
                              </p:par>
                              <p:par>
                                <p:cTn id="67" presetID="3" presetClass="entr" presetSubtype="10" fill="hold" nodeType="withEffect">
                                  <p:stCondLst>
                                    <p:cond delay="0"/>
                                  </p:stCondLst>
                                  <p:childTnLst>
                                    <p:set>
                                      <p:cBhvr>
                                        <p:cTn id="68" dur="1" fill="hold">
                                          <p:stCondLst>
                                            <p:cond delay="0"/>
                                          </p:stCondLst>
                                        </p:cTn>
                                        <p:tgtEl>
                                          <p:spTgt spid="52"/>
                                        </p:tgtEl>
                                        <p:attrNameLst>
                                          <p:attrName>style.visibility</p:attrName>
                                        </p:attrNameLst>
                                      </p:cBhvr>
                                      <p:to>
                                        <p:strVal val="visible"/>
                                      </p:to>
                                    </p:set>
                                    <p:animEffect transition="in" filter="blinds(horizontal)">
                                      <p:cBhvr>
                                        <p:cTn id="69" dur="500"/>
                                        <p:tgtEl>
                                          <p:spTgt spid="5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23"/>
                                        </p:tgtEl>
                                        <p:attrNameLst>
                                          <p:attrName>style.visibility</p:attrName>
                                        </p:attrNameLst>
                                      </p:cBhvr>
                                      <p:to>
                                        <p:strVal val="visible"/>
                                      </p:to>
                                    </p:set>
                                    <p:animEffect transition="in" filter="blinds(horizontal)">
                                      <p:cBhvr>
                                        <p:cTn id="74" dur="500"/>
                                        <p:tgtEl>
                                          <p:spTgt spid="23"/>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blinds(horizontal)">
                                      <p:cBhvr>
                                        <p:cTn id="79" dur="500"/>
                                        <p:tgtEl>
                                          <p:spTgt spid="9"/>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4"/>
                                        </p:tgtEl>
                                        <p:attrNameLst>
                                          <p:attrName>style.visibility</p:attrName>
                                        </p:attrNameLst>
                                      </p:cBhvr>
                                      <p:to>
                                        <p:strVal val="visible"/>
                                      </p:to>
                                    </p:set>
                                    <p:animEffect transition="in" filter="blinds(horizontal)">
                                      <p:cBhvr>
                                        <p:cTn id="84" dur="500"/>
                                        <p:tgtEl>
                                          <p:spTgt spid="44"/>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43"/>
                                        </p:tgtEl>
                                        <p:attrNameLst>
                                          <p:attrName>style.visibility</p:attrName>
                                        </p:attrNameLst>
                                      </p:cBhvr>
                                      <p:to>
                                        <p:strVal val="visible"/>
                                      </p:to>
                                    </p:set>
                                    <p:animEffect transition="in" filter="blinds(horizontal)">
                                      <p:cBhvr>
                                        <p:cTn id="89" dur="500"/>
                                        <p:tgtEl>
                                          <p:spTgt spid="4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10"/>
                                        </p:tgtEl>
                                        <p:attrNameLst>
                                          <p:attrName>style.visibility</p:attrName>
                                        </p:attrNameLst>
                                      </p:cBhvr>
                                      <p:to>
                                        <p:strVal val="visible"/>
                                      </p:to>
                                    </p:set>
                                    <p:animEffect transition="in" filter="blinds(horizontal)">
                                      <p:cBhvr>
                                        <p:cTn id="94" dur="500"/>
                                        <p:tgtEl>
                                          <p:spTgt spid="1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nodeType="clickEffect">
                                  <p:stCondLst>
                                    <p:cond delay="0"/>
                                  </p:stCondLst>
                                  <p:childTnLst>
                                    <p:set>
                                      <p:cBhvr>
                                        <p:cTn id="98" dur="1" fill="hold">
                                          <p:stCondLst>
                                            <p:cond delay="0"/>
                                          </p:stCondLst>
                                        </p:cTn>
                                        <p:tgtEl>
                                          <p:spTgt spid="13"/>
                                        </p:tgtEl>
                                        <p:attrNameLst>
                                          <p:attrName>style.visibility</p:attrName>
                                        </p:attrNameLst>
                                      </p:cBhvr>
                                      <p:to>
                                        <p:strVal val="visible"/>
                                      </p:to>
                                    </p:set>
                                    <p:animEffect transition="in" filter="blinds(horizontal)">
                                      <p:cBhvr>
                                        <p:cTn id="99" dur="500"/>
                                        <p:tgtEl>
                                          <p:spTgt spid="13"/>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nodeType="clickEffect">
                                  <p:stCondLst>
                                    <p:cond delay="0"/>
                                  </p:stCondLst>
                                  <p:childTnLst>
                                    <p:set>
                                      <p:cBhvr>
                                        <p:cTn id="103" dur="1" fill="hold">
                                          <p:stCondLst>
                                            <p:cond delay="0"/>
                                          </p:stCondLst>
                                        </p:cTn>
                                        <p:tgtEl>
                                          <p:spTgt spid="14"/>
                                        </p:tgtEl>
                                        <p:attrNameLst>
                                          <p:attrName>style.visibility</p:attrName>
                                        </p:attrNameLst>
                                      </p:cBhvr>
                                      <p:to>
                                        <p:strVal val="visible"/>
                                      </p:to>
                                    </p:set>
                                    <p:animEffect transition="in" filter="blinds(horizontal)">
                                      <p:cBhvr>
                                        <p:cTn id="104" dur="500"/>
                                        <p:tgtEl>
                                          <p:spTgt spid="14"/>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15"/>
                                        </p:tgtEl>
                                        <p:attrNameLst>
                                          <p:attrName>style.visibility</p:attrName>
                                        </p:attrNameLst>
                                      </p:cBhvr>
                                      <p:to>
                                        <p:strVal val="visible"/>
                                      </p:to>
                                    </p:set>
                                    <p:animEffect transition="in" filter="blinds(horizontal)">
                                      <p:cBhvr>
                                        <p:cTn id="109" dur="500"/>
                                        <p:tgtEl>
                                          <p:spTgt spid="15"/>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16"/>
                                        </p:tgtEl>
                                        <p:attrNameLst>
                                          <p:attrName>style.visibility</p:attrName>
                                        </p:attrNameLst>
                                      </p:cBhvr>
                                      <p:to>
                                        <p:strVal val="visible"/>
                                      </p:to>
                                    </p:set>
                                    <p:animEffect transition="in" filter="blinds(horizontal)">
                                      <p:cBhvr>
                                        <p:cTn id="114" dur="500"/>
                                        <p:tgtEl>
                                          <p:spTgt spid="16"/>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nodeType="clickEffect">
                                  <p:stCondLst>
                                    <p:cond delay="0"/>
                                  </p:stCondLst>
                                  <p:childTnLst>
                                    <p:set>
                                      <p:cBhvr>
                                        <p:cTn id="118" dur="1" fill="hold">
                                          <p:stCondLst>
                                            <p:cond delay="0"/>
                                          </p:stCondLst>
                                        </p:cTn>
                                        <p:tgtEl>
                                          <p:spTgt spid="50"/>
                                        </p:tgtEl>
                                        <p:attrNameLst>
                                          <p:attrName>style.visibility</p:attrName>
                                        </p:attrNameLst>
                                      </p:cBhvr>
                                      <p:to>
                                        <p:strVal val="visible"/>
                                      </p:to>
                                    </p:set>
                                    <p:animEffect transition="in" filter="blinds(horizontal)">
                                      <p:cBhvr>
                                        <p:cTn id="119" dur="500"/>
                                        <p:tgtEl>
                                          <p:spTgt spid="50"/>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3" presetClass="entr" presetSubtype="10" fill="hold" nodeType="clickEffect">
                                  <p:stCondLst>
                                    <p:cond delay="0"/>
                                  </p:stCondLst>
                                  <p:childTnLst>
                                    <p:set>
                                      <p:cBhvr>
                                        <p:cTn id="123" dur="1" fill="hold">
                                          <p:stCondLst>
                                            <p:cond delay="0"/>
                                          </p:stCondLst>
                                        </p:cTn>
                                        <p:tgtEl>
                                          <p:spTgt spid="17"/>
                                        </p:tgtEl>
                                        <p:attrNameLst>
                                          <p:attrName>style.visibility</p:attrName>
                                        </p:attrNameLst>
                                      </p:cBhvr>
                                      <p:to>
                                        <p:strVal val="visible"/>
                                      </p:to>
                                    </p:set>
                                    <p:animEffect transition="in" filter="blinds(horizontal)">
                                      <p:cBhvr>
                                        <p:cTn id="124" dur="500"/>
                                        <p:tgtEl>
                                          <p:spTgt spid="17"/>
                                        </p:tgtEl>
                                      </p:cBhvr>
                                    </p:animEffect>
                                  </p:childTnLst>
                                </p:cTn>
                              </p:par>
                              <p:par>
                                <p:cTn id="125" presetID="10" presetClass="exit" presetSubtype="0" fill="hold" nodeType="withEffect">
                                  <p:stCondLst>
                                    <p:cond delay="0"/>
                                  </p:stCondLst>
                                  <p:childTnLst>
                                    <p:animEffect transition="out" filter="fade">
                                      <p:cBhvr>
                                        <p:cTn id="126" dur="2000"/>
                                        <p:tgtEl>
                                          <p:spTgt spid="13"/>
                                        </p:tgtEl>
                                      </p:cBhvr>
                                    </p:animEffect>
                                    <p:set>
                                      <p:cBhvr>
                                        <p:cTn id="127" dur="1" fill="hold">
                                          <p:stCondLst>
                                            <p:cond delay="1999"/>
                                          </p:stCondLst>
                                        </p:cTn>
                                        <p:tgtEl>
                                          <p:spTgt spid="13"/>
                                        </p:tgtEl>
                                        <p:attrNameLst>
                                          <p:attrName>style.visibility</p:attrName>
                                        </p:attrNameLst>
                                      </p:cBhvr>
                                      <p:to>
                                        <p:strVal val="hidden"/>
                                      </p:to>
                                    </p:se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3" presetClass="entr" presetSubtype="10" fill="hold" nodeType="clickEffect">
                                  <p:stCondLst>
                                    <p:cond delay="0"/>
                                  </p:stCondLst>
                                  <p:childTnLst>
                                    <p:set>
                                      <p:cBhvr>
                                        <p:cTn id="131" dur="1" fill="hold">
                                          <p:stCondLst>
                                            <p:cond delay="0"/>
                                          </p:stCondLst>
                                        </p:cTn>
                                        <p:tgtEl>
                                          <p:spTgt spid="18"/>
                                        </p:tgtEl>
                                        <p:attrNameLst>
                                          <p:attrName>style.visibility</p:attrName>
                                        </p:attrNameLst>
                                      </p:cBhvr>
                                      <p:to>
                                        <p:strVal val="visible"/>
                                      </p:to>
                                    </p:set>
                                    <p:animEffect transition="in" filter="blinds(horizontal)">
                                      <p:cBhvr>
                                        <p:cTn id="132" dur="500"/>
                                        <p:tgtEl>
                                          <p:spTgt spid="18"/>
                                        </p:tgtEl>
                                      </p:cBhvr>
                                    </p:animEffect>
                                  </p:childTnLst>
                                </p:cTn>
                              </p:par>
                              <p:par>
                                <p:cTn id="133" presetID="10" presetClass="exit" presetSubtype="0" fill="hold" nodeType="withEffect">
                                  <p:stCondLst>
                                    <p:cond delay="0"/>
                                  </p:stCondLst>
                                  <p:childTnLst>
                                    <p:animEffect transition="out" filter="fade">
                                      <p:cBhvr>
                                        <p:cTn id="134" dur="2000"/>
                                        <p:tgtEl>
                                          <p:spTgt spid="14"/>
                                        </p:tgtEl>
                                      </p:cBhvr>
                                    </p:animEffect>
                                    <p:set>
                                      <p:cBhvr>
                                        <p:cTn id="135" dur="1" fill="hold">
                                          <p:stCondLst>
                                            <p:cond delay="1999"/>
                                          </p:stCondLst>
                                        </p:cTn>
                                        <p:tgtEl>
                                          <p:spTgt spid="14"/>
                                        </p:tgtEl>
                                        <p:attrNameLst>
                                          <p:attrName>style.visibility</p:attrName>
                                        </p:attrNameLst>
                                      </p:cBhvr>
                                      <p:to>
                                        <p:strVal val="hidden"/>
                                      </p:to>
                                    </p:se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19"/>
                                        </p:tgtEl>
                                        <p:attrNameLst>
                                          <p:attrName>style.visibility</p:attrName>
                                        </p:attrNameLst>
                                      </p:cBhvr>
                                      <p:to>
                                        <p:strVal val="visible"/>
                                      </p:to>
                                    </p:set>
                                    <p:animEffect transition="in" filter="blinds(horizontal)">
                                      <p:cBhvr>
                                        <p:cTn id="140" dur="500"/>
                                        <p:tgtEl>
                                          <p:spTgt spid="19"/>
                                        </p:tgtEl>
                                      </p:cBhvr>
                                    </p:animEffect>
                                  </p:childTnLst>
                                </p:cTn>
                              </p:par>
                              <p:par>
                                <p:cTn id="141" presetID="10" presetClass="exit" presetSubtype="0" fill="hold" nodeType="withEffect">
                                  <p:stCondLst>
                                    <p:cond delay="0"/>
                                  </p:stCondLst>
                                  <p:childTnLst>
                                    <p:animEffect transition="out" filter="fade">
                                      <p:cBhvr>
                                        <p:cTn id="142" dur="2000"/>
                                        <p:tgtEl>
                                          <p:spTgt spid="15"/>
                                        </p:tgtEl>
                                      </p:cBhvr>
                                    </p:animEffect>
                                    <p:set>
                                      <p:cBhvr>
                                        <p:cTn id="143" dur="1" fill="hold">
                                          <p:stCondLst>
                                            <p:cond delay="1999"/>
                                          </p:stCondLst>
                                        </p:cTn>
                                        <p:tgtEl>
                                          <p:spTgt spid="15"/>
                                        </p:tgtEl>
                                        <p:attrNameLst>
                                          <p:attrName>style.visibility</p:attrName>
                                        </p:attrNameLst>
                                      </p:cBhvr>
                                      <p:to>
                                        <p:strVal val="hidden"/>
                                      </p:to>
                                    </p:se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nodeType="clickEffect">
                                  <p:stCondLst>
                                    <p:cond delay="0"/>
                                  </p:stCondLst>
                                  <p:childTnLst>
                                    <p:set>
                                      <p:cBhvr>
                                        <p:cTn id="147" dur="1" fill="hold">
                                          <p:stCondLst>
                                            <p:cond delay="0"/>
                                          </p:stCondLst>
                                        </p:cTn>
                                        <p:tgtEl>
                                          <p:spTgt spid="20"/>
                                        </p:tgtEl>
                                        <p:attrNameLst>
                                          <p:attrName>style.visibility</p:attrName>
                                        </p:attrNameLst>
                                      </p:cBhvr>
                                      <p:to>
                                        <p:strVal val="visible"/>
                                      </p:to>
                                    </p:set>
                                    <p:animEffect transition="in" filter="blinds(horizontal)">
                                      <p:cBhvr>
                                        <p:cTn id="148" dur="500"/>
                                        <p:tgtEl>
                                          <p:spTgt spid="20"/>
                                        </p:tgtEl>
                                      </p:cBhvr>
                                    </p:animEffect>
                                  </p:childTnLst>
                                </p:cTn>
                              </p:par>
                              <p:par>
                                <p:cTn id="149" presetID="10" presetClass="exit" presetSubtype="0" fill="hold" nodeType="withEffect">
                                  <p:stCondLst>
                                    <p:cond delay="0"/>
                                  </p:stCondLst>
                                  <p:childTnLst>
                                    <p:animEffect transition="out" filter="fade">
                                      <p:cBhvr>
                                        <p:cTn id="150" dur="2000"/>
                                        <p:tgtEl>
                                          <p:spTgt spid="16"/>
                                        </p:tgtEl>
                                      </p:cBhvr>
                                    </p:animEffect>
                                    <p:set>
                                      <p:cBhvr>
                                        <p:cTn id="151" dur="1" fill="hold">
                                          <p:stCondLst>
                                            <p:cond delay="1999"/>
                                          </p:stCondLst>
                                        </p:cTn>
                                        <p:tgtEl>
                                          <p:spTgt spid="16"/>
                                        </p:tgtEl>
                                        <p:attrNameLst>
                                          <p:attrName>style.visibility</p:attrName>
                                        </p:attrNameLst>
                                      </p:cBhvr>
                                      <p:to>
                                        <p:strVal val="hidden"/>
                                      </p:to>
                                    </p:se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3" presetClass="entr" presetSubtype="10" fill="hold" nodeType="clickEffect">
                                  <p:stCondLst>
                                    <p:cond delay="0"/>
                                  </p:stCondLst>
                                  <p:childTnLst>
                                    <p:set>
                                      <p:cBhvr>
                                        <p:cTn id="155" dur="1" fill="hold">
                                          <p:stCondLst>
                                            <p:cond delay="0"/>
                                          </p:stCondLst>
                                        </p:cTn>
                                        <p:tgtEl>
                                          <p:spTgt spid="51"/>
                                        </p:tgtEl>
                                        <p:attrNameLst>
                                          <p:attrName>style.visibility</p:attrName>
                                        </p:attrNameLst>
                                      </p:cBhvr>
                                      <p:to>
                                        <p:strVal val="visible"/>
                                      </p:to>
                                    </p:set>
                                    <p:animEffect transition="in" filter="blinds(horizontal)">
                                      <p:cBhvr>
                                        <p:cTn id="156" dur="500"/>
                                        <p:tgtEl>
                                          <p:spTgt spid="51"/>
                                        </p:tgtEl>
                                      </p:cBhvr>
                                    </p:animEffect>
                                  </p:childTnLst>
                                </p:cTn>
                              </p:par>
                              <p:par>
                                <p:cTn id="157" presetID="10" presetClass="exit" presetSubtype="0" fill="hold" nodeType="withEffect">
                                  <p:stCondLst>
                                    <p:cond delay="0"/>
                                  </p:stCondLst>
                                  <p:childTnLst>
                                    <p:animEffect transition="out" filter="fade">
                                      <p:cBhvr>
                                        <p:cTn id="158" dur="2000"/>
                                        <p:tgtEl>
                                          <p:spTgt spid="50"/>
                                        </p:tgtEl>
                                      </p:cBhvr>
                                    </p:animEffect>
                                    <p:set>
                                      <p:cBhvr>
                                        <p:cTn id="159" dur="1" fill="hold">
                                          <p:stCondLst>
                                            <p:cond delay="1999"/>
                                          </p:stCondLst>
                                        </p:cTn>
                                        <p:tgtEl>
                                          <p:spTgt spid="50"/>
                                        </p:tgtEl>
                                        <p:attrNameLst>
                                          <p:attrName>style.visibility</p:attrName>
                                        </p:attrNameLst>
                                      </p:cBhvr>
                                      <p:to>
                                        <p:strVal val="hidden"/>
                                      </p:to>
                                    </p:se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nodeType="clickEffect">
                                  <p:stCondLst>
                                    <p:cond delay="0"/>
                                  </p:stCondLst>
                                  <p:childTnLst>
                                    <p:set>
                                      <p:cBhvr>
                                        <p:cTn id="163" dur="1" fill="hold">
                                          <p:stCondLst>
                                            <p:cond delay="0"/>
                                          </p:stCondLst>
                                        </p:cTn>
                                        <p:tgtEl>
                                          <p:spTgt spid="45"/>
                                        </p:tgtEl>
                                        <p:attrNameLst>
                                          <p:attrName>style.visibility</p:attrName>
                                        </p:attrNameLst>
                                      </p:cBhvr>
                                      <p:to>
                                        <p:strVal val="visible"/>
                                      </p:to>
                                    </p:set>
                                    <p:animEffect transition="in" filter="blinds(horizontal)">
                                      <p:cBhvr>
                                        <p:cTn id="164" dur="500"/>
                                        <p:tgtEl>
                                          <p:spTgt spid="45"/>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ntr" presetSubtype="10" fill="hold" nodeType="clickEffect">
                                  <p:stCondLst>
                                    <p:cond delay="0"/>
                                  </p:stCondLst>
                                  <p:childTnLst>
                                    <p:set>
                                      <p:cBhvr>
                                        <p:cTn id="168" dur="1" fill="hold">
                                          <p:stCondLst>
                                            <p:cond delay="0"/>
                                          </p:stCondLst>
                                        </p:cTn>
                                        <p:tgtEl>
                                          <p:spTgt spid="46"/>
                                        </p:tgtEl>
                                        <p:attrNameLst>
                                          <p:attrName>style.visibility</p:attrName>
                                        </p:attrNameLst>
                                      </p:cBhvr>
                                      <p:to>
                                        <p:strVal val="visible"/>
                                      </p:to>
                                    </p:set>
                                    <p:animEffect transition="in" filter="blinds(horizontal)">
                                      <p:cBhvr>
                                        <p:cTn id="169" dur="500"/>
                                        <p:tgtEl>
                                          <p:spTgt spid="46"/>
                                        </p:tgtEl>
                                      </p:cBhvr>
                                    </p:animEffect>
                                  </p:childTnLst>
                                </p:cTn>
                              </p:par>
                            </p:childTnLst>
                          </p:cTn>
                        </p:par>
                      </p:childTnLst>
                    </p:cTn>
                  </p:par>
                  <p:par>
                    <p:cTn id="170" fill="hold" nodeType="clickPar">
                      <p:stCondLst>
                        <p:cond delay="indefinite"/>
                      </p:stCondLst>
                      <p:childTnLst>
                        <p:par>
                          <p:cTn id="171" fill="hold" nodeType="withGroup">
                            <p:stCondLst>
                              <p:cond delay="0"/>
                            </p:stCondLst>
                            <p:childTnLst>
                              <p:par>
                                <p:cTn id="172" presetID="3" presetClass="entr" presetSubtype="10" fill="hold" nodeType="clickEffect">
                                  <p:stCondLst>
                                    <p:cond delay="0"/>
                                  </p:stCondLst>
                                  <p:childTnLst>
                                    <p:set>
                                      <p:cBhvr>
                                        <p:cTn id="173" dur="1" fill="hold">
                                          <p:stCondLst>
                                            <p:cond delay="0"/>
                                          </p:stCondLst>
                                        </p:cTn>
                                        <p:tgtEl>
                                          <p:spTgt spid="47"/>
                                        </p:tgtEl>
                                        <p:attrNameLst>
                                          <p:attrName>style.visibility</p:attrName>
                                        </p:attrNameLst>
                                      </p:cBhvr>
                                      <p:to>
                                        <p:strVal val="visible"/>
                                      </p:to>
                                    </p:set>
                                    <p:animEffect transition="in" filter="blinds(horizontal)">
                                      <p:cBhvr>
                                        <p:cTn id="174" dur="500"/>
                                        <p:tgtEl>
                                          <p:spTgt spid="47"/>
                                        </p:tgtEl>
                                      </p:cBhvr>
                                    </p:animEffec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3" presetClass="entr" presetSubtype="10" fill="hold" nodeType="clickEffect">
                                  <p:stCondLst>
                                    <p:cond delay="0"/>
                                  </p:stCondLst>
                                  <p:childTnLst>
                                    <p:set>
                                      <p:cBhvr>
                                        <p:cTn id="178" dur="1" fill="hold">
                                          <p:stCondLst>
                                            <p:cond delay="0"/>
                                          </p:stCondLst>
                                        </p:cTn>
                                        <p:tgtEl>
                                          <p:spTgt spid="48"/>
                                        </p:tgtEl>
                                        <p:attrNameLst>
                                          <p:attrName>style.visibility</p:attrName>
                                        </p:attrNameLst>
                                      </p:cBhvr>
                                      <p:to>
                                        <p:strVal val="visible"/>
                                      </p:to>
                                    </p:set>
                                    <p:animEffect transition="in" filter="blinds(horizontal)">
                                      <p:cBhvr>
                                        <p:cTn id="179" dur="500"/>
                                        <p:tgtEl>
                                          <p:spTgt spid="48"/>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3" presetClass="entr" presetSubtype="10" fill="hold" grpId="0" nodeType="clickEffect">
                                  <p:stCondLst>
                                    <p:cond delay="0"/>
                                  </p:stCondLst>
                                  <p:childTnLst>
                                    <p:set>
                                      <p:cBhvr>
                                        <p:cTn id="183" dur="1" fill="hold">
                                          <p:stCondLst>
                                            <p:cond delay="0"/>
                                          </p:stCondLst>
                                        </p:cTn>
                                        <p:tgtEl>
                                          <p:spTgt spid="78"/>
                                        </p:tgtEl>
                                        <p:attrNameLst>
                                          <p:attrName>style.visibility</p:attrName>
                                        </p:attrNameLst>
                                      </p:cBhvr>
                                      <p:to>
                                        <p:strVal val="visible"/>
                                      </p:to>
                                    </p:set>
                                    <p:animEffect transition="in" filter="blinds(horizontal)">
                                      <p:cBhvr>
                                        <p:cTn id="184" dur="500"/>
                                        <p:tgtEl>
                                          <p:spTgt spid="78"/>
                                        </p:tgtEl>
                                      </p:cBhvr>
                                    </p:animEffec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3" presetClass="entr" presetSubtype="10" fill="hold" nodeType="clickEffect">
                                  <p:stCondLst>
                                    <p:cond delay="0"/>
                                  </p:stCondLst>
                                  <p:childTnLst>
                                    <p:set>
                                      <p:cBhvr>
                                        <p:cTn id="188" dur="1" fill="hold">
                                          <p:stCondLst>
                                            <p:cond delay="0"/>
                                          </p:stCondLst>
                                        </p:cTn>
                                        <p:tgtEl>
                                          <p:spTgt spid="137"/>
                                        </p:tgtEl>
                                        <p:attrNameLst>
                                          <p:attrName>style.visibility</p:attrName>
                                        </p:attrNameLst>
                                      </p:cBhvr>
                                      <p:to>
                                        <p:strVal val="visible"/>
                                      </p:to>
                                    </p:set>
                                    <p:animEffect transition="in" filter="blinds(horizontal)">
                                      <p:cBhvr>
                                        <p:cTn id="189" dur="500"/>
                                        <p:tgtEl>
                                          <p:spTgt spid="137"/>
                                        </p:tgtEl>
                                      </p:cBhvr>
                                    </p:animEffec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3" presetClass="entr" presetSubtype="10" fill="hold" nodeType="clickEffect">
                                  <p:stCondLst>
                                    <p:cond delay="0"/>
                                  </p:stCondLst>
                                  <p:childTnLst>
                                    <p:set>
                                      <p:cBhvr>
                                        <p:cTn id="193" dur="1" fill="hold">
                                          <p:stCondLst>
                                            <p:cond delay="0"/>
                                          </p:stCondLst>
                                        </p:cTn>
                                        <p:tgtEl>
                                          <p:spTgt spid="72"/>
                                        </p:tgtEl>
                                        <p:attrNameLst>
                                          <p:attrName>style.visibility</p:attrName>
                                        </p:attrNameLst>
                                      </p:cBhvr>
                                      <p:to>
                                        <p:strVal val="visible"/>
                                      </p:to>
                                    </p:set>
                                    <p:animEffect transition="in" filter="blinds(horizontal)">
                                      <p:cBhvr>
                                        <p:cTn id="194" dur="500"/>
                                        <p:tgtEl>
                                          <p:spTgt spid="72"/>
                                        </p:tgtEl>
                                      </p:cBhvr>
                                    </p:animEffec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3" presetClass="entr" presetSubtype="10" fill="hold" grpId="0" nodeType="clickEffect">
                                  <p:stCondLst>
                                    <p:cond delay="0"/>
                                  </p:stCondLst>
                                  <p:childTnLst>
                                    <p:set>
                                      <p:cBhvr>
                                        <p:cTn id="198" dur="1" fill="hold">
                                          <p:stCondLst>
                                            <p:cond delay="0"/>
                                          </p:stCondLst>
                                        </p:cTn>
                                        <p:tgtEl>
                                          <p:spTgt spid="79"/>
                                        </p:tgtEl>
                                        <p:attrNameLst>
                                          <p:attrName>style.visibility</p:attrName>
                                        </p:attrNameLst>
                                      </p:cBhvr>
                                      <p:to>
                                        <p:strVal val="visible"/>
                                      </p:to>
                                    </p:set>
                                    <p:animEffect transition="in" filter="blinds(horizontal)">
                                      <p:cBhvr>
                                        <p:cTn id="199" dur="500"/>
                                        <p:tgtEl>
                                          <p:spTgt spid="79"/>
                                        </p:tgtEl>
                                      </p:cBhvr>
                                    </p:animEffect>
                                  </p:childTnLst>
                                </p:cTn>
                              </p:par>
                            </p:childTnLst>
                          </p:cTn>
                        </p:par>
                      </p:childTnLst>
                    </p:cTn>
                  </p:par>
                  <p:par>
                    <p:cTn id="200" fill="hold" nodeType="clickPar">
                      <p:stCondLst>
                        <p:cond delay="indefinite"/>
                      </p:stCondLst>
                      <p:childTnLst>
                        <p:par>
                          <p:cTn id="201" fill="hold" nodeType="withGroup">
                            <p:stCondLst>
                              <p:cond delay="0"/>
                            </p:stCondLst>
                            <p:childTnLst>
                              <p:par>
                                <p:cTn id="202" presetID="3" presetClass="entr" presetSubtype="10" fill="hold" grpId="0" nodeType="clickEffect">
                                  <p:stCondLst>
                                    <p:cond delay="0"/>
                                  </p:stCondLst>
                                  <p:childTnLst>
                                    <p:set>
                                      <p:cBhvr>
                                        <p:cTn id="203" dur="1" fill="hold">
                                          <p:stCondLst>
                                            <p:cond delay="0"/>
                                          </p:stCondLst>
                                        </p:cTn>
                                        <p:tgtEl>
                                          <p:spTgt spid="73"/>
                                        </p:tgtEl>
                                        <p:attrNameLst>
                                          <p:attrName>style.visibility</p:attrName>
                                        </p:attrNameLst>
                                      </p:cBhvr>
                                      <p:to>
                                        <p:strVal val="visible"/>
                                      </p:to>
                                    </p:set>
                                    <p:animEffect transition="in" filter="blinds(horizontal)">
                                      <p:cBhvr>
                                        <p:cTn id="204" dur="500"/>
                                        <p:tgtEl>
                                          <p:spTgt spid="73"/>
                                        </p:tgtEl>
                                      </p:cBhvr>
                                    </p:animEffect>
                                  </p:childTnLst>
                                </p:cTn>
                              </p:par>
                            </p:childTnLst>
                          </p:cTn>
                        </p:par>
                      </p:childTnLst>
                    </p:cTn>
                  </p:par>
                  <p:par>
                    <p:cTn id="205" fill="hold" nodeType="clickPar">
                      <p:stCondLst>
                        <p:cond delay="indefinite"/>
                      </p:stCondLst>
                      <p:childTnLst>
                        <p:par>
                          <p:cTn id="206" fill="hold" nodeType="withGroup">
                            <p:stCondLst>
                              <p:cond delay="0"/>
                            </p:stCondLst>
                            <p:childTnLst>
                              <p:par>
                                <p:cTn id="207" presetID="3" presetClass="entr" presetSubtype="10" fill="hold" nodeType="clickEffect">
                                  <p:stCondLst>
                                    <p:cond delay="0"/>
                                  </p:stCondLst>
                                  <p:childTnLst>
                                    <p:set>
                                      <p:cBhvr>
                                        <p:cTn id="208" dur="1" fill="hold">
                                          <p:stCondLst>
                                            <p:cond delay="0"/>
                                          </p:stCondLst>
                                        </p:cTn>
                                        <p:tgtEl>
                                          <p:spTgt spid="74"/>
                                        </p:tgtEl>
                                        <p:attrNameLst>
                                          <p:attrName>style.visibility</p:attrName>
                                        </p:attrNameLst>
                                      </p:cBhvr>
                                      <p:to>
                                        <p:strVal val="visible"/>
                                      </p:to>
                                    </p:set>
                                    <p:animEffect transition="in" filter="blinds(horizontal)">
                                      <p:cBhvr>
                                        <p:cTn id="209" dur="500"/>
                                        <p:tgtEl>
                                          <p:spTgt spid="74"/>
                                        </p:tgtEl>
                                      </p:cBhvr>
                                    </p:animEffect>
                                  </p:childTnLst>
                                </p:cTn>
                              </p:par>
                            </p:childTnLst>
                          </p:cTn>
                        </p:par>
                      </p:childTnLst>
                    </p:cTn>
                  </p:par>
                  <p:par>
                    <p:cTn id="210" fill="hold" nodeType="clickPar">
                      <p:stCondLst>
                        <p:cond delay="indefinite"/>
                      </p:stCondLst>
                      <p:childTnLst>
                        <p:par>
                          <p:cTn id="211" fill="hold" nodeType="withGroup">
                            <p:stCondLst>
                              <p:cond delay="0"/>
                            </p:stCondLst>
                            <p:childTnLst>
                              <p:par>
                                <p:cTn id="212" presetID="3" presetClass="entr" presetSubtype="10" fill="hold" nodeType="clickEffect">
                                  <p:stCondLst>
                                    <p:cond delay="0"/>
                                  </p:stCondLst>
                                  <p:childTnLst>
                                    <p:set>
                                      <p:cBhvr>
                                        <p:cTn id="213" dur="1" fill="hold">
                                          <p:stCondLst>
                                            <p:cond delay="0"/>
                                          </p:stCondLst>
                                        </p:cTn>
                                        <p:tgtEl>
                                          <p:spTgt spid="75"/>
                                        </p:tgtEl>
                                        <p:attrNameLst>
                                          <p:attrName>style.visibility</p:attrName>
                                        </p:attrNameLst>
                                      </p:cBhvr>
                                      <p:to>
                                        <p:strVal val="visible"/>
                                      </p:to>
                                    </p:set>
                                    <p:animEffect transition="in" filter="blinds(horizontal)">
                                      <p:cBhvr>
                                        <p:cTn id="214" dur="500"/>
                                        <p:tgtEl>
                                          <p:spTgt spid="75"/>
                                        </p:tgtEl>
                                      </p:cBhvr>
                                    </p:animEffect>
                                  </p:childTnLst>
                                </p:cTn>
                              </p:par>
                            </p:childTnLst>
                          </p:cTn>
                        </p:par>
                      </p:childTnLst>
                    </p:cTn>
                  </p:par>
                  <p:par>
                    <p:cTn id="215" fill="hold" nodeType="clickPar">
                      <p:stCondLst>
                        <p:cond delay="indefinite"/>
                      </p:stCondLst>
                      <p:childTnLst>
                        <p:par>
                          <p:cTn id="216" fill="hold" nodeType="withGroup">
                            <p:stCondLst>
                              <p:cond delay="0"/>
                            </p:stCondLst>
                            <p:childTnLst>
                              <p:par>
                                <p:cTn id="217" presetID="3" presetClass="entr" presetSubtype="10" fill="hold" grpId="0" nodeType="clickEffect">
                                  <p:stCondLst>
                                    <p:cond delay="0"/>
                                  </p:stCondLst>
                                  <p:childTnLst>
                                    <p:set>
                                      <p:cBhvr>
                                        <p:cTn id="218" dur="1" fill="hold">
                                          <p:stCondLst>
                                            <p:cond delay="0"/>
                                          </p:stCondLst>
                                        </p:cTn>
                                        <p:tgtEl>
                                          <p:spTgt spid="76"/>
                                        </p:tgtEl>
                                        <p:attrNameLst>
                                          <p:attrName>style.visibility</p:attrName>
                                        </p:attrNameLst>
                                      </p:cBhvr>
                                      <p:to>
                                        <p:strVal val="visible"/>
                                      </p:to>
                                    </p:set>
                                    <p:animEffect transition="in" filter="blinds(horizontal)">
                                      <p:cBhvr>
                                        <p:cTn id="219" dur="500"/>
                                        <p:tgtEl>
                                          <p:spTgt spid="76"/>
                                        </p:tgtEl>
                                      </p:cBhvr>
                                    </p:animEffect>
                                  </p:childTnLst>
                                </p:cTn>
                              </p:par>
                            </p:childTnLst>
                          </p:cTn>
                        </p:par>
                      </p:childTnLst>
                    </p:cTn>
                  </p:par>
                  <p:par>
                    <p:cTn id="220" fill="hold" nodeType="clickPar">
                      <p:stCondLst>
                        <p:cond delay="indefinite"/>
                      </p:stCondLst>
                      <p:childTnLst>
                        <p:par>
                          <p:cTn id="221" fill="hold" nodeType="withGroup">
                            <p:stCondLst>
                              <p:cond delay="0"/>
                            </p:stCondLst>
                            <p:childTnLst>
                              <p:par>
                                <p:cTn id="222" presetID="3" presetClass="entr" presetSubtype="10" fill="hold" nodeType="clickEffect">
                                  <p:stCondLst>
                                    <p:cond delay="0"/>
                                  </p:stCondLst>
                                  <p:childTnLst>
                                    <p:set>
                                      <p:cBhvr>
                                        <p:cTn id="223" dur="1" fill="hold">
                                          <p:stCondLst>
                                            <p:cond delay="0"/>
                                          </p:stCondLst>
                                        </p:cTn>
                                        <p:tgtEl>
                                          <p:spTgt spid="77"/>
                                        </p:tgtEl>
                                        <p:attrNameLst>
                                          <p:attrName>style.visibility</p:attrName>
                                        </p:attrNameLst>
                                      </p:cBhvr>
                                      <p:to>
                                        <p:strVal val="visible"/>
                                      </p:to>
                                    </p:set>
                                    <p:animEffect transition="in" filter="blinds(horizontal)">
                                      <p:cBhvr>
                                        <p:cTn id="224"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21" grpId="0" animBg="1"/>
      <p:bldP spid="22" grpId="0" animBg="1"/>
      <p:bldP spid="23" grpId="0" animBg="1"/>
      <p:bldP spid="43" grpId="0"/>
      <p:bldP spid="44" grpId="0" animBg="1"/>
      <p:bldP spid="73" grpId="0"/>
      <p:bldP spid="76" grpId="0"/>
      <p:bldP spid="78" grpId="0"/>
      <p:bldP spid="7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F4D90-D7C4-4D4E-9BB9-CD32346F8350}"/>
              </a:ext>
            </a:extLst>
          </p:cNvPr>
          <p:cNvSpPr>
            <a:spLocks noGrp="1"/>
          </p:cNvSpPr>
          <p:nvPr>
            <p:ph type="title"/>
          </p:nvPr>
        </p:nvSpPr>
        <p:spPr>
          <a:xfrm>
            <a:off x="263353" y="274638"/>
            <a:ext cx="10047462" cy="488950"/>
          </a:xfrm>
        </p:spPr>
        <p:txBody>
          <a:bodyPr/>
          <a:lstStyle/>
          <a:p>
            <a:pPr eaLnBrk="1" hangingPunct="1">
              <a:defRPr/>
            </a:pPr>
            <a:r>
              <a:rPr lang="en-CA" sz="2300" dirty="0"/>
              <a:t>III) Graphing Tangent Functions with Transformations:</a:t>
            </a:r>
          </a:p>
        </p:txBody>
      </p:sp>
      <mc:AlternateContent xmlns:mc="http://schemas.openxmlformats.org/markup-compatibility/2006">
        <mc:Choice xmlns:a14="http://schemas.microsoft.com/office/drawing/2010/main" Requires="a14">
          <p:sp>
            <p:nvSpPr>
              <p:cNvPr id="15363" name="Content Placeholder 2">
                <a:extLst>
                  <a:ext uri="{FF2B5EF4-FFF2-40B4-BE49-F238E27FC236}">
                    <a16:creationId xmlns:a16="http://schemas.microsoft.com/office/drawing/2014/main" id="{982F4F02-3AEB-4B6A-AA7A-D2F2923744D6}"/>
                  </a:ext>
                </a:extLst>
              </p:cNvPr>
              <p:cNvSpPr>
                <a:spLocks noGrp="1"/>
              </p:cNvSpPr>
              <p:nvPr>
                <p:ph sz="quarter" idx="1"/>
              </p:nvPr>
            </p:nvSpPr>
            <p:spPr>
              <a:xfrm>
                <a:off x="263352" y="729109"/>
                <a:ext cx="11449272" cy="5868243"/>
              </a:xfrm>
            </p:spPr>
            <p:txBody>
              <a:bodyPr>
                <a:normAutofit/>
              </a:bodyPr>
              <a:lstStyle/>
              <a:p>
                <a:pPr eaLnBrk="1" hangingPunct="1"/>
                <a:r>
                  <a:rPr lang="en-CA" altLang="en-US" sz="2100" dirty="0"/>
                  <a:t>Always start with the Vertical Asymptotes:</a:t>
                </a:r>
              </a:p>
              <a:p>
                <a:r>
                  <a:rPr lang="en-CA" altLang="en-US" sz="2200" dirty="0"/>
                  <a:t>Draw the Vertical Asymptotes </a:t>
                </a:r>
              </a:p>
              <a:p>
                <a:pPr lvl="1"/>
                <a:r>
                  <a:rPr lang="en-CA" altLang="en-US" sz="1900" dirty="0"/>
                  <a:t>Use “B” to apply the Horizontal Exp/Comp of the V.A. ,then use “C” to apply the SHIFTS (LEFT/RIGHT) of the V.A. </a:t>
                </a:r>
              </a:p>
              <a:p>
                <a:pPr lvl="1"/>
                <a:r>
                  <a:rPr lang="en-CA" altLang="en-US" sz="2000" dirty="0"/>
                  <a:t>This will give the new Vertical Asymptotes</a:t>
                </a:r>
              </a:p>
              <a:p>
                <a:pPr eaLnBrk="1" hangingPunct="1"/>
                <a:r>
                  <a:rPr lang="en-CA" altLang="en-US" sz="2200" dirty="0"/>
                  <a:t>Draw the Middle Line:</a:t>
                </a:r>
              </a:p>
              <a:p>
                <a:pPr lvl="1"/>
                <a:r>
                  <a:rPr lang="en-CA" altLang="en-US" sz="1900" dirty="0"/>
                  <a:t>Use “D” to shift the New “X” axis either UP or DOWN…. This is now the middle line</a:t>
                </a:r>
              </a:p>
              <a:p>
                <a:r>
                  <a:rPr lang="en-CA" altLang="en-US" sz="2200" dirty="0"/>
                  <a:t>Draw the Zeroes:</a:t>
                </a:r>
              </a:p>
              <a:p>
                <a:pPr lvl="1" eaLnBrk="1" hangingPunct="1"/>
                <a:r>
                  <a:rPr lang="en-CA" altLang="en-US" sz="2000" dirty="0"/>
                  <a:t>The zeroes are located in the middle between any two V.A.</a:t>
                </a:r>
              </a:p>
              <a:p>
                <a:pPr lvl="1" eaLnBrk="1" hangingPunct="1"/>
                <a:r>
                  <a:rPr lang="en-CA" altLang="en-US" sz="2000" dirty="0"/>
                  <a:t>The zeroes will now be on the line </a:t>
                </a:r>
                <a14:m>
                  <m:oMath xmlns:m="http://schemas.openxmlformats.org/officeDocument/2006/math">
                    <m:r>
                      <a:rPr lang="en-CA" altLang="en-US" sz="2000" i="1" dirty="0" smtClean="0">
                        <a:latin typeface="Cambria Math" panose="02040503050406030204" pitchFamily="18" charset="0"/>
                      </a:rPr>
                      <m:t>𝑦</m:t>
                    </m:r>
                    <m:r>
                      <a:rPr lang="en-CA" altLang="en-US" sz="2000" i="1" dirty="0" smtClean="0">
                        <a:latin typeface="Cambria Math" panose="02040503050406030204" pitchFamily="18" charset="0"/>
                      </a:rPr>
                      <m:t>=</m:t>
                    </m:r>
                    <m:r>
                      <a:rPr lang="en-CA" altLang="en-US" sz="2000" i="1" dirty="0" smtClean="0">
                        <a:latin typeface="Cambria Math" panose="02040503050406030204" pitchFamily="18" charset="0"/>
                      </a:rPr>
                      <m:t>𝐷</m:t>
                    </m:r>
                  </m:oMath>
                </a14:m>
                <a:endParaRPr lang="en-CA" altLang="en-US" sz="2000" dirty="0"/>
              </a:p>
              <a:p>
                <a:pPr eaLnBrk="1" hangingPunct="1"/>
                <a:r>
                  <a:rPr lang="en-CA" altLang="en-US" sz="2200" dirty="0"/>
                  <a:t>Graph Points in Between</a:t>
                </a:r>
              </a:p>
              <a:p>
                <a:pPr lvl="1" eaLnBrk="1" hangingPunct="1"/>
                <a:r>
                  <a:rPr lang="en-CA" altLang="en-US" sz="2000" dirty="0"/>
                  <a:t>The point in the middle between the zeroes and VA is sort of like the “amplitude”.  Use the constant in front of the tangent function to find how far from they will be from the zeroes </a:t>
                </a:r>
              </a:p>
              <a:p>
                <a:pPr lvl="1" eaLnBrk="1" hangingPunct="1"/>
                <a:r>
                  <a:rPr lang="en-CA" altLang="en-US" sz="2000" dirty="0"/>
                  <a:t>Graph “usually” extend upwards from the zeroes to the right and extend downwards from the zeroes to the left</a:t>
                </a:r>
              </a:p>
              <a:p>
                <a:pPr lvl="1" eaLnBrk="1" hangingPunct="1"/>
                <a:r>
                  <a:rPr lang="en-CA" altLang="en-US" sz="2000" dirty="0"/>
                  <a:t>Note: Exceptions will occur if there is a vertical or horizontal reflection</a:t>
                </a:r>
              </a:p>
              <a:p>
                <a:pPr eaLnBrk="1" hangingPunct="1"/>
                <a:endParaRPr lang="en-CA" altLang="en-US" sz="2100" dirty="0"/>
              </a:p>
            </p:txBody>
          </p:sp>
        </mc:Choice>
        <mc:Fallback>
          <p:sp>
            <p:nvSpPr>
              <p:cNvPr id="15363" name="Content Placeholder 2">
                <a:extLst>
                  <a:ext uri="{FF2B5EF4-FFF2-40B4-BE49-F238E27FC236}">
                    <a16:creationId xmlns:a16="http://schemas.microsoft.com/office/drawing/2014/main" id="{982F4F02-3AEB-4B6A-AA7A-D2F2923744D6}"/>
                  </a:ext>
                </a:extLst>
              </p:cNvPr>
              <p:cNvSpPr>
                <a:spLocks noGrp="1" noRot="1" noChangeAspect="1" noMove="1" noResize="1" noEditPoints="1" noAdjustHandles="1" noChangeArrowheads="1" noChangeShapeType="1" noTextEdit="1"/>
              </p:cNvSpPr>
              <p:nvPr>
                <p:ph sz="quarter" idx="1"/>
              </p:nvPr>
            </p:nvSpPr>
            <p:spPr>
              <a:xfrm>
                <a:off x="263352" y="729109"/>
                <a:ext cx="11449272" cy="5868243"/>
              </a:xfrm>
              <a:blipFill>
                <a:blip r:embed="rId4"/>
                <a:stretch>
                  <a:fillRect l="-160" t="-832" r="-1065" b="-1559"/>
                </a:stretch>
              </a:blipFill>
            </p:spPr>
            <p:txBody>
              <a:bodyPr/>
              <a:lstStyle/>
              <a:p>
                <a:r>
                  <a:rPr lang="en-US">
                    <a:noFill/>
                  </a:rPr>
                  <a:t> </a:t>
                </a:r>
              </a:p>
            </p:txBody>
          </p:sp>
        </mc:Fallback>
      </mc:AlternateContent>
      <p:sp>
        <p:nvSpPr>
          <p:cNvPr id="23556" name="Text Box 5">
            <a:extLst>
              <a:ext uri="{FF2B5EF4-FFF2-40B4-BE49-F238E27FC236}">
                <a16:creationId xmlns:a16="http://schemas.microsoft.com/office/drawing/2014/main" id="{6EBEB57B-78A2-4F8A-B9A3-E49EBF55A4E8}"/>
              </a:ext>
            </a:extLst>
          </p:cNvPr>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5"/>
              </a:rPr>
              <a:t>www.BCMath.ca</a:t>
            </a:r>
            <a:r>
              <a:rPr lang="en-US" altLang="en-US" sz="1000">
                <a:latin typeface="Arial" panose="020B0604020202020204" pitchFamily="34" charset="0"/>
              </a:rPr>
              <a:t> </a:t>
            </a:r>
          </a:p>
        </p:txBody>
      </p:sp>
      <p:graphicFrame>
        <p:nvGraphicFramePr>
          <p:cNvPr id="7" name="Object 7">
            <a:extLst>
              <a:ext uri="{FF2B5EF4-FFF2-40B4-BE49-F238E27FC236}">
                <a16:creationId xmlns:a16="http://schemas.microsoft.com/office/drawing/2014/main" id="{73A55921-72DC-4F3C-950A-4B4380BE2BFA}"/>
              </a:ext>
            </a:extLst>
          </p:cNvPr>
          <p:cNvGraphicFramePr>
            <a:graphicFrameLocks noChangeAspect="1"/>
          </p:cNvGraphicFramePr>
          <p:nvPr>
            <p:extLst>
              <p:ext uri="{D42A27DB-BD31-4B8C-83A1-F6EECF244321}">
                <p14:modId xmlns:p14="http://schemas.microsoft.com/office/powerpoint/2010/main" val="3052722041"/>
              </p:ext>
            </p:extLst>
          </p:nvPr>
        </p:nvGraphicFramePr>
        <p:xfrm>
          <a:off x="6023992" y="798289"/>
          <a:ext cx="3119438" cy="398463"/>
        </p:xfrm>
        <a:graphic>
          <a:graphicData uri="http://schemas.openxmlformats.org/presentationml/2006/ole">
            <mc:AlternateContent xmlns:mc="http://schemas.openxmlformats.org/markup-compatibility/2006">
              <mc:Choice xmlns:v="urn:schemas-microsoft-com:vml" Requires="v">
                <p:oleObj spid="_x0000_s10242" name="Equation" r:id="rId6" imgW="1586811" imgH="203112" progId="Equation.DSMT4">
                  <p:embed/>
                </p:oleObj>
              </mc:Choice>
              <mc:Fallback>
                <p:oleObj name="Equation" r:id="rId6" imgW="1586811" imgH="203112" progId="Equation.DSMT4">
                  <p:embed/>
                  <p:pic>
                    <p:nvPicPr>
                      <p:cNvPr id="7" name="Object 7">
                        <a:extLst>
                          <a:ext uri="{FF2B5EF4-FFF2-40B4-BE49-F238E27FC236}">
                            <a16:creationId xmlns:a16="http://schemas.microsoft.com/office/drawing/2014/main" id="{73A55921-72DC-4F3C-950A-4B4380BE2BF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23992" y="798289"/>
                        <a:ext cx="3119438" cy="398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363">
                                            <p:txEl>
                                              <p:pRg st="4" end="4"/>
                                            </p:txEl>
                                          </p:spTgt>
                                        </p:tgtEl>
                                        <p:attrNameLst>
                                          <p:attrName>style.visibility</p:attrName>
                                        </p:attrNameLst>
                                      </p:cBhvr>
                                      <p:to>
                                        <p:strVal val="visible"/>
                                      </p:to>
                                    </p:set>
                                    <p:animEffect transition="in" filter="blinds(horizontal)">
                                      <p:cBhvr>
                                        <p:cTn id="7" dur="500"/>
                                        <p:tgtEl>
                                          <p:spTgt spid="1536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363">
                                            <p:txEl>
                                              <p:pRg st="5" end="5"/>
                                            </p:txEl>
                                          </p:spTgt>
                                        </p:tgtEl>
                                        <p:attrNameLst>
                                          <p:attrName>style.visibility</p:attrName>
                                        </p:attrNameLst>
                                      </p:cBhvr>
                                      <p:to>
                                        <p:strVal val="visible"/>
                                      </p:to>
                                    </p:set>
                                    <p:animEffect transition="in" filter="blinds(horizontal)">
                                      <p:cBhvr>
                                        <p:cTn id="12" dur="500"/>
                                        <p:tgtEl>
                                          <p:spTgt spid="1536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5363">
                                            <p:txEl>
                                              <p:pRg st="6" end="6"/>
                                            </p:txEl>
                                          </p:spTgt>
                                        </p:tgtEl>
                                        <p:attrNameLst>
                                          <p:attrName>style.visibility</p:attrName>
                                        </p:attrNameLst>
                                      </p:cBhvr>
                                      <p:to>
                                        <p:strVal val="visible"/>
                                      </p:to>
                                    </p:set>
                                    <p:animEffect transition="in" filter="blinds(horizontal)">
                                      <p:cBhvr>
                                        <p:cTn id="17" dur="500"/>
                                        <p:tgtEl>
                                          <p:spTgt spid="15363">
                                            <p:txEl>
                                              <p:pRg st="6" end="6"/>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5363">
                                            <p:txEl>
                                              <p:pRg st="7" end="7"/>
                                            </p:txEl>
                                          </p:spTgt>
                                        </p:tgtEl>
                                        <p:attrNameLst>
                                          <p:attrName>style.visibility</p:attrName>
                                        </p:attrNameLst>
                                      </p:cBhvr>
                                      <p:to>
                                        <p:strVal val="visible"/>
                                      </p:to>
                                    </p:set>
                                    <p:animEffect transition="in" filter="blinds(horizontal)">
                                      <p:cBhvr>
                                        <p:cTn id="22" dur="500"/>
                                        <p:tgtEl>
                                          <p:spTgt spid="15363">
                                            <p:txEl>
                                              <p:pRg st="7" end="7"/>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5363">
                                            <p:txEl>
                                              <p:pRg st="8" end="8"/>
                                            </p:txEl>
                                          </p:spTgt>
                                        </p:tgtEl>
                                        <p:attrNameLst>
                                          <p:attrName>style.visibility</p:attrName>
                                        </p:attrNameLst>
                                      </p:cBhvr>
                                      <p:to>
                                        <p:strVal val="visible"/>
                                      </p:to>
                                    </p:set>
                                    <p:animEffect transition="in" filter="blinds(horizontal)">
                                      <p:cBhvr>
                                        <p:cTn id="27" dur="500"/>
                                        <p:tgtEl>
                                          <p:spTgt spid="15363">
                                            <p:txEl>
                                              <p:pRg st="8" end="8"/>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5363">
                                            <p:txEl>
                                              <p:pRg st="9" end="9"/>
                                            </p:txEl>
                                          </p:spTgt>
                                        </p:tgtEl>
                                        <p:attrNameLst>
                                          <p:attrName>style.visibility</p:attrName>
                                        </p:attrNameLst>
                                      </p:cBhvr>
                                      <p:to>
                                        <p:strVal val="visible"/>
                                      </p:to>
                                    </p:set>
                                    <p:animEffect transition="in" filter="blinds(horizontal)">
                                      <p:cBhvr>
                                        <p:cTn id="32" dur="500"/>
                                        <p:tgtEl>
                                          <p:spTgt spid="15363">
                                            <p:txEl>
                                              <p:pRg st="9" end="9"/>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5363">
                                            <p:txEl>
                                              <p:pRg st="10" end="10"/>
                                            </p:txEl>
                                          </p:spTgt>
                                        </p:tgtEl>
                                        <p:attrNameLst>
                                          <p:attrName>style.visibility</p:attrName>
                                        </p:attrNameLst>
                                      </p:cBhvr>
                                      <p:to>
                                        <p:strVal val="visible"/>
                                      </p:to>
                                    </p:set>
                                    <p:animEffect transition="in" filter="blinds(horizontal)">
                                      <p:cBhvr>
                                        <p:cTn id="37" dur="500"/>
                                        <p:tgtEl>
                                          <p:spTgt spid="15363">
                                            <p:txEl>
                                              <p:pRg st="10" end="1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5363">
                                            <p:txEl>
                                              <p:pRg st="11" end="11"/>
                                            </p:txEl>
                                          </p:spTgt>
                                        </p:tgtEl>
                                        <p:attrNameLst>
                                          <p:attrName>style.visibility</p:attrName>
                                        </p:attrNameLst>
                                      </p:cBhvr>
                                      <p:to>
                                        <p:strVal val="visible"/>
                                      </p:to>
                                    </p:set>
                                    <p:animEffect transition="in" filter="blinds(horizontal)">
                                      <p:cBhvr>
                                        <p:cTn id="42" dur="500"/>
                                        <p:tgtEl>
                                          <p:spTgt spid="15363">
                                            <p:txEl>
                                              <p:pRg st="11" end="11"/>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5363">
                                            <p:txEl>
                                              <p:pRg st="12" end="12"/>
                                            </p:txEl>
                                          </p:spTgt>
                                        </p:tgtEl>
                                        <p:attrNameLst>
                                          <p:attrName>style.visibility</p:attrName>
                                        </p:attrNameLst>
                                      </p:cBhvr>
                                      <p:to>
                                        <p:strVal val="visible"/>
                                      </p:to>
                                    </p:set>
                                    <p:animEffect transition="in" filter="blinds(horizontal)">
                                      <p:cBhvr>
                                        <p:cTn id="47" dur="500"/>
                                        <p:tgtEl>
                                          <p:spTgt spid="1536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894823E1-4291-4DA2-8C26-84422FDF9006}"/>
              </a:ext>
            </a:extLst>
          </p:cNvPr>
          <p:cNvSpPr>
            <a:spLocks noGrp="1"/>
          </p:cNvSpPr>
          <p:nvPr>
            <p:ph sz="quarter" idx="1"/>
          </p:nvPr>
        </p:nvSpPr>
        <p:spPr>
          <a:xfrm>
            <a:off x="1824039" y="219076"/>
            <a:ext cx="8188325" cy="517525"/>
          </a:xfrm>
        </p:spPr>
        <p:txBody>
          <a:bodyPr/>
          <a:lstStyle/>
          <a:p>
            <a:pPr>
              <a:buFont typeface="Wingdings" panose="05000000000000000000" pitchFamily="2" charset="2"/>
              <a:buNone/>
            </a:pPr>
            <a:r>
              <a:rPr lang="en-CA" altLang="en-US"/>
              <a:t>Ex: Graph the following function:</a:t>
            </a:r>
          </a:p>
        </p:txBody>
      </p:sp>
      <p:graphicFrame>
        <p:nvGraphicFramePr>
          <p:cNvPr id="25603" name="Object 2">
            <a:extLst>
              <a:ext uri="{FF2B5EF4-FFF2-40B4-BE49-F238E27FC236}">
                <a16:creationId xmlns:a16="http://schemas.microsoft.com/office/drawing/2014/main" id="{E893A8F8-1FC0-4BF0-85B2-4BB68AB71995}"/>
              </a:ext>
            </a:extLst>
          </p:cNvPr>
          <p:cNvGraphicFramePr>
            <a:graphicFrameLocks noChangeAspect="1"/>
          </p:cNvGraphicFramePr>
          <p:nvPr/>
        </p:nvGraphicFramePr>
        <p:xfrm>
          <a:off x="6664325" y="82550"/>
          <a:ext cx="2605088" cy="769938"/>
        </p:xfrm>
        <a:graphic>
          <a:graphicData uri="http://schemas.openxmlformats.org/presentationml/2006/ole">
            <mc:AlternateContent xmlns:mc="http://schemas.openxmlformats.org/markup-compatibility/2006">
              <mc:Choice xmlns:v="urn:schemas-microsoft-com:vml" Requires="v">
                <p:oleObj spid="_x0000_s11266" name="Equation" r:id="rId4" imgW="1459866" imgH="431613" progId="Equation.DSMT4">
                  <p:embed/>
                </p:oleObj>
              </mc:Choice>
              <mc:Fallback>
                <p:oleObj name="Equation" r:id="rId4" imgW="1459866" imgH="431613" progId="Equation.DSMT4">
                  <p:embed/>
                  <p:pic>
                    <p:nvPicPr>
                      <p:cNvPr id="25603" name="Object 2">
                        <a:extLst>
                          <a:ext uri="{FF2B5EF4-FFF2-40B4-BE49-F238E27FC236}">
                            <a16:creationId xmlns:a16="http://schemas.microsoft.com/office/drawing/2014/main" id="{E893A8F8-1FC0-4BF0-85B2-4BB68AB7199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64325" y="82550"/>
                        <a:ext cx="2605088"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5604" name="Group 7">
            <a:extLst>
              <a:ext uri="{FF2B5EF4-FFF2-40B4-BE49-F238E27FC236}">
                <a16:creationId xmlns:a16="http://schemas.microsoft.com/office/drawing/2014/main" id="{CFB9BA0F-781B-4752-98C6-EED9E93CB4F0}"/>
              </a:ext>
            </a:extLst>
          </p:cNvPr>
          <p:cNvGrpSpPr>
            <a:grpSpLocks noChangeAspect="1"/>
          </p:cNvGrpSpPr>
          <p:nvPr/>
        </p:nvGrpSpPr>
        <p:grpSpPr bwMode="auto">
          <a:xfrm>
            <a:off x="2028826" y="3187700"/>
            <a:ext cx="7604125" cy="3632200"/>
            <a:chOff x="318" y="1931"/>
            <a:chExt cx="4790" cy="2288"/>
          </a:xfrm>
        </p:grpSpPr>
        <p:sp>
          <p:nvSpPr>
            <p:cNvPr id="25681" name="AutoShape 6">
              <a:extLst>
                <a:ext uri="{FF2B5EF4-FFF2-40B4-BE49-F238E27FC236}">
                  <a16:creationId xmlns:a16="http://schemas.microsoft.com/office/drawing/2014/main" id="{3A8B2E60-5459-429C-AF1D-E668112B7260}"/>
                </a:ext>
              </a:extLst>
            </p:cNvPr>
            <p:cNvSpPr>
              <a:spLocks noChangeAspect="1" noChangeArrowheads="1" noTextEdit="1"/>
            </p:cNvSpPr>
            <p:nvPr/>
          </p:nvSpPr>
          <p:spPr bwMode="auto">
            <a:xfrm>
              <a:off x="355" y="1935"/>
              <a:ext cx="4717" cy="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82" name="Rectangle 8">
              <a:extLst>
                <a:ext uri="{FF2B5EF4-FFF2-40B4-BE49-F238E27FC236}">
                  <a16:creationId xmlns:a16="http://schemas.microsoft.com/office/drawing/2014/main" id="{E3D91A02-F095-4934-A52B-15B4125118E1}"/>
                </a:ext>
              </a:extLst>
            </p:cNvPr>
            <p:cNvSpPr>
              <a:spLocks noChangeArrowheads="1"/>
            </p:cNvSpPr>
            <p:nvPr/>
          </p:nvSpPr>
          <p:spPr bwMode="auto">
            <a:xfrm>
              <a:off x="359" y="1939"/>
              <a:ext cx="4709" cy="2276"/>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683" name="Line 9">
              <a:extLst>
                <a:ext uri="{FF2B5EF4-FFF2-40B4-BE49-F238E27FC236}">
                  <a16:creationId xmlns:a16="http://schemas.microsoft.com/office/drawing/2014/main" id="{F8A59E8F-DF37-48E9-AD44-01314D42FA74}"/>
                </a:ext>
              </a:extLst>
            </p:cNvPr>
            <p:cNvSpPr>
              <a:spLocks noChangeShapeType="1"/>
            </p:cNvSpPr>
            <p:nvPr/>
          </p:nvSpPr>
          <p:spPr bwMode="auto">
            <a:xfrm flipV="1">
              <a:off x="37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4" name="Line 10">
              <a:extLst>
                <a:ext uri="{FF2B5EF4-FFF2-40B4-BE49-F238E27FC236}">
                  <a16:creationId xmlns:a16="http://schemas.microsoft.com/office/drawing/2014/main" id="{2A502175-68FE-4A48-9630-8FE004CDBCAC}"/>
                </a:ext>
              </a:extLst>
            </p:cNvPr>
            <p:cNvSpPr>
              <a:spLocks noChangeShapeType="1"/>
            </p:cNvSpPr>
            <p:nvPr/>
          </p:nvSpPr>
          <p:spPr bwMode="auto">
            <a:xfrm flipV="1">
              <a:off x="38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5" name="Line 11">
              <a:extLst>
                <a:ext uri="{FF2B5EF4-FFF2-40B4-BE49-F238E27FC236}">
                  <a16:creationId xmlns:a16="http://schemas.microsoft.com/office/drawing/2014/main" id="{8672FA22-A34A-47E9-BEF9-958DF7190531}"/>
                </a:ext>
              </a:extLst>
            </p:cNvPr>
            <p:cNvSpPr>
              <a:spLocks noChangeShapeType="1"/>
            </p:cNvSpPr>
            <p:nvPr/>
          </p:nvSpPr>
          <p:spPr bwMode="auto">
            <a:xfrm flipV="1">
              <a:off x="57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6" name="Line 12">
              <a:extLst>
                <a:ext uri="{FF2B5EF4-FFF2-40B4-BE49-F238E27FC236}">
                  <a16:creationId xmlns:a16="http://schemas.microsoft.com/office/drawing/2014/main" id="{4CD5A293-3733-4343-9354-6331B16B41A5}"/>
                </a:ext>
              </a:extLst>
            </p:cNvPr>
            <p:cNvSpPr>
              <a:spLocks noChangeShapeType="1"/>
            </p:cNvSpPr>
            <p:nvPr/>
          </p:nvSpPr>
          <p:spPr bwMode="auto">
            <a:xfrm flipV="1">
              <a:off x="57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7" name="Line 13">
              <a:extLst>
                <a:ext uri="{FF2B5EF4-FFF2-40B4-BE49-F238E27FC236}">
                  <a16:creationId xmlns:a16="http://schemas.microsoft.com/office/drawing/2014/main" id="{66FC437C-5250-4DBB-B7F5-E5A6BB851785}"/>
                </a:ext>
              </a:extLst>
            </p:cNvPr>
            <p:cNvSpPr>
              <a:spLocks noChangeShapeType="1"/>
            </p:cNvSpPr>
            <p:nvPr/>
          </p:nvSpPr>
          <p:spPr bwMode="auto">
            <a:xfrm flipV="1">
              <a:off x="76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8" name="Line 14">
              <a:extLst>
                <a:ext uri="{FF2B5EF4-FFF2-40B4-BE49-F238E27FC236}">
                  <a16:creationId xmlns:a16="http://schemas.microsoft.com/office/drawing/2014/main" id="{956A8F61-CF6B-4F72-80F2-EF87505A7FEE}"/>
                </a:ext>
              </a:extLst>
            </p:cNvPr>
            <p:cNvSpPr>
              <a:spLocks noChangeShapeType="1"/>
            </p:cNvSpPr>
            <p:nvPr/>
          </p:nvSpPr>
          <p:spPr bwMode="auto">
            <a:xfrm flipV="1">
              <a:off x="77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89" name="Line 15">
              <a:extLst>
                <a:ext uri="{FF2B5EF4-FFF2-40B4-BE49-F238E27FC236}">
                  <a16:creationId xmlns:a16="http://schemas.microsoft.com/office/drawing/2014/main" id="{E7FD413E-ADA9-494E-962B-2BE899916547}"/>
                </a:ext>
              </a:extLst>
            </p:cNvPr>
            <p:cNvSpPr>
              <a:spLocks noChangeShapeType="1"/>
            </p:cNvSpPr>
            <p:nvPr/>
          </p:nvSpPr>
          <p:spPr bwMode="auto">
            <a:xfrm flipV="1">
              <a:off x="96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0" name="Line 16">
              <a:extLst>
                <a:ext uri="{FF2B5EF4-FFF2-40B4-BE49-F238E27FC236}">
                  <a16:creationId xmlns:a16="http://schemas.microsoft.com/office/drawing/2014/main" id="{D191EE8D-DE96-484B-ABB2-AFE45191BF19}"/>
                </a:ext>
              </a:extLst>
            </p:cNvPr>
            <p:cNvSpPr>
              <a:spLocks noChangeShapeType="1"/>
            </p:cNvSpPr>
            <p:nvPr/>
          </p:nvSpPr>
          <p:spPr bwMode="auto">
            <a:xfrm flipV="1">
              <a:off x="96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1" name="Line 17">
              <a:extLst>
                <a:ext uri="{FF2B5EF4-FFF2-40B4-BE49-F238E27FC236}">
                  <a16:creationId xmlns:a16="http://schemas.microsoft.com/office/drawing/2014/main" id="{34AFBFB0-4797-4321-9BF9-506B7863A363}"/>
                </a:ext>
              </a:extLst>
            </p:cNvPr>
            <p:cNvSpPr>
              <a:spLocks noChangeShapeType="1"/>
            </p:cNvSpPr>
            <p:nvPr/>
          </p:nvSpPr>
          <p:spPr bwMode="auto">
            <a:xfrm flipV="1">
              <a:off x="115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2" name="Line 18">
              <a:extLst>
                <a:ext uri="{FF2B5EF4-FFF2-40B4-BE49-F238E27FC236}">
                  <a16:creationId xmlns:a16="http://schemas.microsoft.com/office/drawing/2014/main" id="{5F4F6DEE-F808-4772-8085-259C773B5972}"/>
                </a:ext>
              </a:extLst>
            </p:cNvPr>
            <p:cNvSpPr>
              <a:spLocks noChangeShapeType="1"/>
            </p:cNvSpPr>
            <p:nvPr/>
          </p:nvSpPr>
          <p:spPr bwMode="auto">
            <a:xfrm flipV="1">
              <a:off x="115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3" name="Line 19">
              <a:extLst>
                <a:ext uri="{FF2B5EF4-FFF2-40B4-BE49-F238E27FC236}">
                  <a16:creationId xmlns:a16="http://schemas.microsoft.com/office/drawing/2014/main" id="{34E73D3A-6B5B-4FD8-816B-4C6F543009E2}"/>
                </a:ext>
              </a:extLst>
            </p:cNvPr>
            <p:cNvSpPr>
              <a:spLocks noChangeShapeType="1"/>
            </p:cNvSpPr>
            <p:nvPr/>
          </p:nvSpPr>
          <p:spPr bwMode="auto">
            <a:xfrm flipV="1">
              <a:off x="135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4" name="Line 20">
              <a:extLst>
                <a:ext uri="{FF2B5EF4-FFF2-40B4-BE49-F238E27FC236}">
                  <a16:creationId xmlns:a16="http://schemas.microsoft.com/office/drawing/2014/main" id="{83BCF669-342B-429F-85B2-246B21C55A54}"/>
                </a:ext>
              </a:extLst>
            </p:cNvPr>
            <p:cNvSpPr>
              <a:spLocks noChangeShapeType="1"/>
            </p:cNvSpPr>
            <p:nvPr/>
          </p:nvSpPr>
          <p:spPr bwMode="auto">
            <a:xfrm flipV="1">
              <a:off x="1354"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5" name="Line 21">
              <a:extLst>
                <a:ext uri="{FF2B5EF4-FFF2-40B4-BE49-F238E27FC236}">
                  <a16:creationId xmlns:a16="http://schemas.microsoft.com/office/drawing/2014/main" id="{95288A44-7A1D-4732-B963-E846A0603E2F}"/>
                </a:ext>
              </a:extLst>
            </p:cNvPr>
            <p:cNvSpPr>
              <a:spLocks noChangeShapeType="1"/>
            </p:cNvSpPr>
            <p:nvPr/>
          </p:nvSpPr>
          <p:spPr bwMode="auto">
            <a:xfrm flipV="1">
              <a:off x="154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6" name="Line 22">
              <a:extLst>
                <a:ext uri="{FF2B5EF4-FFF2-40B4-BE49-F238E27FC236}">
                  <a16:creationId xmlns:a16="http://schemas.microsoft.com/office/drawing/2014/main" id="{DFEDCD63-9953-40FB-8327-D34DEC069BDE}"/>
                </a:ext>
              </a:extLst>
            </p:cNvPr>
            <p:cNvSpPr>
              <a:spLocks noChangeShapeType="1"/>
            </p:cNvSpPr>
            <p:nvPr/>
          </p:nvSpPr>
          <p:spPr bwMode="auto">
            <a:xfrm flipV="1">
              <a:off x="1549"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7" name="Line 23">
              <a:extLst>
                <a:ext uri="{FF2B5EF4-FFF2-40B4-BE49-F238E27FC236}">
                  <a16:creationId xmlns:a16="http://schemas.microsoft.com/office/drawing/2014/main" id="{C4842238-B314-4752-B552-D0AA2BD3B099}"/>
                </a:ext>
              </a:extLst>
            </p:cNvPr>
            <p:cNvSpPr>
              <a:spLocks noChangeShapeType="1"/>
            </p:cNvSpPr>
            <p:nvPr/>
          </p:nvSpPr>
          <p:spPr bwMode="auto">
            <a:xfrm flipV="1">
              <a:off x="173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8" name="Line 24">
              <a:extLst>
                <a:ext uri="{FF2B5EF4-FFF2-40B4-BE49-F238E27FC236}">
                  <a16:creationId xmlns:a16="http://schemas.microsoft.com/office/drawing/2014/main" id="{6E086B51-4092-495C-92AB-087A29F2EFC2}"/>
                </a:ext>
              </a:extLst>
            </p:cNvPr>
            <p:cNvSpPr>
              <a:spLocks noChangeShapeType="1"/>
            </p:cNvSpPr>
            <p:nvPr/>
          </p:nvSpPr>
          <p:spPr bwMode="auto">
            <a:xfrm flipV="1">
              <a:off x="174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699" name="Line 25">
              <a:extLst>
                <a:ext uri="{FF2B5EF4-FFF2-40B4-BE49-F238E27FC236}">
                  <a16:creationId xmlns:a16="http://schemas.microsoft.com/office/drawing/2014/main" id="{4D472E8E-AD90-4DE6-A6E4-98AF96691BF6}"/>
                </a:ext>
              </a:extLst>
            </p:cNvPr>
            <p:cNvSpPr>
              <a:spLocks noChangeShapeType="1"/>
            </p:cNvSpPr>
            <p:nvPr/>
          </p:nvSpPr>
          <p:spPr bwMode="auto">
            <a:xfrm flipV="1">
              <a:off x="193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0" name="Line 26">
              <a:extLst>
                <a:ext uri="{FF2B5EF4-FFF2-40B4-BE49-F238E27FC236}">
                  <a16:creationId xmlns:a16="http://schemas.microsoft.com/office/drawing/2014/main" id="{6384A219-842B-410F-B1C1-5BF05046DA5E}"/>
                </a:ext>
              </a:extLst>
            </p:cNvPr>
            <p:cNvSpPr>
              <a:spLocks noChangeShapeType="1"/>
            </p:cNvSpPr>
            <p:nvPr/>
          </p:nvSpPr>
          <p:spPr bwMode="auto">
            <a:xfrm flipV="1">
              <a:off x="193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1" name="Line 27">
              <a:extLst>
                <a:ext uri="{FF2B5EF4-FFF2-40B4-BE49-F238E27FC236}">
                  <a16:creationId xmlns:a16="http://schemas.microsoft.com/office/drawing/2014/main" id="{65B5C4BC-6504-4BC0-88BB-9243BAD3CF70}"/>
                </a:ext>
              </a:extLst>
            </p:cNvPr>
            <p:cNvSpPr>
              <a:spLocks noChangeShapeType="1"/>
            </p:cNvSpPr>
            <p:nvPr/>
          </p:nvSpPr>
          <p:spPr bwMode="auto">
            <a:xfrm flipV="1">
              <a:off x="212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2" name="Line 28">
              <a:extLst>
                <a:ext uri="{FF2B5EF4-FFF2-40B4-BE49-F238E27FC236}">
                  <a16:creationId xmlns:a16="http://schemas.microsoft.com/office/drawing/2014/main" id="{E5B34BB4-8485-49A3-8636-9525CB6FED2A}"/>
                </a:ext>
              </a:extLst>
            </p:cNvPr>
            <p:cNvSpPr>
              <a:spLocks noChangeShapeType="1"/>
            </p:cNvSpPr>
            <p:nvPr/>
          </p:nvSpPr>
          <p:spPr bwMode="auto">
            <a:xfrm flipV="1">
              <a:off x="213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3" name="Line 29">
              <a:extLst>
                <a:ext uri="{FF2B5EF4-FFF2-40B4-BE49-F238E27FC236}">
                  <a16:creationId xmlns:a16="http://schemas.microsoft.com/office/drawing/2014/main" id="{949AA558-E512-4AE5-AE93-22FA9213F7F8}"/>
                </a:ext>
              </a:extLst>
            </p:cNvPr>
            <p:cNvSpPr>
              <a:spLocks noChangeShapeType="1"/>
            </p:cNvSpPr>
            <p:nvPr/>
          </p:nvSpPr>
          <p:spPr bwMode="auto">
            <a:xfrm flipV="1">
              <a:off x="232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4" name="Line 30">
              <a:extLst>
                <a:ext uri="{FF2B5EF4-FFF2-40B4-BE49-F238E27FC236}">
                  <a16:creationId xmlns:a16="http://schemas.microsoft.com/office/drawing/2014/main" id="{EC46FE9F-E93D-416B-A614-47387A739A94}"/>
                </a:ext>
              </a:extLst>
            </p:cNvPr>
            <p:cNvSpPr>
              <a:spLocks noChangeShapeType="1"/>
            </p:cNvSpPr>
            <p:nvPr/>
          </p:nvSpPr>
          <p:spPr bwMode="auto">
            <a:xfrm flipV="1">
              <a:off x="232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5" name="Line 31">
              <a:extLst>
                <a:ext uri="{FF2B5EF4-FFF2-40B4-BE49-F238E27FC236}">
                  <a16:creationId xmlns:a16="http://schemas.microsoft.com/office/drawing/2014/main" id="{C9051E14-F9BF-43C3-8D18-A59776BA397E}"/>
                </a:ext>
              </a:extLst>
            </p:cNvPr>
            <p:cNvSpPr>
              <a:spLocks noChangeShapeType="1"/>
            </p:cNvSpPr>
            <p:nvPr/>
          </p:nvSpPr>
          <p:spPr bwMode="auto">
            <a:xfrm flipV="1">
              <a:off x="251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6" name="Line 32">
              <a:extLst>
                <a:ext uri="{FF2B5EF4-FFF2-40B4-BE49-F238E27FC236}">
                  <a16:creationId xmlns:a16="http://schemas.microsoft.com/office/drawing/2014/main" id="{1D6284CE-A184-4CD9-822D-765640A0FF49}"/>
                </a:ext>
              </a:extLst>
            </p:cNvPr>
            <p:cNvSpPr>
              <a:spLocks noChangeShapeType="1"/>
            </p:cNvSpPr>
            <p:nvPr/>
          </p:nvSpPr>
          <p:spPr bwMode="auto">
            <a:xfrm flipV="1">
              <a:off x="251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7" name="Line 33">
              <a:extLst>
                <a:ext uri="{FF2B5EF4-FFF2-40B4-BE49-F238E27FC236}">
                  <a16:creationId xmlns:a16="http://schemas.microsoft.com/office/drawing/2014/main" id="{D8FD18AD-6C1D-4F7D-8627-7C7B84556173}"/>
                </a:ext>
              </a:extLst>
            </p:cNvPr>
            <p:cNvSpPr>
              <a:spLocks noChangeShapeType="1"/>
            </p:cNvSpPr>
            <p:nvPr/>
          </p:nvSpPr>
          <p:spPr bwMode="auto">
            <a:xfrm flipV="1">
              <a:off x="290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8" name="Line 34">
              <a:extLst>
                <a:ext uri="{FF2B5EF4-FFF2-40B4-BE49-F238E27FC236}">
                  <a16:creationId xmlns:a16="http://schemas.microsoft.com/office/drawing/2014/main" id="{DDB6AF0A-5477-403B-9B21-32906F01611C}"/>
                </a:ext>
              </a:extLst>
            </p:cNvPr>
            <p:cNvSpPr>
              <a:spLocks noChangeShapeType="1"/>
            </p:cNvSpPr>
            <p:nvPr/>
          </p:nvSpPr>
          <p:spPr bwMode="auto">
            <a:xfrm flipV="1">
              <a:off x="2909"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09" name="Line 35">
              <a:extLst>
                <a:ext uri="{FF2B5EF4-FFF2-40B4-BE49-F238E27FC236}">
                  <a16:creationId xmlns:a16="http://schemas.microsoft.com/office/drawing/2014/main" id="{978D32A1-756F-40B3-ACD4-5CEC29374EC5}"/>
                </a:ext>
              </a:extLst>
            </p:cNvPr>
            <p:cNvSpPr>
              <a:spLocks noChangeShapeType="1"/>
            </p:cNvSpPr>
            <p:nvPr/>
          </p:nvSpPr>
          <p:spPr bwMode="auto">
            <a:xfrm flipV="1">
              <a:off x="309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0" name="Line 36">
              <a:extLst>
                <a:ext uri="{FF2B5EF4-FFF2-40B4-BE49-F238E27FC236}">
                  <a16:creationId xmlns:a16="http://schemas.microsoft.com/office/drawing/2014/main" id="{AAD16590-08DD-4C08-B098-F575275762E2}"/>
                </a:ext>
              </a:extLst>
            </p:cNvPr>
            <p:cNvSpPr>
              <a:spLocks noChangeShapeType="1"/>
            </p:cNvSpPr>
            <p:nvPr/>
          </p:nvSpPr>
          <p:spPr bwMode="auto">
            <a:xfrm flipV="1">
              <a:off x="310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1" name="Line 37">
              <a:extLst>
                <a:ext uri="{FF2B5EF4-FFF2-40B4-BE49-F238E27FC236}">
                  <a16:creationId xmlns:a16="http://schemas.microsoft.com/office/drawing/2014/main" id="{BF50B018-6D44-405E-962F-187162DAFD45}"/>
                </a:ext>
              </a:extLst>
            </p:cNvPr>
            <p:cNvSpPr>
              <a:spLocks noChangeShapeType="1"/>
            </p:cNvSpPr>
            <p:nvPr/>
          </p:nvSpPr>
          <p:spPr bwMode="auto">
            <a:xfrm flipV="1">
              <a:off x="329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2" name="Line 38">
              <a:extLst>
                <a:ext uri="{FF2B5EF4-FFF2-40B4-BE49-F238E27FC236}">
                  <a16:creationId xmlns:a16="http://schemas.microsoft.com/office/drawing/2014/main" id="{2866DDEA-725E-446E-8BB9-8AD66FCB6B54}"/>
                </a:ext>
              </a:extLst>
            </p:cNvPr>
            <p:cNvSpPr>
              <a:spLocks noChangeShapeType="1"/>
            </p:cNvSpPr>
            <p:nvPr/>
          </p:nvSpPr>
          <p:spPr bwMode="auto">
            <a:xfrm flipV="1">
              <a:off x="329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3" name="Line 39">
              <a:extLst>
                <a:ext uri="{FF2B5EF4-FFF2-40B4-BE49-F238E27FC236}">
                  <a16:creationId xmlns:a16="http://schemas.microsoft.com/office/drawing/2014/main" id="{E709D369-97EE-45E9-9C23-F788EC4EE7C9}"/>
                </a:ext>
              </a:extLst>
            </p:cNvPr>
            <p:cNvSpPr>
              <a:spLocks noChangeShapeType="1"/>
            </p:cNvSpPr>
            <p:nvPr/>
          </p:nvSpPr>
          <p:spPr bwMode="auto">
            <a:xfrm flipV="1">
              <a:off x="348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4" name="Line 40">
              <a:extLst>
                <a:ext uri="{FF2B5EF4-FFF2-40B4-BE49-F238E27FC236}">
                  <a16:creationId xmlns:a16="http://schemas.microsoft.com/office/drawing/2014/main" id="{8A21B96D-B2CE-4B7B-9968-4791A42EF028}"/>
                </a:ext>
              </a:extLst>
            </p:cNvPr>
            <p:cNvSpPr>
              <a:spLocks noChangeShapeType="1"/>
            </p:cNvSpPr>
            <p:nvPr/>
          </p:nvSpPr>
          <p:spPr bwMode="auto">
            <a:xfrm flipV="1">
              <a:off x="349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5" name="Line 41">
              <a:extLst>
                <a:ext uri="{FF2B5EF4-FFF2-40B4-BE49-F238E27FC236}">
                  <a16:creationId xmlns:a16="http://schemas.microsoft.com/office/drawing/2014/main" id="{086D7681-0D17-4E60-A402-B21670C0DEDE}"/>
                </a:ext>
              </a:extLst>
            </p:cNvPr>
            <p:cNvSpPr>
              <a:spLocks noChangeShapeType="1"/>
            </p:cNvSpPr>
            <p:nvPr/>
          </p:nvSpPr>
          <p:spPr bwMode="auto">
            <a:xfrm flipV="1">
              <a:off x="368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6" name="Line 42">
              <a:extLst>
                <a:ext uri="{FF2B5EF4-FFF2-40B4-BE49-F238E27FC236}">
                  <a16:creationId xmlns:a16="http://schemas.microsoft.com/office/drawing/2014/main" id="{244F2E57-DE0B-444F-ACC8-10BFC5DCB9D2}"/>
                </a:ext>
              </a:extLst>
            </p:cNvPr>
            <p:cNvSpPr>
              <a:spLocks noChangeShapeType="1"/>
            </p:cNvSpPr>
            <p:nvPr/>
          </p:nvSpPr>
          <p:spPr bwMode="auto">
            <a:xfrm flipV="1">
              <a:off x="368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7" name="Line 43">
              <a:extLst>
                <a:ext uri="{FF2B5EF4-FFF2-40B4-BE49-F238E27FC236}">
                  <a16:creationId xmlns:a16="http://schemas.microsoft.com/office/drawing/2014/main" id="{43493E7A-874A-4DB2-8D7F-CE8344E2DE45}"/>
                </a:ext>
              </a:extLst>
            </p:cNvPr>
            <p:cNvSpPr>
              <a:spLocks noChangeShapeType="1"/>
            </p:cNvSpPr>
            <p:nvPr/>
          </p:nvSpPr>
          <p:spPr bwMode="auto">
            <a:xfrm flipV="1">
              <a:off x="3874"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8" name="Line 44">
              <a:extLst>
                <a:ext uri="{FF2B5EF4-FFF2-40B4-BE49-F238E27FC236}">
                  <a16:creationId xmlns:a16="http://schemas.microsoft.com/office/drawing/2014/main" id="{39ED0578-5AFE-43F6-8D2A-EBB91439C083}"/>
                </a:ext>
              </a:extLst>
            </p:cNvPr>
            <p:cNvSpPr>
              <a:spLocks noChangeShapeType="1"/>
            </p:cNvSpPr>
            <p:nvPr/>
          </p:nvSpPr>
          <p:spPr bwMode="auto">
            <a:xfrm flipV="1">
              <a:off x="3878"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19" name="Line 45">
              <a:extLst>
                <a:ext uri="{FF2B5EF4-FFF2-40B4-BE49-F238E27FC236}">
                  <a16:creationId xmlns:a16="http://schemas.microsoft.com/office/drawing/2014/main" id="{015E63F2-536D-4262-8102-C5372BB15DEC}"/>
                </a:ext>
              </a:extLst>
            </p:cNvPr>
            <p:cNvSpPr>
              <a:spLocks noChangeShapeType="1"/>
            </p:cNvSpPr>
            <p:nvPr/>
          </p:nvSpPr>
          <p:spPr bwMode="auto">
            <a:xfrm flipV="1">
              <a:off x="407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0" name="Line 46">
              <a:extLst>
                <a:ext uri="{FF2B5EF4-FFF2-40B4-BE49-F238E27FC236}">
                  <a16:creationId xmlns:a16="http://schemas.microsoft.com/office/drawing/2014/main" id="{7605A358-9C91-4D7F-AF45-95F634C3F02E}"/>
                </a:ext>
              </a:extLst>
            </p:cNvPr>
            <p:cNvSpPr>
              <a:spLocks noChangeShapeType="1"/>
            </p:cNvSpPr>
            <p:nvPr/>
          </p:nvSpPr>
          <p:spPr bwMode="auto">
            <a:xfrm flipV="1">
              <a:off x="407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1" name="Line 47">
              <a:extLst>
                <a:ext uri="{FF2B5EF4-FFF2-40B4-BE49-F238E27FC236}">
                  <a16:creationId xmlns:a16="http://schemas.microsoft.com/office/drawing/2014/main" id="{4981A5E8-E370-415D-9D30-D809E7EF0704}"/>
                </a:ext>
              </a:extLst>
            </p:cNvPr>
            <p:cNvSpPr>
              <a:spLocks noChangeShapeType="1"/>
            </p:cNvSpPr>
            <p:nvPr/>
          </p:nvSpPr>
          <p:spPr bwMode="auto">
            <a:xfrm flipV="1">
              <a:off x="4265"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2" name="Line 48">
              <a:extLst>
                <a:ext uri="{FF2B5EF4-FFF2-40B4-BE49-F238E27FC236}">
                  <a16:creationId xmlns:a16="http://schemas.microsoft.com/office/drawing/2014/main" id="{596B1F6C-E376-4FE8-90D0-052C883A276F}"/>
                </a:ext>
              </a:extLst>
            </p:cNvPr>
            <p:cNvSpPr>
              <a:spLocks noChangeShapeType="1"/>
            </p:cNvSpPr>
            <p:nvPr/>
          </p:nvSpPr>
          <p:spPr bwMode="auto">
            <a:xfrm flipV="1">
              <a:off x="4269"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3" name="Line 49">
              <a:extLst>
                <a:ext uri="{FF2B5EF4-FFF2-40B4-BE49-F238E27FC236}">
                  <a16:creationId xmlns:a16="http://schemas.microsoft.com/office/drawing/2014/main" id="{A8AD9F20-5C41-4B6F-8F67-10B98E561332}"/>
                </a:ext>
              </a:extLst>
            </p:cNvPr>
            <p:cNvSpPr>
              <a:spLocks noChangeShapeType="1"/>
            </p:cNvSpPr>
            <p:nvPr/>
          </p:nvSpPr>
          <p:spPr bwMode="auto">
            <a:xfrm flipV="1">
              <a:off x="445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4" name="Line 50">
              <a:extLst>
                <a:ext uri="{FF2B5EF4-FFF2-40B4-BE49-F238E27FC236}">
                  <a16:creationId xmlns:a16="http://schemas.microsoft.com/office/drawing/2014/main" id="{2C16D5DB-4F63-44FE-B37E-625DB5DD1AF5}"/>
                </a:ext>
              </a:extLst>
            </p:cNvPr>
            <p:cNvSpPr>
              <a:spLocks noChangeShapeType="1"/>
            </p:cNvSpPr>
            <p:nvPr/>
          </p:nvSpPr>
          <p:spPr bwMode="auto">
            <a:xfrm flipV="1">
              <a:off x="4460"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5" name="Line 51">
              <a:extLst>
                <a:ext uri="{FF2B5EF4-FFF2-40B4-BE49-F238E27FC236}">
                  <a16:creationId xmlns:a16="http://schemas.microsoft.com/office/drawing/2014/main" id="{CBF4C709-46F1-4898-9211-A171D9775CED}"/>
                </a:ext>
              </a:extLst>
            </p:cNvPr>
            <p:cNvSpPr>
              <a:spLocks noChangeShapeType="1"/>
            </p:cNvSpPr>
            <p:nvPr/>
          </p:nvSpPr>
          <p:spPr bwMode="auto">
            <a:xfrm flipV="1">
              <a:off x="4652"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6" name="Line 52">
              <a:extLst>
                <a:ext uri="{FF2B5EF4-FFF2-40B4-BE49-F238E27FC236}">
                  <a16:creationId xmlns:a16="http://schemas.microsoft.com/office/drawing/2014/main" id="{174B8F81-B7BC-4CE6-89DD-1D6C48D647D2}"/>
                </a:ext>
              </a:extLst>
            </p:cNvPr>
            <p:cNvSpPr>
              <a:spLocks noChangeShapeType="1"/>
            </p:cNvSpPr>
            <p:nvPr/>
          </p:nvSpPr>
          <p:spPr bwMode="auto">
            <a:xfrm flipV="1">
              <a:off x="465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7" name="Line 53">
              <a:extLst>
                <a:ext uri="{FF2B5EF4-FFF2-40B4-BE49-F238E27FC236}">
                  <a16:creationId xmlns:a16="http://schemas.microsoft.com/office/drawing/2014/main" id="{07E13E01-1848-49D8-9FDA-205BC4300484}"/>
                </a:ext>
              </a:extLst>
            </p:cNvPr>
            <p:cNvSpPr>
              <a:spLocks noChangeShapeType="1"/>
            </p:cNvSpPr>
            <p:nvPr/>
          </p:nvSpPr>
          <p:spPr bwMode="auto">
            <a:xfrm flipV="1">
              <a:off x="4847"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8" name="Line 54">
              <a:extLst>
                <a:ext uri="{FF2B5EF4-FFF2-40B4-BE49-F238E27FC236}">
                  <a16:creationId xmlns:a16="http://schemas.microsoft.com/office/drawing/2014/main" id="{B2115DCE-4AC3-43FA-BBF1-139BBB5E5021}"/>
                </a:ext>
              </a:extLst>
            </p:cNvPr>
            <p:cNvSpPr>
              <a:spLocks noChangeShapeType="1"/>
            </p:cNvSpPr>
            <p:nvPr/>
          </p:nvSpPr>
          <p:spPr bwMode="auto">
            <a:xfrm flipV="1">
              <a:off x="4851"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29" name="Line 55">
              <a:extLst>
                <a:ext uri="{FF2B5EF4-FFF2-40B4-BE49-F238E27FC236}">
                  <a16:creationId xmlns:a16="http://schemas.microsoft.com/office/drawing/2014/main" id="{97AC9931-61D6-4A15-A20C-65AC892BC2AF}"/>
                </a:ext>
              </a:extLst>
            </p:cNvPr>
            <p:cNvSpPr>
              <a:spLocks noChangeShapeType="1"/>
            </p:cNvSpPr>
            <p:nvPr/>
          </p:nvSpPr>
          <p:spPr bwMode="auto">
            <a:xfrm flipV="1">
              <a:off x="5043"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0" name="Line 56">
              <a:extLst>
                <a:ext uri="{FF2B5EF4-FFF2-40B4-BE49-F238E27FC236}">
                  <a16:creationId xmlns:a16="http://schemas.microsoft.com/office/drawing/2014/main" id="{46965EEC-CAAE-4523-BA37-70F1F9A26FC8}"/>
                </a:ext>
              </a:extLst>
            </p:cNvPr>
            <p:cNvSpPr>
              <a:spLocks noChangeShapeType="1"/>
            </p:cNvSpPr>
            <p:nvPr/>
          </p:nvSpPr>
          <p:spPr bwMode="auto">
            <a:xfrm flipV="1">
              <a:off x="5046" y="1939"/>
              <a:ext cx="1" cy="2273"/>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1" name="Line 57">
              <a:extLst>
                <a:ext uri="{FF2B5EF4-FFF2-40B4-BE49-F238E27FC236}">
                  <a16:creationId xmlns:a16="http://schemas.microsoft.com/office/drawing/2014/main" id="{3E50B510-9946-49DE-82E4-995245AD3DEE}"/>
                </a:ext>
              </a:extLst>
            </p:cNvPr>
            <p:cNvSpPr>
              <a:spLocks noChangeShapeType="1"/>
            </p:cNvSpPr>
            <p:nvPr/>
          </p:nvSpPr>
          <p:spPr bwMode="auto">
            <a:xfrm>
              <a:off x="362" y="4020"/>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2" name="Line 58">
              <a:extLst>
                <a:ext uri="{FF2B5EF4-FFF2-40B4-BE49-F238E27FC236}">
                  <a16:creationId xmlns:a16="http://schemas.microsoft.com/office/drawing/2014/main" id="{DBD19381-640E-423E-AED1-B9279BA27725}"/>
                </a:ext>
              </a:extLst>
            </p:cNvPr>
            <p:cNvSpPr>
              <a:spLocks noChangeShapeType="1"/>
            </p:cNvSpPr>
            <p:nvPr/>
          </p:nvSpPr>
          <p:spPr bwMode="auto">
            <a:xfrm>
              <a:off x="362" y="4024"/>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3" name="Line 59">
              <a:extLst>
                <a:ext uri="{FF2B5EF4-FFF2-40B4-BE49-F238E27FC236}">
                  <a16:creationId xmlns:a16="http://schemas.microsoft.com/office/drawing/2014/main" id="{8F021CE6-765F-4C3F-82DC-256FA98C1ECA}"/>
                </a:ext>
              </a:extLst>
            </p:cNvPr>
            <p:cNvSpPr>
              <a:spLocks noChangeShapeType="1"/>
            </p:cNvSpPr>
            <p:nvPr/>
          </p:nvSpPr>
          <p:spPr bwMode="auto">
            <a:xfrm>
              <a:off x="362" y="3641"/>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4" name="Line 60">
              <a:extLst>
                <a:ext uri="{FF2B5EF4-FFF2-40B4-BE49-F238E27FC236}">
                  <a16:creationId xmlns:a16="http://schemas.microsoft.com/office/drawing/2014/main" id="{CDB69EFE-3F0E-4977-B6A7-2B8F7956CBD6}"/>
                </a:ext>
              </a:extLst>
            </p:cNvPr>
            <p:cNvSpPr>
              <a:spLocks noChangeShapeType="1"/>
            </p:cNvSpPr>
            <p:nvPr/>
          </p:nvSpPr>
          <p:spPr bwMode="auto">
            <a:xfrm>
              <a:off x="362" y="3644"/>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5" name="Line 61">
              <a:extLst>
                <a:ext uri="{FF2B5EF4-FFF2-40B4-BE49-F238E27FC236}">
                  <a16:creationId xmlns:a16="http://schemas.microsoft.com/office/drawing/2014/main" id="{3994D2E5-422E-4752-9335-82A24A4DE808}"/>
                </a:ext>
              </a:extLst>
            </p:cNvPr>
            <p:cNvSpPr>
              <a:spLocks noChangeShapeType="1"/>
            </p:cNvSpPr>
            <p:nvPr/>
          </p:nvSpPr>
          <p:spPr bwMode="auto">
            <a:xfrm>
              <a:off x="362" y="3453"/>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6" name="Line 62">
              <a:extLst>
                <a:ext uri="{FF2B5EF4-FFF2-40B4-BE49-F238E27FC236}">
                  <a16:creationId xmlns:a16="http://schemas.microsoft.com/office/drawing/2014/main" id="{38F416B1-534A-4EBD-86CD-A5A4B185BE47}"/>
                </a:ext>
              </a:extLst>
            </p:cNvPr>
            <p:cNvSpPr>
              <a:spLocks noChangeShapeType="1"/>
            </p:cNvSpPr>
            <p:nvPr/>
          </p:nvSpPr>
          <p:spPr bwMode="auto">
            <a:xfrm>
              <a:off x="362" y="3456"/>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7" name="Line 63">
              <a:extLst>
                <a:ext uri="{FF2B5EF4-FFF2-40B4-BE49-F238E27FC236}">
                  <a16:creationId xmlns:a16="http://schemas.microsoft.com/office/drawing/2014/main" id="{6F3A792D-9A36-46BC-8A88-F162C3F512C0}"/>
                </a:ext>
              </a:extLst>
            </p:cNvPr>
            <p:cNvSpPr>
              <a:spLocks noChangeShapeType="1"/>
            </p:cNvSpPr>
            <p:nvPr/>
          </p:nvSpPr>
          <p:spPr bwMode="auto">
            <a:xfrm>
              <a:off x="362" y="3261"/>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8" name="Line 64">
              <a:extLst>
                <a:ext uri="{FF2B5EF4-FFF2-40B4-BE49-F238E27FC236}">
                  <a16:creationId xmlns:a16="http://schemas.microsoft.com/office/drawing/2014/main" id="{7FC95483-C088-49A3-B626-C273EF5C5D9C}"/>
                </a:ext>
              </a:extLst>
            </p:cNvPr>
            <p:cNvSpPr>
              <a:spLocks noChangeShapeType="1"/>
            </p:cNvSpPr>
            <p:nvPr/>
          </p:nvSpPr>
          <p:spPr bwMode="auto">
            <a:xfrm>
              <a:off x="362" y="3265"/>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39" name="Line 65">
              <a:extLst>
                <a:ext uri="{FF2B5EF4-FFF2-40B4-BE49-F238E27FC236}">
                  <a16:creationId xmlns:a16="http://schemas.microsoft.com/office/drawing/2014/main" id="{0C63E7C0-B6BC-4E8F-ADDA-A67565EE9935}"/>
                </a:ext>
              </a:extLst>
            </p:cNvPr>
            <p:cNvSpPr>
              <a:spLocks noChangeShapeType="1"/>
            </p:cNvSpPr>
            <p:nvPr/>
          </p:nvSpPr>
          <p:spPr bwMode="auto">
            <a:xfrm>
              <a:off x="362" y="3073"/>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0" name="Line 66">
              <a:extLst>
                <a:ext uri="{FF2B5EF4-FFF2-40B4-BE49-F238E27FC236}">
                  <a16:creationId xmlns:a16="http://schemas.microsoft.com/office/drawing/2014/main" id="{8A2AD8F1-736B-4127-B30F-7461ABC2ABEE}"/>
                </a:ext>
              </a:extLst>
            </p:cNvPr>
            <p:cNvSpPr>
              <a:spLocks noChangeShapeType="1"/>
            </p:cNvSpPr>
            <p:nvPr/>
          </p:nvSpPr>
          <p:spPr bwMode="auto">
            <a:xfrm>
              <a:off x="362" y="3077"/>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1" name="Line 67">
              <a:extLst>
                <a:ext uri="{FF2B5EF4-FFF2-40B4-BE49-F238E27FC236}">
                  <a16:creationId xmlns:a16="http://schemas.microsoft.com/office/drawing/2014/main" id="{918F7D50-D09B-4ECD-B162-2DFF8F48EFB4}"/>
                </a:ext>
              </a:extLst>
            </p:cNvPr>
            <p:cNvSpPr>
              <a:spLocks noChangeShapeType="1"/>
            </p:cNvSpPr>
            <p:nvPr/>
          </p:nvSpPr>
          <p:spPr bwMode="auto">
            <a:xfrm>
              <a:off x="362" y="2885"/>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2" name="Line 68">
              <a:extLst>
                <a:ext uri="{FF2B5EF4-FFF2-40B4-BE49-F238E27FC236}">
                  <a16:creationId xmlns:a16="http://schemas.microsoft.com/office/drawing/2014/main" id="{FC1D056E-BBEB-49EE-8DE6-5889F2405788}"/>
                </a:ext>
              </a:extLst>
            </p:cNvPr>
            <p:cNvSpPr>
              <a:spLocks noChangeShapeType="1"/>
            </p:cNvSpPr>
            <p:nvPr/>
          </p:nvSpPr>
          <p:spPr bwMode="auto">
            <a:xfrm>
              <a:off x="362" y="2889"/>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3" name="Line 69">
              <a:extLst>
                <a:ext uri="{FF2B5EF4-FFF2-40B4-BE49-F238E27FC236}">
                  <a16:creationId xmlns:a16="http://schemas.microsoft.com/office/drawing/2014/main" id="{48B43C4A-24C4-40A4-B1BE-3433DE37A6C3}"/>
                </a:ext>
              </a:extLst>
            </p:cNvPr>
            <p:cNvSpPr>
              <a:spLocks noChangeShapeType="1"/>
            </p:cNvSpPr>
            <p:nvPr/>
          </p:nvSpPr>
          <p:spPr bwMode="auto">
            <a:xfrm>
              <a:off x="362" y="2694"/>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4" name="Line 70">
              <a:extLst>
                <a:ext uri="{FF2B5EF4-FFF2-40B4-BE49-F238E27FC236}">
                  <a16:creationId xmlns:a16="http://schemas.microsoft.com/office/drawing/2014/main" id="{7B56195A-79D7-4CCB-B380-D632FFEC9B22}"/>
                </a:ext>
              </a:extLst>
            </p:cNvPr>
            <p:cNvSpPr>
              <a:spLocks noChangeShapeType="1"/>
            </p:cNvSpPr>
            <p:nvPr/>
          </p:nvSpPr>
          <p:spPr bwMode="auto">
            <a:xfrm>
              <a:off x="362" y="2698"/>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5" name="Line 71">
              <a:extLst>
                <a:ext uri="{FF2B5EF4-FFF2-40B4-BE49-F238E27FC236}">
                  <a16:creationId xmlns:a16="http://schemas.microsoft.com/office/drawing/2014/main" id="{30333730-EBA7-49F7-AA06-7BE48F0F135D}"/>
                </a:ext>
              </a:extLst>
            </p:cNvPr>
            <p:cNvSpPr>
              <a:spLocks noChangeShapeType="1"/>
            </p:cNvSpPr>
            <p:nvPr/>
          </p:nvSpPr>
          <p:spPr bwMode="auto">
            <a:xfrm>
              <a:off x="362" y="2506"/>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6" name="Line 72">
              <a:extLst>
                <a:ext uri="{FF2B5EF4-FFF2-40B4-BE49-F238E27FC236}">
                  <a16:creationId xmlns:a16="http://schemas.microsoft.com/office/drawing/2014/main" id="{EB0A142B-1913-4850-B96C-F49E8920D7D5}"/>
                </a:ext>
              </a:extLst>
            </p:cNvPr>
            <p:cNvSpPr>
              <a:spLocks noChangeShapeType="1"/>
            </p:cNvSpPr>
            <p:nvPr/>
          </p:nvSpPr>
          <p:spPr bwMode="auto">
            <a:xfrm>
              <a:off x="362" y="2510"/>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7" name="Line 73">
              <a:extLst>
                <a:ext uri="{FF2B5EF4-FFF2-40B4-BE49-F238E27FC236}">
                  <a16:creationId xmlns:a16="http://schemas.microsoft.com/office/drawing/2014/main" id="{01B46364-FAB3-44F9-B47E-6BEC8DF182C1}"/>
                </a:ext>
              </a:extLst>
            </p:cNvPr>
            <p:cNvSpPr>
              <a:spLocks noChangeShapeType="1"/>
            </p:cNvSpPr>
            <p:nvPr/>
          </p:nvSpPr>
          <p:spPr bwMode="auto">
            <a:xfrm>
              <a:off x="362" y="2318"/>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8" name="Line 74">
              <a:extLst>
                <a:ext uri="{FF2B5EF4-FFF2-40B4-BE49-F238E27FC236}">
                  <a16:creationId xmlns:a16="http://schemas.microsoft.com/office/drawing/2014/main" id="{57028C39-6757-4B73-87FA-E75F9468FA95}"/>
                </a:ext>
              </a:extLst>
            </p:cNvPr>
            <p:cNvSpPr>
              <a:spLocks noChangeShapeType="1"/>
            </p:cNvSpPr>
            <p:nvPr/>
          </p:nvSpPr>
          <p:spPr bwMode="auto">
            <a:xfrm>
              <a:off x="362" y="2322"/>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49" name="Line 75">
              <a:extLst>
                <a:ext uri="{FF2B5EF4-FFF2-40B4-BE49-F238E27FC236}">
                  <a16:creationId xmlns:a16="http://schemas.microsoft.com/office/drawing/2014/main" id="{DE348474-E929-4851-9657-76AF2EABDEB9}"/>
                </a:ext>
              </a:extLst>
            </p:cNvPr>
            <p:cNvSpPr>
              <a:spLocks noChangeShapeType="1"/>
            </p:cNvSpPr>
            <p:nvPr/>
          </p:nvSpPr>
          <p:spPr bwMode="auto">
            <a:xfrm>
              <a:off x="362" y="2127"/>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0" name="Line 76">
              <a:extLst>
                <a:ext uri="{FF2B5EF4-FFF2-40B4-BE49-F238E27FC236}">
                  <a16:creationId xmlns:a16="http://schemas.microsoft.com/office/drawing/2014/main" id="{E5A6BC10-9E35-47D5-9FC8-46E31AC98D57}"/>
                </a:ext>
              </a:extLst>
            </p:cNvPr>
            <p:cNvSpPr>
              <a:spLocks noChangeShapeType="1"/>
            </p:cNvSpPr>
            <p:nvPr/>
          </p:nvSpPr>
          <p:spPr bwMode="auto">
            <a:xfrm>
              <a:off x="362" y="2130"/>
              <a:ext cx="4706"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5751" name="Line 77">
              <a:extLst>
                <a:ext uri="{FF2B5EF4-FFF2-40B4-BE49-F238E27FC236}">
                  <a16:creationId xmlns:a16="http://schemas.microsoft.com/office/drawing/2014/main" id="{936845EA-8871-46D3-9AF8-A95ED8ECB8BD}"/>
                </a:ext>
              </a:extLst>
            </p:cNvPr>
            <p:cNvSpPr>
              <a:spLocks noChangeShapeType="1"/>
            </p:cNvSpPr>
            <p:nvPr/>
          </p:nvSpPr>
          <p:spPr bwMode="auto">
            <a:xfrm>
              <a:off x="362" y="3825"/>
              <a:ext cx="470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2" name="Line 78">
              <a:extLst>
                <a:ext uri="{FF2B5EF4-FFF2-40B4-BE49-F238E27FC236}">
                  <a16:creationId xmlns:a16="http://schemas.microsoft.com/office/drawing/2014/main" id="{5FD7E6AD-D185-4835-BC24-662C84AB3C36}"/>
                </a:ext>
              </a:extLst>
            </p:cNvPr>
            <p:cNvSpPr>
              <a:spLocks noChangeShapeType="1"/>
            </p:cNvSpPr>
            <p:nvPr/>
          </p:nvSpPr>
          <p:spPr bwMode="auto">
            <a:xfrm>
              <a:off x="362" y="3829"/>
              <a:ext cx="470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3" name="Line 79">
              <a:extLst>
                <a:ext uri="{FF2B5EF4-FFF2-40B4-BE49-F238E27FC236}">
                  <a16:creationId xmlns:a16="http://schemas.microsoft.com/office/drawing/2014/main" id="{9497DACB-6C5E-4AF5-BC1C-EEC75BF9668F}"/>
                </a:ext>
              </a:extLst>
            </p:cNvPr>
            <p:cNvSpPr>
              <a:spLocks noChangeShapeType="1"/>
            </p:cNvSpPr>
            <p:nvPr/>
          </p:nvSpPr>
          <p:spPr bwMode="auto">
            <a:xfrm>
              <a:off x="362" y="3832"/>
              <a:ext cx="4706"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4" name="Line 80">
              <a:extLst>
                <a:ext uri="{FF2B5EF4-FFF2-40B4-BE49-F238E27FC236}">
                  <a16:creationId xmlns:a16="http://schemas.microsoft.com/office/drawing/2014/main" id="{5695E27D-7DCD-45A4-9DAB-3F5EFC51520D}"/>
                </a:ext>
              </a:extLst>
            </p:cNvPr>
            <p:cNvSpPr>
              <a:spLocks noChangeShapeType="1"/>
            </p:cNvSpPr>
            <p:nvPr/>
          </p:nvSpPr>
          <p:spPr bwMode="auto">
            <a:xfrm>
              <a:off x="362" y="3836"/>
              <a:ext cx="4706"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5755" name="Rectangle 81">
              <a:extLst>
                <a:ext uri="{FF2B5EF4-FFF2-40B4-BE49-F238E27FC236}">
                  <a16:creationId xmlns:a16="http://schemas.microsoft.com/office/drawing/2014/main" id="{F22AF30E-3689-4A51-84BD-67F943E3A23F}"/>
                </a:ext>
              </a:extLst>
            </p:cNvPr>
            <p:cNvSpPr>
              <a:spLocks noChangeArrowheads="1"/>
            </p:cNvSpPr>
            <p:nvPr/>
          </p:nvSpPr>
          <p:spPr bwMode="auto">
            <a:xfrm>
              <a:off x="4973" y="3685"/>
              <a:ext cx="4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5756" name="Freeform 82">
              <a:extLst>
                <a:ext uri="{FF2B5EF4-FFF2-40B4-BE49-F238E27FC236}">
                  <a16:creationId xmlns:a16="http://schemas.microsoft.com/office/drawing/2014/main" id="{F9D0D6F7-A545-441A-8AEB-E88C8982922A}"/>
                </a:ext>
              </a:extLst>
            </p:cNvPr>
            <p:cNvSpPr>
              <a:spLocks/>
            </p:cNvSpPr>
            <p:nvPr/>
          </p:nvSpPr>
          <p:spPr bwMode="auto">
            <a:xfrm>
              <a:off x="5020" y="3792"/>
              <a:ext cx="41" cy="81"/>
            </a:xfrm>
            <a:custGeom>
              <a:avLst/>
              <a:gdLst>
                <a:gd name="T0" fmla="*/ 0 w 41"/>
                <a:gd name="T1" fmla="*/ 0 h 81"/>
                <a:gd name="T2" fmla="*/ 41 w 41"/>
                <a:gd name="T3" fmla="*/ 40 h 81"/>
                <a:gd name="T4" fmla="*/ 0 w 41"/>
                <a:gd name="T5" fmla="*/ 81 h 81"/>
                <a:gd name="T6" fmla="*/ 0 w 41"/>
                <a:gd name="T7" fmla="*/ 0 h 81"/>
                <a:gd name="T8" fmla="*/ 0 60000 65536"/>
                <a:gd name="T9" fmla="*/ 0 60000 65536"/>
                <a:gd name="T10" fmla="*/ 0 60000 65536"/>
                <a:gd name="T11" fmla="*/ 0 60000 65536"/>
                <a:gd name="T12" fmla="*/ 0 w 41"/>
                <a:gd name="T13" fmla="*/ 0 h 81"/>
                <a:gd name="T14" fmla="*/ 41 w 41"/>
                <a:gd name="T15" fmla="*/ 81 h 81"/>
              </a:gdLst>
              <a:ahLst/>
              <a:cxnLst>
                <a:cxn ang="T8">
                  <a:pos x="T0" y="T1"/>
                </a:cxn>
                <a:cxn ang="T9">
                  <a:pos x="T2" y="T3"/>
                </a:cxn>
                <a:cxn ang="T10">
                  <a:pos x="T4" y="T5"/>
                </a:cxn>
                <a:cxn ang="T11">
                  <a:pos x="T6" y="T7"/>
                </a:cxn>
              </a:cxnLst>
              <a:rect l="T12" t="T13" r="T14" b="T15"/>
              <a:pathLst>
                <a:path w="41" h="81">
                  <a:moveTo>
                    <a:pt x="0" y="0"/>
                  </a:moveTo>
                  <a:lnTo>
                    <a:pt x="41" y="40"/>
                  </a:lnTo>
                  <a:lnTo>
                    <a:pt x="0" y="81"/>
                  </a:lnTo>
                  <a:lnTo>
                    <a:pt x="0" y="0"/>
                  </a:lnTo>
                  <a:close/>
                </a:path>
              </a:pathLst>
            </a:custGeom>
            <a:solidFill>
              <a:srgbClr val="000000"/>
            </a:solidFill>
            <a:ln w="4">
              <a:solidFill>
                <a:srgbClr val="000000"/>
              </a:solidFill>
              <a:round/>
              <a:headEnd/>
              <a:tailEnd/>
            </a:ln>
          </p:spPr>
          <p:txBody>
            <a:bodyPr/>
            <a:lstStyle/>
            <a:p>
              <a:endParaRPr lang="en-US"/>
            </a:p>
          </p:txBody>
        </p:sp>
        <p:sp>
          <p:nvSpPr>
            <p:cNvPr id="25757" name="Line 83">
              <a:extLst>
                <a:ext uri="{FF2B5EF4-FFF2-40B4-BE49-F238E27FC236}">
                  <a16:creationId xmlns:a16="http://schemas.microsoft.com/office/drawing/2014/main" id="{6375B980-B070-4EDE-BB79-1330B1E85733}"/>
                </a:ext>
              </a:extLst>
            </p:cNvPr>
            <p:cNvSpPr>
              <a:spLocks noChangeShapeType="1"/>
            </p:cNvSpPr>
            <p:nvPr/>
          </p:nvSpPr>
          <p:spPr bwMode="auto">
            <a:xfrm flipV="1">
              <a:off x="2706" y="1939"/>
              <a:ext cx="1" cy="227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8" name="Line 84">
              <a:extLst>
                <a:ext uri="{FF2B5EF4-FFF2-40B4-BE49-F238E27FC236}">
                  <a16:creationId xmlns:a16="http://schemas.microsoft.com/office/drawing/2014/main" id="{07733060-8885-4CAD-92A9-73CB5D8BFEC0}"/>
                </a:ext>
              </a:extLst>
            </p:cNvPr>
            <p:cNvSpPr>
              <a:spLocks noChangeShapeType="1"/>
            </p:cNvSpPr>
            <p:nvPr/>
          </p:nvSpPr>
          <p:spPr bwMode="auto">
            <a:xfrm flipV="1">
              <a:off x="2710" y="1939"/>
              <a:ext cx="1" cy="227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59" name="Line 85">
              <a:extLst>
                <a:ext uri="{FF2B5EF4-FFF2-40B4-BE49-F238E27FC236}">
                  <a16:creationId xmlns:a16="http://schemas.microsoft.com/office/drawing/2014/main" id="{D8FF70E4-BFA3-423B-AA3C-5F761A238255}"/>
                </a:ext>
              </a:extLst>
            </p:cNvPr>
            <p:cNvSpPr>
              <a:spLocks noChangeShapeType="1"/>
            </p:cNvSpPr>
            <p:nvPr/>
          </p:nvSpPr>
          <p:spPr bwMode="auto">
            <a:xfrm flipV="1">
              <a:off x="2714" y="1939"/>
              <a:ext cx="1" cy="2273"/>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0" name="Line 86">
              <a:extLst>
                <a:ext uri="{FF2B5EF4-FFF2-40B4-BE49-F238E27FC236}">
                  <a16:creationId xmlns:a16="http://schemas.microsoft.com/office/drawing/2014/main" id="{E3EC9EF4-10AC-43FB-B9D8-E8E59AD3920B}"/>
                </a:ext>
              </a:extLst>
            </p:cNvPr>
            <p:cNvSpPr>
              <a:spLocks noChangeShapeType="1"/>
            </p:cNvSpPr>
            <p:nvPr/>
          </p:nvSpPr>
          <p:spPr bwMode="auto">
            <a:xfrm flipV="1">
              <a:off x="2717" y="1939"/>
              <a:ext cx="1" cy="2273"/>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5761" name="Rectangle 87">
              <a:extLst>
                <a:ext uri="{FF2B5EF4-FFF2-40B4-BE49-F238E27FC236}">
                  <a16:creationId xmlns:a16="http://schemas.microsoft.com/office/drawing/2014/main" id="{AAE65BB7-B8A9-45EA-B249-00786E4EBF02}"/>
                </a:ext>
              </a:extLst>
            </p:cNvPr>
            <p:cNvSpPr>
              <a:spLocks noChangeArrowheads="1"/>
            </p:cNvSpPr>
            <p:nvPr/>
          </p:nvSpPr>
          <p:spPr bwMode="auto">
            <a:xfrm>
              <a:off x="2765" y="1931"/>
              <a:ext cx="4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5762" name="Freeform 88">
              <a:extLst>
                <a:ext uri="{FF2B5EF4-FFF2-40B4-BE49-F238E27FC236}">
                  <a16:creationId xmlns:a16="http://schemas.microsoft.com/office/drawing/2014/main" id="{BD229F3F-8568-47BD-9947-8E97A31C7CBB}"/>
                </a:ext>
              </a:extLst>
            </p:cNvPr>
            <p:cNvSpPr>
              <a:spLocks/>
            </p:cNvSpPr>
            <p:nvPr/>
          </p:nvSpPr>
          <p:spPr bwMode="auto">
            <a:xfrm>
              <a:off x="2673" y="1942"/>
              <a:ext cx="81" cy="41"/>
            </a:xfrm>
            <a:custGeom>
              <a:avLst/>
              <a:gdLst>
                <a:gd name="T0" fmla="*/ 0 w 81"/>
                <a:gd name="T1" fmla="*/ 41 h 41"/>
                <a:gd name="T2" fmla="*/ 41 w 81"/>
                <a:gd name="T3" fmla="*/ 0 h 41"/>
                <a:gd name="T4" fmla="*/ 81 w 81"/>
                <a:gd name="T5" fmla="*/ 41 h 41"/>
                <a:gd name="T6" fmla="*/ 0 w 81"/>
                <a:gd name="T7" fmla="*/ 41 h 41"/>
                <a:gd name="T8" fmla="*/ 0 60000 65536"/>
                <a:gd name="T9" fmla="*/ 0 60000 65536"/>
                <a:gd name="T10" fmla="*/ 0 60000 65536"/>
                <a:gd name="T11" fmla="*/ 0 60000 65536"/>
                <a:gd name="T12" fmla="*/ 0 w 81"/>
                <a:gd name="T13" fmla="*/ 0 h 41"/>
                <a:gd name="T14" fmla="*/ 81 w 81"/>
                <a:gd name="T15" fmla="*/ 41 h 41"/>
              </a:gdLst>
              <a:ahLst/>
              <a:cxnLst>
                <a:cxn ang="T8">
                  <a:pos x="T0" y="T1"/>
                </a:cxn>
                <a:cxn ang="T9">
                  <a:pos x="T2" y="T3"/>
                </a:cxn>
                <a:cxn ang="T10">
                  <a:pos x="T4" y="T5"/>
                </a:cxn>
                <a:cxn ang="T11">
                  <a:pos x="T6" y="T7"/>
                </a:cxn>
              </a:cxnLst>
              <a:rect l="T12" t="T13" r="T14" b="T15"/>
              <a:pathLst>
                <a:path w="81" h="41">
                  <a:moveTo>
                    <a:pt x="0" y="41"/>
                  </a:moveTo>
                  <a:lnTo>
                    <a:pt x="41" y="0"/>
                  </a:lnTo>
                  <a:lnTo>
                    <a:pt x="81" y="41"/>
                  </a:lnTo>
                  <a:lnTo>
                    <a:pt x="0" y="41"/>
                  </a:lnTo>
                  <a:close/>
                </a:path>
              </a:pathLst>
            </a:custGeom>
            <a:solidFill>
              <a:srgbClr val="000000"/>
            </a:solidFill>
            <a:ln w="4">
              <a:solidFill>
                <a:srgbClr val="000000"/>
              </a:solidFill>
              <a:round/>
              <a:headEnd/>
              <a:tailEnd/>
            </a:ln>
          </p:spPr>
          <p:txBody>
            <a:bodyPr/>
            <a:lstStyle/>
            <a:p>
              <a:endParaRPr lang="en-US"/>
            </a:p>
          </p:txBody>
        </p:sp>
        <p:sp>
          <p:nvSpPr>
            <p:cNvPr id="25763" name="Rectangle 89">
              <a:extLst>
                <a:ext uri="{FF2B5EF4-FFF2-40B4-BE49-F238E27FC236}">
                  <a16:creationId xmlns:a16="http://schemas.microsoft.com/office/drawing/2014/main" id="{66560911-580F-4FE1-AC46-504AAC71239B}"/>
                </a:ext>
              </a:extLst>
            </p:cNvPr>
            <p:cNvSpPr>
              <a:spLocks noChangeArrowheads="1"/>
            </p:cNvSpPr>
            <p:nvPr/>
          </p:nvSpPr>
          <p:spPr bwMode="auto">
            <a:xfrm>
              <a:off x="359" y="1939"/>
              <a:ext cx="4709" cy="227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5764" name="Line 90">
              <a:extLst>
                <a:ext uri="{FF2B5EF4-FFF2-40B4-BE49-F238E27FC236}">
                  <a16:creationId xmlns:a16="http://schemas.microsoft.com/office/drawing/2014/main" id="{F0F69B27-D8AC-460B-9D33-89AB911D5F8C}"/>
                </a:ext>
              </a:extLst>
            </p:cNvPr>
            <p:cNvSpPr>
              <a:spLocks noChangeShapeType="1"/>
            </p:cNvSpPr>
            <p:nvPr/>
          </p:nvSpPr>
          <p:spPr bwMode="auto">
            <a:xfrm>
              <a:off x="381"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5" name="Rectangle 91">
              <a:extLst>
                <a:ext uri="{FF2B5EF4-FFF2-40B4-BE49-F238E27FC236}">
                  <a16:creationId xmlns:a16="http://schemas.microsoft.com/office/drawing/2014/main" id="{19224A19-B2C3-4D19-B06B-F962BEC9C665}"/>
                </a:ext>
              </a:extLst>
            </p:cNvPr>
            <p:cNvSpPr>
              <a:spLocks noChangeArrowheads="1"/>
            </p:cNvSpPr>
            <p:nvPr/>
          </p:nvSpPr>
          <p:spPr bwMode="auto">
            <a:xfrm>
              <a:off x="318" y="3865"/>
              <a:ext cx="15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-6p</a:t>
              </a:r>
              <a:endParaRPr lang="en-US" altLang="en-US" sz="1800">
                <a:latin typeface="Arial" panose="020B0604020202020204" pitchFamily="34" charset="0"/>
              </a:endParaRPr>
            </a:p>
          </p:txBody>
        </p:sp>
        <p:sp>
          <p:nvSpPr>
            <p:cNvPr id="25766" name="Line 92">
              <a:extLst>
                <a:ext uri="{FF2B5EF4-FFF2-40B4-BE49-F238E27FC236}">
                  <a16:creationId xmlns:a16="http://schemas.microsoft.com/office/drawing/2014/main" id="{B63A8065-7F34-444C-B7EF-70EAEBDED7E2}"/>
                </a:ext>
              </a:extLst>
            </p:cNvPr>
            <p:cNvSpPr>
              <a:spLocks noChangeShapeType="1"/>
            </p:cNvSpPr>
            <p:nvPr/>
          </p:nvSpPr>
          <p:spPr bwMode="auto">
            <a:xfrm>
              <a:off x="1158"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7" name="Rectangle 93">
              <a:extLst>
                <a:ext uri="{FF2B5EF4-FFF2-40B4-BE49-F238E27FC236}">
                  <a16:creationId xmlns:a16="http://schemas.microsoft.com/office/drawing/2014/main" id="{3B7090AD-0492-4441-8112-EE294F5C3C8B}"/>
                </a:ext>
              </a:extLst>
            </p:cNvPr>
            <p:cNvSpPr>
              <a:spLocks noChangeArrowheads="1"/>
            </p:cNvSpPr>
            <p:nvPr/>
          </p:nvSpPr>
          <p:spPr bwMode="auto">
            <a:xfrm>
              <a:off x="1096" y="3865"/>
              <a:ext cx="15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25768" name="Line 94">
              <a:extLst>
                <a:ext uri="{FF2B5EF4-FFF2-40B4-BE49-F238E27FC236}">
                  <a16:creationId xmlns:a16="http://schemas.microsoft.com/office/drawing/2014/main" id="{ECB527A2-9F1F-4E60-8B7A-FC31207DF6FF}"/>
                </a:ext>
              </a:extLst>
            </p:cNvPr>
            <p:cNvSpPr>
              <a:spLocks noChangeShapeType="1"/>
            </p:cNvSpPr>
            <p:nvPr/>
          </p:nvSpPr>
          <p:spPr bwMode="auto">
            <a:xfrm>
              <a:off x="1936"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69" name="Rectangle 95">
              <a:extLst>
                <a:ext uri="{FF2B5EF4-FFF2-40B4-BE49-F238E27FC236}">
                  <a16:creationId xmlns:a16="http://schemas.microsoft.com/office/drawing/2014/main" id="{15A9D3EC-EB72-4C28-871D-71EB9E0B731E}"/>
                </a:ext>
              </a:extLst>
            </p:cNvPr>
            <p:cNvSpPr>
              <a:spLocks noChangeArrowheads="1"/>
            </p:cNvSpPr>
            <p:nvPr/>
          </p:nvSpPr>
          <p:spPr bwMode="auto">
            <a:xfrm>
              <a:off x="1873" y="3865"/>
              <a:ext cx="15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5770" name="Rectangle 96">
              <a:extLst>
                <a:ext uri="{FF2B5EF4-FFF2-40B4-BE49-F238E27FC236}">
                  <a16:creationId xmlns:a16="http://schemas.microsoft.com/office/drawing/2014/main" id="{440924F0-F55A-46CE-A4AE-4341EBEE7248}"/>
                </a:ext>
              </a:extLst>
            </p:cNvPr>
            <p:cNvSpPr>
              <a:spLocks noChangeArrowheads="1"/>
            </p:cNvSpPr>
            <p:nvPr/>
          </p:nvSpPr>
          <p:spPr bwMode="auto">
            <a:xfrm>
              <a:off x="2728" y="3865"/>
              <a:ext cx="4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25771" name="Line 97">
              <a:extLst>
                <a:ext uri="{FF2B5EF4-FFF2-40B4-BE49-F238E27FC236}">
                  <a16:creationId xmlns:a16="http://schemas.microsoft.com/office/drawing/2014/main" id="{31A839FC-58B8-4903-8360-6A22AA9E1FA9}"/>
                </a:ext>
              </a:extLst>
            </p:cNvPr>
            <p:cNvSpPr>
              <a:spLocks noChangeShapeType="1"/>
            </p:cNvSpPr>
            <p:nvPr/>
          </p:nvSpPr>
          <p:spPr bwMode="auto">
            <a:xfrm>
              <a:off x="3491"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2" name="Rectangle 98">
              <a:extLst>
                <a:ext uri="{FF2B5EF4-FFF2-40B4-BE49-F238E27FC236}">
                  <a16:creationId xmlns:a16="http://schemas.microsoft.com/office/drawing/2014/main" id="{3FDA641D-8CDD-45B7-B188-E290F27180C5}"/>
                </a:ext>
              </a:extLst>
            </p:cNvPr>
            <p:cNvSpPr>
              <a:spLocks noChangeArrowheads="1"/>
            </p:cNvSpPr>
            <p:nvPr/>
          </p:nvSpPr>
          <p:spPr bwMode="auto">
            <a:xfrm>
              <a:off x="3451" y="3865"/>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5773" name="Line 99">
              <a:extLst>
                <a:ext uri="{FF2B5EF4-FFF2-40B4-BE49-F238E27FC236}">
                  <a16:creationId xmlns:a16="http://schemas.microsoft.com/office/drawing/2014/main" id="{E0A71795-9910-445A-902D-F1D260B10A5C}"/>
                </a:ext>
              </a:extLst>
            </p:cNvPr>
            <p:cNvSpPr>
              <a:spLocks noChangeShapeType="1"/>
            </p:cNvSpPr>
            <p:nvPr/>
          </p:nvSpPr>
          <p:spPr bwMode="auto">
            <a:xfrm>
              <a:off x="4269"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4" name="Rectangle 100">
              <a:extLst>
                <a:ext uri="{FF2B5EF4-FFF2-40B4-BE49-F238E27FC236}">
                  <a16:creationId xmlns:a16="http://schemas.microsoft.com/office/drawing/2014/main" id="{3AA05F59-BF23-4445-981E-201F4DFF276E}"/>
                </a:ext>
              </a:extLst>
            </p:cNvPr>
            <p:cNvSpPr>
              <a:spLocks noChangeArrowheads="1"/>
            </p:cNvSpPr>
            <p:nvPr/>
          </p:nvSpPr>
          <p:spPr bwMode="auto">
            <a:xfrm>
              <a:off x="4228" y="3865"/>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4p</a:t>
              </a:r>
              <a:endParaRPr lang="en-US" altLang="en-US" sz="1800">
                <a:latin typeface="Arial" panose="020B0604020202020204" pitchFamily="34" charset="0"/>
              </a:endParaRPr>
            </a:p>
          </p:txBody>
        </p:sp>
        <p:sp>
          <p:nvSpPr>
            <p:cNvPr id="25775" name="Line 101">
              <a:extLst>
                <a:ext uri="{FF2B5EF4-FFF2-40B4-BE49-F238E27FC236}">
                  <a16:creationId xmlns:a16="http://schemas.microsoft.com/office/drawing/2014/main" id="{704F7FA9-B482-4F76-812F-691FFAFA3E7E}"/>
                </a:ext>
              </a:extLst>
            </p:cNvPr>
            <p:cNvSpPr>
              <a:spLocks noChangeShapeType="1"/>
            </p:cNvSpPr>
            <p:nvPr/>
          </p:nvSpPr>
          <p:spPr bwMode="auto">
            <a:xfrm>
              <a:off x="5046" y="3803"/>
              <a:ext cx="1" cy="62"/>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6" name="Rectangle 102">
              <a:extLst>
                <a:ext uri="{FF2B5EF4-FFF2-40B4-BE49-F238E27FC236}">
                  <a16:creationId xmlns:a16="http://schemas.microsoft.com/office/drawing/2014/main" id="{923066FB-C89E-452D-AA29-112BAB95D377}"/>
                </a:ext>
              </a:extLst>
            </p:cNvPr>
            <p:cNvSpPr>
              <a:spLocks noChangeArrowheads="1"/>
            </p:cNvSpPr>
            <p:nvPr/>
          </p:nvSpPr>
          <p:spPr bwMode="auto">
            <a:xfrm>
              <a:off x="5006" y="3865"/>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Symbol" panose="05050102010706020507" pitchFamily="18" charset="2"/>
                </a:rPr>
                <a:t>6p</a:t>
              </a:r>
              <a:endParaRPr lang="en-US" altLang="en-US" sz="1800">
                <a:latin typeface="Arial" panose="020B0604020202020204" pitchFamily="34" charset="0"/>
              </a:endParaRPr>
            </a:p>
          </p:txBody>
        </p:sp>
        <p:sp>
          <p:nvSpPr>
            <p:cNvPr id="25777" name="Rectangle 103">
              <a:extLst>
                <a:ext uri="{FF2B5EF4-FFF2-40B4-BE49-F238E27FC236}">
                  <a16:creationId xmlns:a16="http://schemas.microsoft.com/office/drawing/2014/main" id="{D3368691-31F8-4D5D-AC50-D868CE87B4D4}"/>
                </a:ext>
              </a:extLst>
            </p:cNvPr>
            <p:cNvSpPr>
              <a:spLocks noChangeArrowheads="1"/>
            </p:cNvSpPr>
            <p:nvPr/>
          </p:nvSpPr>
          <p:spPr bwMode="auto">
            <a:xfrm>
              <a:off x="2577" y="3976"/>
              <a:ext cx="11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5778" name="Line 104">
              <a:extLst>
                <a:ext uri="{FF2B5EF4-FFF2-40B4-BE49-F238E27FC236}">
                  <a16:creationId xmlns:a16="http://schemas.microsoft.com/office/drawing/2014/main" id="{F580E4A6-E5C7-48CF-8E45-AFF810C05968}"/>
                </a:ext>
              </a:extLst>
            </p:cNvPr>
            <p:cNvSpPr>
              <a:spLocks noChangeShapeType="1"/>
            </p:cNvSpPr>
            <p:nvPr/>
          </p:nvSpPr>
          <p:spPr bwMode="auto">
            <a:xfrm>
              <a:off x="2684" y="4024"/>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79" name="Rectangle 105">
              <a:extLst>
                <a:ext uri="{FF2B5EF4-FFF2-40B4-BE49-F238E27FC236}">
                  <a16:creationId xmlns:a16="http://schemas.microsoft.com/office/drawing/2014/main" id="{F7D70EE4-46D7-417A-B6C8-B98150E11F66}"/>
                </a:ext>
              </a:extLst>
            </p:cNvPr>
            <p:cNvSpPr>
              <a:spLocks noChangeArrowheads="1"/>
            </p:cNvSpPr>
            <p:nvPr/>
          </p:nvSpPr>
          <p:spPr bwMode="auto">
            <a:xfrm>
              <a:off x="2629" y="3596"/>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5780" name="Line 106">
              <a:extLst>
                <a:ext uri="{FF2B5EF4-FFF2-40B4-BE49-F238E27FC236}">
                  <a16:creationId xmlns:a16="http://schemas.microsoft.com/office/drawing/2014/main" id="{46316F28-CE9E-499C-832D-615FAD13F8DF}"/>
                </a:ext>
              </a:extLst>
            </p:cNvPr>
            <p:cNvSpPr>
              <a:spLocks noChangeShapeType="1"/>
            </p:cNvSpPr>
            <p:nvPr/>
          </p:nvSpPr>
          <p:spPr bwMode="auto">
            <a:xfrm>
              <a:off x="2684" y="3644"/>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1" name="Rectangle 107">
              <a:extLst>
                <a:ext uri="{FF2B5EF4-FFF2-40B4-BE49-F238E27FC236}">
                  <a16:creationId xmlns:a16="http://schemas.microsoft.com/office/drawing/2014/main" id="{4B225A87-8E14-4284-A59B-E4D2781B5CEF}"/>
                </a:ext>
              </a:extLst>
            </p:cNvPr>
            <p:cNvSpPr>
              <a:spLocks noChangeArrowheads="1"/>
            </p:cNvSpPr>
            <p:nvPr/>
          </p:nvSpPr>
          <p:spPr bwMode="auto">
            <a:xfrm>
              <a:off x="2629" y="3409"/>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5782" name="Line 108">
              <a:extLst>
                <a:ext uri="{FF2B5EF4-FFF2-40B4-BE49-F238E27FC236}">
                  <a16:creationId xmlns:a16="http://schemas.microsoft.com/office/drawing/2014/main" id="{2E00C7EF-83F1-48DD-8F99-2CEF799C2384}"/>
                </a:ext>
              </a:extLst>
            </p:cNvPr>
            <p:cNvSpPr>
              <a:spLocks noChangeShapeType="1"/>
            </p:cNvSpPr>
            <p:nvPr/>
          </p:nvSpPr>
          <p:spPr bwMode="auto">
            <a:xfrm>
              <a:off x="2684" y="3456"/>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3" name="Rectangle 109">
              <a:extLst>
                <a:ext uri="{FF2B5EF4-FFF2-40B4-BE49-F238E27FC236}">
                  <a16:creationId xmlns:a16="http://schemas.microsoft.com/office/drawing/2014/main" id="{9E1D0E14-7149-431F-9515-02942A3E89FD}"/>
                </a:ext>
              </a:extLst>
            </p:cNvPr>
            <p:cNvSpPr>
              <a:spLocks noChangeArrowheads="1"/>
            </p:cNvSpPr>
            <p:nvPr/>
          </p:nvSpPr>
          <p:spPr bwMode="auto">
            <a:xfrm>
              <a:off x="2629" y="3217"/>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5784" name="Line 110">
              <a:extLst>
                <a:ext uri="{FF2B5EF4-FFF2-40B4-BE49-F238E27FC236}">
                  <a16:creationId xmlns:a16="http://schemas.microsoft.com/office/drawing/2014/main" id="{55B1677F-39AC-4A6D-8583-95FB3F5379ED}"/>
                </a:ext>
              </a:extLst>
            </p:cNvPr>
            <p:cNvSpPr>
              <a:spLocks noChangeShapeType="1"/>
            </p:cNvSpPr>
            <p:nvPr/>
          </p:nvSpPr>
          <p:spPr bwMode="auto">
            <a:xfrm>
              <a:off x="2684" y="3265"/>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5" name="Rectangle 111">
              <a:extLst>
                <a:ext uri="{FF2B5EF4-FFF2-40B4-BE49-F238E27FC236}">
                  <a16:creationId xmlns:a16="http://schemas.microsoft.com/office/drawing/2014/main" id="{9A90EBCF-5BEB-4138-AF6E-71F7AB21E382}"/>
                </a:ext>
              </a:extLst>
            </p:cNvPr>
            <p:cNvSpPr>
              <a:spLocks noChangeArrowheads="1"/>
            </p:cNvSpPr>
            <p:nvPr/>
          </p:nvSpPr>
          <p:spPr bwMode="auto">
            <a:xfrm>
              <a:off x="2629" y="3029"/>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5786" name="Line 112">
              <a:extLst>
                <a:ext uri="{FF2B5EF4-FFF2-40B4-BE49-F238E27FC236}">
                  <a16:creationId xmlns:a16="http://schemas.microsoft.com/office/drawing/2014/main" id="{7F53969A-8185-4EB6-A739-C267944DDCA0}"/>
                </a:ext>
              </a:extLst>
            </p:cNvPr>
            <p:cNvSpPr>
              <a:spLocks noChangeShapeType="1"/>
            </p:cNvSpPr>
            <p:nvPr/>
          </p:nvSpPr>
          <p:spPr bwMode="auto">
            <a:xfrm>
              <a:off x="2684" y="3077"/>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7" name="Rectangle 113">
              <a:extLst>
                <a:ext uri="{FF2B5EF4-FFF2-40B4-BE49-F238E27FC236}">
                  <a16:creationId xmlns:a16="http://schemas.microsoft.com/office/drawing/2014/main" id="{76542A87-9C57-4B92-8C5A-B490050F348E}"/>
                </a:ext>
              </a:extLst>
            </p:cNvPr>
            <p:cNvSpPr>
              <a:spLocks noChangeArrowheads="1"/>
            </p:cNvSpPr>
            <p:nvPr/>
          </p:nvSpPr>
          <p:spPr bwMode="auto">
            <a:xfrm>
              <a:off x="2629" y="2841"/>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5788" name="Line 114">
              <a:extLst>
                <a:ext uri="{FF2B5EF4-FFF2-40B4-BE49-F238E27FC236}">
                  <a16:creationId xmlns:a16="http://schemas.microsoft.com/office/drawing/2014/main" id="{E0C7CCA5-B5F5-4532-A90D-B2FD9230F67B}"/>
                </a:ext>
              </a:extLst>
            </p:cNvPr>
            <p:cNvSpPr>
              <a:spLocks noChangeShapeType="1"/>
            </p:cNvSpPr>
            <p:nvPr/>
          </p:nvSpPr>
          <p:spPr bwMode="auto">
            <a:xfrm>
              <a:off x="2684" y="2889"/>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89" name="Rectangle 115">
              <a:extLst>
                <a:ext uri="{FF2B5EF4-FFF2-40B4-BE49-F238E27FC236}">
                  <a16:creationId xmlns:a16="http://schemas.microsoft.com/office/drawing/2014/main" id="{2DC5790E-F601-430B-8A08-1F4CDEE73BB8}"/>
                </a:ext>
              </a:extLst>
            </p:cNvPr>
            <p:cNvSpPr>
              <a:spLocks noChangeArrowheads="1"/>
            </p:cNvSpPr>
            <p:nvPr/>
          </p:nvSpPr>
          <p:spPr bwMode="auto">
            <a:xfrm>
              <a:off x="2629" y="2650"/>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5790" name="Line 116">
              <a:extLst>
                <a:ext uri="{FF2B5EF4-FFF2-40B4-BE49-F238E27FC236}">
                  <a16:creationId xmlns:a16="http://schemas.microsoft.com/office/drawing/2014/main" id="{D0AF2F3B-2A71-4FB6-95E1-5E1F0A0BB470}"/>
                </a:ext>
              </a:extLst>
            </p:cNvPr>
            <p:cNvSpPr>
              <a:spLocks noChangeShapeType="1"/>
            </p:cNvSpPr>
            <p:nvPr/>
          </p:nvSpPr>
          <p:spPr bwMode="auto">
            <a:xfrm>
              <a:off x="2684" y="2698"/>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1" name="Rectangle 117">
              <a:extLst>
                <a:ext uri="{FF2B5EF4-FFF2-40B4-BE49-F238E27FC236}">
                  <a16:creationId xmlns:a16="http://schemas.microsoft.com/office/drawing/2014/main" id="{E2F86C1F-E479-412E-8D13-B9E094708A8C}"/>
                </a:ext>
              </a:extLst>
            </p:cNvPr>
            <p:cNvSpPr>
              <a:spLocks noChangeArrowheads="1"/>
            </p:cNvSpPr>
            <p:nvPr/>
          </p:nvSpPr>
          <p:spPr bwMode="auto">
            <a:xfrm>
              <a:off x="2629" y="2462"/>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7</a:t>
              </a:r>
              <a:endParaRPr lang="en-US" altLang="en-US" sz="1800">
                <a:latin typeface="Arial" panose="020B0604020202020204" pitchFamily="34" charset="0"/>
              </a:endParaRPr>
            </a:p>
          </p:txBody>
        </p:sp>
        <p:sp>
          <p:nvSpPr>
            <p:cNvPr id="25792" name="Line 118">
              <a:extLst>
                <a:ext uri="{FF2B5EF4-FFF2-40B4-BE49-F238E27FC236}">
                  <a16:creationId xmlns:a16="http://schemas.microsoft.com/office/drawing/2014/main" id="{04308693-1584-4BAB-97ED-04590BE1ED35}"/>
                </a:ext>
              </a:extLst>
            </p:cNvPr>
            <p:cNvSpPr>
              <a:spLocks noChangeShapeType="1"/>
            </p:cNvSpPr>
            <p:nvPr/>
          </p:nvSpPr>
          <p:spPr bwMode="auto">
            <a:xfrm>
              <a:off x="2684" y="2510"/>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3" name="Rectangle 119">
              <a:extLst>
                <a:ext uri="{FF2B5EF4-FFF2-40B4-BE49-F238E27FC236}">
                  <a16:creationId xmlns:a16="http://schemas.microsoft.com/office/drawing/2014/main" id="{7A3E103E-AABB-4519-B490-1C72FF67C765}"/>
                </a:ext>
              </a:extLst>
            </p:cNvPr>
            <p:cNvSpPr>
              <a:spLocks noChangeArrowheads="1"/>
            </p:cNvSpPr>
            <p:nvPr/>
          </p:nvSpPr>
          <p:spPr bwMode="auto">
            <a:xfrm>
              <a:off x="2629" y="2274"/>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8</a:t>
              </a:r>
              <a:endParaRPr lang="en-US" altLang="en-US" sz="1800">
                <a:latin typeface="Arial" panose="020B0604020202020204" pitchFamily="34" charset="0"/>
              </a:endParaRPr>
            </a:p>
          </p:txBody>
        </p:sp>
        <p:sp>
          <p:nvSpPr>
            <p:cNvPr id="25794" name="Line 120">
              <a:extLst>
                <a:ext uri="{FF2B5EF4-FFF2-40B4-BE49-F238E27FC236}">
                  <a16:creationId xmlns:a16="http://schemas.microsoft.com/office/drawing/2014/main" id="{E9B5A16C-A1FD-4051-9592-82A9A125F6E1}"/>
                </a:ext>
              </a:extLst>
            </p:cNvPr>
            <p:cNvSpPr>
              <a:spLocks noChangeShapeType="1"/>
            </p:cNvSpPr>
            <p:nvPr/>
          </p:nvSpPr>
          <p:spPr bwMode="auto">
            <a:xfrm>
              <a:off x="2684" y="2322"/>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5" name="Rectangle 121">
              <a:extLst>
                <a:ext uri="{FF2B5EF4-FFF2-40B4-BE49-F238E27FC236}">
                  <a16:creationId xmlns:a16="http://schemas.microsoft.com/office/drawing/2014/main" id="{CE917D52-DB7A-43C7-B1CA-FCE1D3AE0BFC}"/>
                </a:ext>
              </a:extLst>
            </p:cNvPr>
            <p:cNvSpPr>
              <a:spLocks noChangeArrowheads="1"/>
            </p:cNvSpPr>
            <p:nvPr/>
          </p:nvSpPr>
          <p:spPr bwMode="auto">
            <a:xfrm>
              <a:off x="2629" y="2082"/>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9</a:t>
              </a:r>
              <a:endParaRPr lang="en-US" altLang="en-US" sz="1800">
                <a:latin typeface="Arial" panose="020B0604020202020204" pitchFamily="34" charset="0"/>
              </a:endParaRPr>
            </a:p>
          </p:txBody>
        </p:sp>
        <p:sp>
          <p:nvSpPr>
            <p:cNvPr id="25796" name="Line 122">
              <a:extLst>
                <a:ext uri="{FF2B5EF4-FFF2-40B4-BE49-F238E27FC236}">
                  <a16:creationId xmlns:a16="http://schemas.microsoft.com/office/drawing/2014/main" id="{34D3863D-1B8C-4056-8BC0-70D6ABF4B1B5}"/>
                </a:ext>
              </a:extLst>
            </p:cNvPr>
            <p:cNvSpPr>
              <a:spLocks noChangeShapeType="1"/>
            </p:cNvSpPr>
            <p:nvPr/>
          </p:nvSpPr>
          <p:spPr bwMode="auto">
            <a:xfrm>
              <a:off x="2684" y="2130"/>
              <a:ext cx="63"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797" name="Rectangle 135">
              <a:extLst>
                <a:ext uri="{FF2B5EF4-FFF2-40B4-BE49-F238E27FC236}">
                  <a16:creationId xmlns:a16="http://schemas.microsoft.com/office/drawing/2014/main" id="{DEB7B7D9-A450-4B3C-AD6A-46680177F469}"/>
                </a:ext>
              </a:extLst>
            </p:cNvPr>
            <p:cNvSpPr>
              <a:spLocks noChangeArrowheads="1"/>
            </p:cNvSpPr>
            <p:nvPr/>
          </p:nvSpPr>
          <p:spPr bwMode="auto">
            <a:xfrm>
              <a:off x="359" y="1939"/>
              <a:ext cx="4709" cy="227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137" name="TextBox 136">
            <a:extLst>
              <a:ext uri="{FF2B5EF4-FFF2-40B4-BE49-F238E27FC236}">
                <a16:creationId xmlns:a16="http://schemas.microsoft.com/office/drawing/2014/main" id="{468D5C10-DE17-4692-9E54-BAE6230FFFC9}"/>
              </a:ext>
            </a:extLst>
          </p:cNvPr>
          <p:cNvSpPr txBox="1">
            <a:spLocks noChangeArrowheads="1"/>
          </p:cNvSpPr>
          <p:nvPr/>
        </p:nvSpPr>
        <p:spPr bwMode="auto">
          <a:xfrm>
            <a:off x="1630363" y="746125"/>
            <a:ext cx="39290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expansion by a factor of 2</a:t>
            </a:r>
          </a:p>
        </p:txBody>
      </p:sp>
      <p:sp>
        <p:nvSpPr>
          <p:cNvPr id="138" name="Oval 137">
            <a:extLst>
              <a:ext uri="{FF2B5EF4-FFF2-40B4-BE49-F238E27FC236}">
                <a16:creationId xmlns:a16="http://schemas.microsoft.com/office/drawing/2014/main" id="{EE54D70A-655F-45C1-AB5C-A17629DA1AA7}"/>
              </a:ext>
            </a:extLst>
          </p:cNvPr>
          <p:cNvSpPr/>
          <p:nvPr/>
        </p:nvSpPr>
        <p:spPr>
          <a:xfrm>
            <a:off x="7696200" y="136525"/>
            <a:ext cx="323850" cy="693738"/>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9" name="TextBox 138">
            <a:extLst>
              <a:ext uri="{FF2B5EF4-FFF2-40B4-BE49-F238E27FC236}">
                <a16:creationId xmlns:a16="http://schemas.microsoft.com/office/drawing/2014/main" id="{F04E7BEB-B16B-4EC8-83F5-248B2FEF9129}"/>
              </a:ext>
            </a:extLst>
          </p:cNvPr>
          <p:cNvSpPr txBox="1">
            <a:spLocks noChangeArrowheads="1"/>
          </p:cNvSpPr>
          <p:nvPr/>
        </p:nvSpPr>
        <p:spPr bwMode="auto">
          <a:xfrm>
            <a:off x="1633539" y="1035051"/>
            <a:ext cx="33432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l-GR" altLang="en-US" sz="2800">
                <a:solidFill>
                  <a:srgbClr val="FF0000"/>
                </a:solidFill>
                <a:latin typeface="Arial" panose="020B0604020202020204" pitchFamily="34" charset="0"/>
              </a:rPr>
              <a:t>π</a:t>
            </a:r>
            <a:r>
              <a:rPr lang="en-CA" altLang="en-US" sz="1800">
                <a:latin typeface="Arial" panose="020B0604020202020204" pitchFamily="34" charset="0"/>
              </a:rPr>
              <a:t> units right</a:t>
            </a:r>
          </a:p>
        </p:txBody>
      </p:sp>
      <p:sp>
        <p:nvSpPr>
          <p:cNvPr id="140" name="Oval 139">
            <a:extLst>
              <a:ext uri="{FF2B5EF4-FFF2-40B4-BE49-F238E27FC236}">
                <a16:creationId xmlns:a16="http://schemas.microsoft.com/office/drawing/2014/main" id="{B33AE0BC-8A0F-4AD6-9EAA-65453D0EF7B7}"/>
              </a:ext>
            </a:extLst>
          </p:cNvPr>
          <p:cNvSpPr/>
          <p:nvPr/>
        </p:nvSpPr>
        <p:spPr>
          <a:xfrm>
            <a:off x="8423276" y="261938"/>
            <a:ext cx="333375" cy="46196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1" name="TextBox 140">
            <a:extLst>
              <a:ext uri="{FF2B5EF4-FFF2-40B4-BE49-F238E27FC236}">
                <a16:creationId xmlns:a16="http://schemas.microsoft.com/office/drawing/2014/main" id="{86184295-B8B8-4C86-A73B-EAFB5CAB83C4}"/>
              </a:ext>
            </a:extLst>
          </p:cNvPr>
          <p:cNvSpPr txBox="1">
            <a:spLocks noChangeArrowheads="1"/>
          </p:cNvSpPr>
          <p:nvPr/>
        </p:nvSpPr>
        <p:spPr bwMode="auto">
          <a:xfrm>
            <a:off x="5576889" y="776289"/>
            <a:ext cx="2198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42" name="Object 7">
            <a:extLst>
              <a:ext uri="{FF2B5EF4-FFF2-40B4-BE49-F238E27FC236}">
                <a16:creationId xmlns:a16="http://schemas.microsoft.com/office/drawing/2014/main" id="{864F7108-1210-4816-AEE6-4B12B1D1A065}"/>
              </a:ext>
            </a:extLst>
          </p:cNvPr>
          <p:cNvGraphicFramePr>
            <a:graphicFrameLocks noChangeAspect="1"/>
          </p:cNvGraphicFramePr>
          <p:nvPr/>
        </p:nvGraphicFramePr>
        <p:xfrm>
          <a:off x="7807325" y="792163"/>
          <a:ext cx="649288" cy="582612"/>
        </p:xfrm>
        <a:graphic>
          <a:graphicData uri="http://schemas.openxmlformats.org/presentationml/2006/ole">
            <mc:AlternateContent xmlns:mc="http://schemas.openxmlformats.org/markup-compatibility/2006">
              <mc:Choice xmlns:v="urn:schemas-microsoft-com:vml" Requires="v">
                <p:oleObj spid="_x0000_s11267" name="Equation" r:id="rId6" imgW="482391" imgH="431613" progId="Equation.DSMT4">
                  <p:embed/>
                </p:oleObj>
              </mc:Choice>
              <mc:Fallback>
                <p:oleObj name="Equation" r:id="rId6" imgW="482391" imgH="431613" progId="Equation.DSMT4">
                  <p:embed/>
                  <p:pic>
                    <p:nvPicPr>
                      <p:cNvPr id="142" name="Object 7">
                        <a:extLst>
                          <a:ext uri="{FF2B5EF4-FFF2-40B4-BE49-F238E27FC236}">
                            <a16:creationId xmlns:a16="http://schemas.microsoft.com/office/drawing/2014/main" id="{864F7108-1210-4816-AEE6-4B12B1D1A06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07325" y="792163"/>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4">
            <a:extLst>
              <a:ext uri="{FF2B5EF4-FFF2-40B4-BE49-F238E27FC236}">
                <a16:creationId xmlns:a16="http://schemas.microsoft.com/office/drawing/2014/main" id="{4A08EFD7-C052-4093-864A-99716DEC0D3F}"/>
              </a:ext>
            </a:extLst>
          </p:cNvPr>
          <p:cNvGraphicFramePr>
            <a:graphicFrameLocks noChangeAspect="1"/>
          </p:cNvGraphicFramePr>
          <p:nvPr/>
        </p:nvGraphicFramePr>
        <p:xfrm>
          <a:off x="8542339" y="817563"/>
          <a:ext cx="409575" cy="582612"/>
        </p:xfrm>
        <a:graphic>
          <a:graphicData uri="http://schemas.openxmlformats.org/presentationml/2006/ole">
            <mc:AlternateContent xmlns:mc="http://schemas.openxmlformats.org/markup-compatibility/2006">
              <mc:Choice xmlns:v="urn:schemas-microsoft-com:vml" Requires="v">
                <p:oleObj spid="_x0000_s11268" name="Equation" r:id="rId8" imgW="304668" imgH="431613" progId="Equation.DSMT4">
                  <p:embed/>
                </p:oleObj>
              </mc:Choice>
              <mc:Fallback>
                <p:oleObj name="Equation" r:id="rId8" imgW="304668" imgH="431613" progId="Equation.DSMT4">
                  <p:embed/>
                  <p:pic>
                    <p:nvPicPr>
                      <p:cNvPr id="143" name="Object 4">
                        <a:extLst>
                          <a:ext uri="{FF2B5EF4-FFF2-40B4-BE49-F238E27FC236}">
                            <a16:creationId xmlns:a16="http://schemas.microsoft.com/office/drawing/2014/main" id="{4A08EFD7-C052-4093-864A-99716DEC0D3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42339" y="8175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5">
            <a:extLst>
              <a:ext uri="{FF2B5EF4-FFF2-40B4-BE49-F238E27FC236}">
                <a16:creationId xmlns:a16="http://schemas.microsoft.com/office/drawing/2014/main" id="{E108CB93-AAC0-4B88-AB03-2A9D1A89C1B5}"/>
              </a:ext>
            </a:extLst>
          </p:cNvPr>
          <p:cNvGraphicFramePr>
            <a:graphicFrameLocks noChangeAspect="1"/>
          </p:cNvGraphicFramePr>
          <p:nvPr/>
        </p:nvGraphicFramePr>
        <p:xfrm>
          <a:off x="9090026" y="814388"/>
          <a:ext cx="409575" cy="582612"/>
        </p:xfrm>
        <a:graphic>
          <a:graphicData uri="http://schemas.openxmlformats.org/presentationml/2006/ole">
            <mc:AlternateContent xmlns:mc="http://schemas.openxmlformats.org/markup-compatibility/2006">
              <mc:Choice xmlns:v="urn:schemas-microsoft-com:vml" Requires="v">
                <p:oleObj spid="_x0000_s11269" name="Equation" r:id="rId10" imgW="304668" imgH="431613" progId="Equation.DSMT4">
                  <p:embed/>
                </p:oleObj>
              </mc:Choice>
              <mc:Fallback>
                <p:oleObj name="Equation" r:id="rId10" imgW="304668" imgH="431613" progId="Equation.DSMT4">
                  <p:embed/>
                  <p:pic>
                    <p:nvPicPr>
                      <p:cNvPr id="144" name="Object 5">
                        <a:extLst>
                          <a:ext uri="{FF2B5EF4-FFF2-40B4-BE49-F238E27FC236}">
                            <a16:creationId xmlns:a16="http://schemas.microsoft.com/office/drawing/2014/main" id="{E108CB93-AAC0-4B88-AB03-2A9D1A89C1B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090026" y="81438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6">
            <a:extLst>
              <a:ext uri="{FF2B5EF4-FFF2-40B4-BE49-F238E27FC236}">
                <a16:creationId xmlns:a16="http://schemas.microsoft.com/office/drawing/2014/main" id="{7C228E26-8CC5-4A22-8FB2-6CF8C2F939D0}"/>
              </a:ext>
            </a:extLst>
          </p:cNvPr>
          <p:cNvGraphicFramePr>
            <a:graphicFrameLocks noChangeAspect="1"/>
          </p:cNvGraphicFramePr>
          <p:nvPr/>
        </p:nvGraphicFramePr>
        <p:xfrm>
          <a:off x="9559926" y="811213"/>
          <a:ext cx="682625" cy="582612"/>
        </p:xfrm>
        <a:graphic>
          <a:graphicData uri="http://schemas.openxmlformats.org/presentationml/2006/ole">
            <mc:AlternateContent xmlns:mc="http://schemas.openxmlformats.org/markup-compatibility/2006">
              <mc:Choice xmlns:v="urn:schemas-microsoft-com:vml" Requires="v">
                <p:oleObj spid="_x0000_s11270" name="Equation" r:id="rId12" imgW="508000" imgH="431800" progId="Equation.DSMT4">
                  <p:embed/>
                </p:oleObj>
              </mc:Choice>
              <mc:Fallback>
                <p:oleObj name="Equation" r:id="rId12" imgW="508000" imgH="431800" progId="Equation.DSMT4">
                  <p:embed/>
                  <p:pic>
                    <p:nvPicPr>
                      <p:cNvPr id="145" name="Object 6">
                        <a:extLst>
                          <a:ext uri="{FF2B5EF4-FFF2-40B4-BE49-F238E27FC236}">
                            <a16:creationId xmlns:a16="http://schemas.microsoft.com/office/drawing/2014/main" id="{7C228E26-8CC5-4A22-8FB2-6CF8C2F939D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559926" y="811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7">
            <a:extLst>
              <a:ext uri="{FF2B5EF4-FFF2-40B4-BE49-F238E27FC236}">
                <a16:creationId xmlns:a16="http://schemas.microsoft.com/office/drawing/2014/main" id="{F8CBCC30-821B-44C7-AB8A-39BA5EF3BF92}"/>
              </a:ext>
            </a:extLst>
          </p:cNvPr>
          <p:cNvGraphicFramePr>
            <a:graphicFrameLocks noChangeAspect="1"/>
          </p:cNvGraphicFramePr>
          <p:nvPr/>
        </p:nvGraphicFramePr>
        <p:xfrm>
          <a:off x="7813675" y="1022350"/>
          <a:ext cx="598488" cy="222250"/>
        </p:xfrm>
        <a:graphic>
          <a:graphicData uri="http://schemas.openxmlformats.org/presentationml/2006/ole">
            <mc:AlternateContent xmlns:mc="http://schemas.openxmlformats.org/markup-compatibility/2006">
              <mc:Choice xmlns:v="urn:schemas-microsoft-com:vml" Requires="v">
                <p:oleObj spid="_x0000_s11271" name="Equation" r:id="rId14" imgW="444114" imgH="164957" progId="Equation.DSMT4">
                  <p:embed/>
                </p:oleObj>
              </mc:Choice>
              <mc:Fallback>
                <p:oleObj name="Equation" r:id="rId14" imgW="444114" imgH="164957" progId="Equation.DSMT4">
                  <p:embed/>
                  <p:pic>
                    <p:nvPicPr>
                      <p:cNvPr id="146" name="Object 7">
                        <a:extLst>
                          <a:ext uri="{FF2B5EF4-FFF2-40B4-BE49-F238E27FC236}">
                            <a16:creationId xmlns:a16="http://schemas.microsoft.com/office/drawing/2014/main" id="{F8CBCC30-821B-44C7-AB8A-39BA5EF3BF9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813675" y="1022350"/>
                        <a:ext cx="598488" cy="222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8">
            <a:extLst>
              <a:ext uri="{FF2B5EF4-FFF2-40B4-BE49-F238E27FC236}">
                <a16:creationId xmlns:a16="http://schemas.microsoft.com/office/drawing/2014/main" id="{BF214470-8196-4418-A25B-297486CBF7DB}"/>
              </a:ext>
            </a:extLst>
          </p:cNvPr>
          <p:cNvGraphicFramePr>
            <a:graphicFrameLocks noChangeAspect="1"/>
          </p:cNvGraphicFramePr>
          <p:nvPr/>
        </p:nvGraphicFramePr>
        <p:xfrm>
          <a:off x="8535989" y="982663"/>
          <a:ext cx="358775" cy="273050"/>
        </p:xfrm>
        <a:graphic>
          <a:graphicData uri="http://schemas.openxmlformats.org/presentationml/2006/ole">
            <mc:AlternateContent xmlns:mc="http://schemas.openxmlformats.org/markup-compatibility/2006">
              <mc:Choice xmlns:v="urn:schemas-microsoft-com:vml" Requires="v">
                <p:oleObj spid="_x0000_s11272" name="Equation" r:id="rId16" imgW="266469" imgH="203024" progId="Equation.DSMT4">
                  <p:embed/>
                </p:oleObj>
              </mc:Choice>
              <mc:Fallback>
                <p:oleObj name="Equation" r:id="rId16" imgW="266469" imgH="203024" progId="Equation.DSMT4">
                  <p:embed/>
                  <p:pic>
                    <p:nvPicPr>
                      <p:cNvPr id="147" name="Object 8">
                        <a:extLst>
                          <a:ext uri="{FF2B5EF4-FFF2-40B4-BE49-F238E27FC236}">
                            <a16:creationId xmlns:a16="http://schemas.microsoft.com/office/drawing/2014/main" id="{BF214470-8196-4418-A25B-297486CBF7DB}"/>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535989" y="982663"/>
                        <a:ext cx="358775"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8" name="Object 9">
            <a:extLst>
              <a:ext uri="{FF2B5EF4-FFF2-40B4-BE49-F238E27FC236}">
                <a16:creationId xmlns:a16="http://schemas.microsoft.com/office/drawing/2014/main" id="{B2B13651-DF00-40BD-AD1C-3BBDA0BC323B}"/>
              </a:ext>
            </a:extLst>
          </p:cNvPr>
          <p:cNvGraphicFramePr>
            <a:graphicFrameLocks noChangeAspect="1"/>
          </p:cNvGraphicFramePr>
          <p:nvPr/>
        </p:nvGraphicFramePr>
        <p:xfrm>
          <a:off x="9028114" y="992188"/>
          <a:ext cx="358775" cy="273050"/>
        </p:xfrm>
        <a:graphic>
          <a:graphicData uri="http://schemas.openxmlformats.org/presentationml/2006/ole">
            <mc:AlternateContent xmlns:mc="http://schemas.openxmlformats.org/markup-compatibility/2006">
              <mc:Choice xmlns:v="urn:schemas-microsoft-com:vml" Requires="v">
                <p:oleObj spid="_x0000_s11273" name="Equation" r:id="rId18" imgW="266469" imgH="203024" progId="Equation.DSMT4">
                  <p:embed/>
                </p:oleObj>
              </mc:Choice>
              <mc:Fallback>
                <p:oleObj name="Equation" r:id="rId18" imgW="266469" imgH="203024" progId="Equation.DSMT4">
                  <p:embed/>
                  <p:pic>
                    <p:nvPicPr>
                      <p:cNvPr id="148" name="Object 9">
                        <a:extLst>
                          <a:ext uri="{FF2B5EF4-FFF2-40B4-BE49-F238E27FC236}">
                            <a16:creationId xmlns:a16="http://schemas.microsoft.com/office/drawing/2014/main" id="{B2B13651-DF00-40BD-AD1C-3BBDA0BC323B}"/>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9028114" y="992188"/>
                        <a:ext cx="358775"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0">
            <a:extLst>
              <a:ext uri="{FF2B5EF4-FFF2-40B4-BE49-F238E27FC236}">
                <a16:creationId xmlns:a16="http://schemas.microsoft.com/office/drawing/2014/main" id="{D61632EB-0326-416F-A320-C952CD8120A8}"/>
              </a:ext>
            </a:extLst>
          </p:cNvPr>
          <p:cNvGraphicFramePr>
            <a:graphicFrameLocks noChangeAspect="1"/>
          </p:cNvGraphicFramePr>
          <p:nvPr/>
        </p:nvGraphicFramePr>
        <p:xfrm>
          <a:off x="9567864" y="979488"/>
          <a:ext cx="631825" cy="239712"/>
        </p:xfrm>
        <a:graphic>
          <a:graphicData uri="http://schemas.openxmlformats.org/presentationml/2006/ole">
            <mc:AlternateContent xmlns:mc="http://schemas.openxmlformats.org/markup-compatibility/2006">
              <mc:Choice xmlns:v="urn:schemas-microsoft-com:vml" Requires="v">
                <p:oleObj spid="_x0000_s11274" name="Equation" r:id="rId20" imgW="469696" imgH="177723" progId="Equation.DSMT4">
                  <p:embed/>
                </p:oleObj>
              </mc:Choice>
              <mc:Fallback>
                <p:oleObj name="Equation" r:id="rId20" imgW="469696" imgH="177723" progId="Equation.DSMT4">
                  <p:embed/>
                  <p:pic>
                    <p:nvPicPr>
                      <p:cNvPr id="149" name="Object 10">
                        <a:extLst>
                          <a:ext uri="{FF2B5EF4-FFF2-40B4-BE49-F238E27FC236}">
                            <a16:creationId xmlns:a16="http://schemas.microsoft.com/office/drawing/2014/main" id="{D61632EB-0326-416F-A320-C952CD8120A8}"/>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567864" y="979488"/>
                        <a:ext cx="631825" cy="239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1">
            <a:extLst>
              <a:ext uri="{FF2B5EF4-FFF2-40B4-BE49-F238E27FC236}">
                <a16:creationId xmlns:a16="http://schemas.microsoft.com/office/drawing/2014/main" id="{19F2705A-041E-468E-B69F-A0F679E9A5C4}"/>
              </a:ext>
            </a:extLst>
          </p:cNvPr>
          <p:cNvGraphicFramePr>
            <a:graphicFrameLocks noChangeAspect="1"/>
          </p:cNvGraphicFramePr>
          <p:nvPr/>
        </p:nvGraphicFramePr>
        <p:xfrm>
          <a:off x="7781925" y="984250"/>
          <a:ext cx="719138" cy="274638"/>
        </p:xfrm>
        <a:graphic>
          <a:graphicData uri="http://schemas.openxmlformats.org/presentationml/2006/ole">
            <mc:AlternateContent xmlns:mc="http://schemas.openxmlformats.org/markup-compatibility/2006">
              <mc:Choice xmlns:v="urn:schemas-microsoft-com:vml" Requires="v">
                <p:oleObj spid="_x0000_s11275" name="Equation" r:id="rId22" imgW="533169" imgH="203112" progId="Equation.DSMT4">
                  <p:embed/>
                </p:oleObj>
              </mc:Choice>
              <mc:Fallback>
                <p:oleObj name="Equation" r:id="rId22" imgW="533169" imgH="203112" progId="Equation.DSMT4">
                  <p:embed/>
                  <p:pic>
                    <p:nvPicPr>
                      <p:cNvPr id="150" name="Object 11">
                        <a:extLst>
                          <a:ext uri="{FF2B5EF4-FFF2-40B4-BE49-F238E27FC236}">
                            <a16:creationId xmlns:a16="http://schemas.microsoft.com/office/drawing/2014/main" id="{19F2705A-041E-468E-B69F-A0F679E9A5C4}"/>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781925" y="984250"/>
                        <a:ext cx="719138" cy="274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1" name="Object 12">
            <a:extLst>
              <a:ext uri="{FF2B5EF4-FFF2-40B4-BE49-F238E27FC236}">
                <a16:creationId xmlns:a16="http://schemas.microsoft.com/office/drawing/2014/main" id="{33E326C5-C7A5-4B4F-B484-7692971C71EE}"/>
              </a:ext>
            </a:extLst>
          </p:cNvPr>
          <p:cNvGraphicFramePr>
            <a:graphicFrameLocks noChangeAspect="1"/>
          </p:cNvGraphicFramePr>
          <p:nvPr/>
        </p:nvGraphicFramePr>
        <p:xfrm>
          <a:off x="8488364" y="996950"/>
          <a:ext cx="376237" cy="274638"/>
        </p:xfrm>
        <a:graphic>
          <a:graphicData uri="http://schemas.openxmlformats.org/presentationml/2006/ole">
            <mc:AlternateContent xmlns:mc="http://schemas.openxmlformats.org/markup-compatibility/2006">
              <mc:Choice xmlns:v="urn:schemas-microsoft-com:vml" Requires="v">
                <p:oleObj spid="_x0000_s11276" name="Equation" r:id="rId24" imgW="279279" imgH="203112" progId="Equation.DSMT4">
                  <p:embed/>
                </p:oleObj>
              </mc:Choice>
              <mc:Fallback>
                <p:oleObj name="Equation" r:id="rId24" imgW="279279" imgH="203112" progId="Equation.DSMT4">
                  <p:embed/>
                  <p:pic>
                    <p:nvPicPr>
                      <p:cNvPr id="151" name="Object 12">
                        <a:extLst>
                          <a:ext uri="{FF2B5EF4-FFF2-40B4-BE49-F238E27FC236}">
                            <a16:creationId xmlns:a16="http://schemas.microsoft.com/office/drawing/2014/main" id="{33E326C5-C7A5-4B4F-B484-7692971C71EE}"/>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8488364" y="996950"/>
                        <a:ext cx="376237" cy="274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2" name="Object 13">
            <a:extLst>
              <a:ext uri="{FF2B5EF4-FFF2-40B4-BE49-F238E27FC236}">
                <a16:creationId xmlns:a16="http://schemas.microsoft.com/office/drawing/2014/main" id="{B29D27A9-BB2B-465D-8C06-72857D53B4BD}"/>
              </a:ext>
            </a:extLst>
          </p:cNvPr>
          <p:cNvGraphicFramePr>
            <a:graphicFrameLocks noChangeAspect="1"/>
          </p:cNvGraphicFramePr>
          <p:nvPr/>
        </p:nvGraphicFramePr>
        <p:xfrm>
          <a:off x="9013826" y="990600"/>
          <a:ext cx="373063" cy="274638"/>
        </p:xfrm>
        <a:graphic>
          <a:graphicData uri="http://schemas.openxmlformats.org/presentationml/2006/ole">
            <mc:AlternateContent xmlns:mc="http://schemas.openxmlformats.org/markup-compatibility/2006">
              <mc:Choice xmlns:v="urn:schemas-microsoft-com:vml" Requires="v">
                <p:oleObj spid="_x0000_s11277" name="Equation" r:id="rId26" imgW="279279" imgH="203112" progId="Equation.DSMT4">
                  <p:embed/>
                </p:oleObj>
              </mc:Choice>
              <mc:Fallback>
                <p:oleObj name="Equation" r:id="rId26" imgW="279279" imgH="203112" progId="Equation.DSMT4">
                  <p:embed/>
                  <p:pic>
                    <p:nvPicPr>
                      <p:cNvPr id="152" name="Object 13">
                        <a:extLst>
                          <a:ext uri="{FF2B5EF4-FFF2-40B4-BE49-F238E27FC236}">
                            <a16:creationId xmlns:a16="http://schemas.microsoft.com/office/drawing/2014/main" id="{B29D27A9-BB2B-465D-8C06-72857D53B4BD}"/>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9013826" y="990600"/>
                        <a:ext cx="373063" cy="2746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 name="Object 14">
            <a:extLst>
              <a:ext uri="{FF2B5EF4-FFF2-40B4-BE49-F238E27FC236}">
                <a16:creationId xmlns:a16="http://schemas.microsoft.com/office/drawing/2014/main" id="{0C7509A5-0426-4322-A7F8-80543F7DC5F0}"/>
              </a:ext>
            </a:extLst>
          </p:cNvPr>
          <p:cNvGraphicFramePr>
            <a:graphicFrameLocks noChangeAspect="1"/>
          </p:cNvGraphicFramePr>
          <p:nvPr/>
        </p:nvGraphicFramePr>
        <p:xfrm>
          <a:off x="9561513" y="1003301"/>
          <a:ext cx="614362" cy="239713"/>
        </p:xfrm>
        <a:graphic>
          <a:graphicData uri="http://schemas.openxmlformats.org/presentationml/2006/ole">
            <mc:AlternateContent xmlns:mc="http://schemas.openxmlformats.org/markup-compatibility/2006">
              <mc:Choice xmlns:v="urn:schemas-microsoft-com:vml" Requires="v">
                <p:oleObj spid="_x0000_s11278" name="Equation" r:id="rId28" imgW="457002" imgH="177723" progId="Equation.DSMT4">
                  <p:embed/>
                </p:oleObj>
              </mc:Choice>
              <mc:Fallback>
                <p:oleObj name="Equation" r:id="rId28" imgW="457002" imgH="177723" progId="Equation.DSMT4">
                  <p:embed/>
                  <p:pic>
                    <p:nvPicPr>
                      <p:cNvPr id="153" name="Object 14">
                        <a:extLst>
                          <a:ext uri="{FF2B5EF4-FFF2-40B4-BE49-F238E27FC236}">
                            <a16:creationId xmlns:a16="http://schemas.microsoft.com/office/drawing/2014/main" id="{0C7509A5-0426-4322-A7F8-80543F7DC5F0}"/>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9561513" y="1003301"/>
                        <a:ext cx="614362" cy="2397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 name="Object 15">
            <a:extLst>
              <a:ext uri="{FF2B5EF4-FFF2-40B4-BE49-F238E27FC236}">
                <a16:creationId xmlns:a16="http://schemas.microsoft.com/office/drawing/2014/main" id="{09DE6515-9C4B-4485-BC86-85623A9BCE24}"/>
              </a:ext>
            </a:extLst>
          </p:cNvPr>
          <p:cNvGraphicFramePr>
            <a:graphicFrameLocks noChangeAspect="1"/>
          </p:cNvGraphicFramePr>
          <p:nvPr/>
        </p:nvGraphicFramePr>
        <p:xfrm>
          <a:off x="6026150" y="1165226"/>
          <a:ext cx="1155700" cy="385763"/>
        </p:xfrm>
        <a:graphic>
          <a:graphicData uri="http://schemas.openxmlformats.org/presentationml/2006/ole">
            <mc:AlternateContent xmlns:mc="http://schemas.openxmlformats.org/markup-compatibility/2006">
              <mc:Choice xmlns:v="urn:schemas-microsoft-com:vml" Requires="v">
                <p:oleObj spid="_x0000_s11279" name="Equation" r:id="rId30" imgW="761669" imgH="253890" progId="Equation.DSMT4">
                  <p:embed/>
                </p:oleObj>
              </mc:Choice>
              <mc:Fallback>
                <p:oleObj name="Equation" r:id="rId30" imgW="761669" imgH="253890" progId="Equation.DSMT4">
                  <p:embed/>
                  <p:pic>
                    <p:nvPicPr>
                      <p:cNvPr id="154" name="Object 15">
                        <a:extLst>
                          <a:ext uri="{FF2B5EF4-FFF2-40B4-BE49-F238E27FC236}">
                            <a16:creationId xmlns:a16="http://schemas.microsoft.com/office/drawing/2014/main" id="{09DE6515-9C4B-4485-BC86-85623A9BCE24}"/>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6026150" y="1165226"/>
                        <a:ext cx="1155700" cy="385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5" name="Object 16">
            <a:extLst>
              <a:ext uri="{FF2B5EF4-FFF2-40B4-BE49-F238E27FC236}">
                <a16:creationId xmlns:a16="http://schemas.microsoft.com/office/drawing/2014/main" id="{7187C16C-EB43-4F88-B8E8-82EB01E84C51}"/>
              </a:ext>
            </a:extLst>
          </p:cNvPr>
          <p:cNvGraphicFramePr>
            <a:graphicFrameLocks noChangeAspect="1"/>
          </p:cNvGraphicFramePr>
          <p:nvPr/>
        </p:nvGraphicFramePr>
        <p:xfrm>
          <a:off x="6102351" y="1138238"/>
          <a:ext cx="1001713" cy="615950"/>
        </p:xfrm>
        <a:graphic>
          <a:graphicData uri="http://schemas.openxmlformats.org/presentationml/2006/ole">
            <mc:AlternateContent xmlns:mc="http://schemas.openxmlformats.org/markup-compatibility/2006">
              <mc:Choice xmlns:v="urn:schemas-microsoft-com:vml" Requires="v">
                <p:oleObj spid="_x0000_s11280" name="Equation" r:id="rId32" imgW="660113" imgH="406224" progId="Equation.DSMT4">
                  <p:embed/>
                </p:oleObj>
              </mc:Choice>
              <mc:Fallback>
                <p:oleObj name="Equation" r:id="rId32" imgW="660113" imgH="406224" progId="Equation.DSMT4">
                  <p:embed/>
                  <p:pic>
                    <p:nvPicPr>
                      <p:cNvPr id="155" name="Object 16">
                        <a:extLst>
                          <a:ext uri="{FF2B5EF4-FFF2-40B4-BE49-F238E27FC236}">
                            <a16:creationId xmlns:a16="http://schemas.microsoft.com/office/drawing/2014/main" id="{7187C16C-EB43-4F88-B8E8-82EB01E84C51}"/>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6102351" y="1138238"/>
                        <a:ext cx="1001713"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6" name="Straight Connector 155">
            <a:extLst>
              <a:ext uri="{FF2B5EF4-FFF2-40B4-BE49-F238E27FC236}">
                <a16:creationId xmlns:a16="http://schemas.microsoft.com/office/drawing/2014/main" id="{1DB5A94D-346A-4FDC-BD0A-31CC9E6A018F}"/>
              </a:ext>
            </a:extLst>
          </p:cNvPr>
          <p:cNvCxnSpPr/>
          <p:nvPr/>
        </p:nvCxnSpPr>
        <p:spPr bwMode="auto">
          <a:xfrm rot="5400000">
            <a:off x="5259388" y="5000626"/>
            <a:ext cx="3614738"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BFFFE50E-6C22-4BF5-B0D6-CBC595FA6508}"/>
              </a:ext>
            </a:extLst>
          </p:cNvPr>
          <p:cNvCxnSpPr/>
          <p:nvPr/>
        </p:nvCxnSpPr>
        <p:spPr bwMode="auto">
          <a:xfrm rot="5400000">
            <a:off x="6488907" y="5003007"/>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F405CDBC-BF47-4433-8E1B-9154D10A8149}"/>
              </a:ext>
            </a:extLst>
          </p:cNvPr>
          <p:cNvCxnSpPr/>
          <p:nvPr/>
        </p:nvCxnSpPr>
        <p:spPr bwMode="auto">
          <a:xfrm rot="5400000">
            <a:off x="7760495" y="4977608"/>
            <a:ext cx="3616325"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6CE6DF1B-3009-4159-8DC0-29AB4627D648}"/>
              </a:ext>
            </a:extLst>
          </p:cNvPr>
          <p:cNvCxnSpPr/>
          <p:nvPr/>
        </p:nvCxnSpPr>
        <p:spPr bwMode="auto">
          <a:xfrm rot="5400000">
            <a:off x="4024314" y="4979989"/>
            <a:ext cx="36147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B86A7630-3D12-4A7D-9D4D-875BEDA5DA1B}"/>
              </a:ext>
            </a:extLst>
          </p:cNvPr>
          <p:cNvCxnSpPr/>
          <p:nvPr/>
        </p:nvCxnSpPr>
        <p:spPr bwMode="auto">
          <a:xfrm rot="5400000">
            <a:off x="2797970" y="4996658"/>
            <a:ext cx="3616325"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97D2C8FA-8063-4D60-BE99-1F6E4C34863B}"/>
              </a:ext>
            </a:extLst>
          </p:cNvPr>
          <p:cNvCxnSpPr/>
          <p:nvPr/>
        </p:nvCxnSpPr>
        <p:spPr bwMode="auto">
          <a:xfrm rot="5400000">
            <a:off x="1558132" y="5012532"/>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C36A826E-620E-46D1-8D65-FCFD12BABC08}"/>
              </a:ext>
            </a:extLst>
          </p:cNvPr>
          <p:cNvCxnSpPr/>
          <p:nvPr/>
        </p:nvCxnSpPr>
        <p:spPr bwMode="auto">
          <a:xfrm rot="5400000">
            <a:off x="304801" y="5013326"/>
            <a:ext cx="3616325" cy="3175"/>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4BB7E84A-FB0E-46AB-A402-1943B7E1D5BF}"/>
              </a:ext>
            </a:extLst>
          </p:cNvPr>
          <p:cNvSpPr txBox="1">
            <a:spLocks noChangeArrowheads="1"/>
          </p:cNvSpPr>
          <p:nvPr/>
        </p:nvSpPr>
        <p:spPr bwMode="auto">
          <a:xfrm>
            <a:off x="1635125" y="1679575"/>
            <a:ext cx="464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Zeroes in the middle between 2 asymptotes</a:t>
            </a:r>
          </a:p>
        </p:txBody>
      </p:sp>
      <p:sp>
        <p:nvSpPr>
          <p:cNvPr id="165" name="Oval 164">
            <a:extLst>
              <a:ext uri="{FF2B5EF4-FFF2-40B4-BE49-F238E27FC236}">
                <a16:creationId xmlns:a16="http://schemas.microsoft.com/office/drawing/2014/main" id="{7F2B3181-B6A9-4EA0-93DB-440E23E3A1C6}"/>
              </a:ext>
            </a:extLst>
          </p:cNvPr>
          <p:cNvSpPr/>
          <p:nvPr/>
        </p:nvSpPr>
        <p:spPr>
          <a:xfrm>
            <a:off x="6396039" y="6154739"/>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6" name="Oval 165">
            <a:extLst>
              <a:ext uri="{FF2B5EF4-FFF2-40B4-BE49-F238E27FC236}">
                <a16:creationId xmlns:a16="http://schemas.microsoft.com/office/drawing/2014/main" id="{12265408-A989-452E-9ED6-FA818FB56241}"/>
              </a:ext>
            </a:extLst>
          </p:cNvPr>
          <p:cNvSpPr/>
          <p:nvPr/>
        </p:nvSpPr>
        <p:spPr>
          <a:xfrm>
            <a:off x="7640639" y="6157913"/>
            <a:ext cx="10953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7" name="Oval 166">
            <a:extLst>
              <a:ext uri="{FF2B5EF4-FFF2-40B4-BE49-F238E27FC236}">
                <a16:creationId xmlns:a16="http://schemas.microsoft.com/office/drawing/2014/main" id="{56E81BE0-471A-4ACA-A618-103703C84DFA}"/>
              </a:ext>
            </a:extLst>
          </p:cNvPr>
          <p:cNvSpPr/>
          <p:nvPr/>
        </p:nvSpPr>
        <p:spPr>
          <a:xfrm>
            <a:off x="8885238" y="6159500"/>
            <a:ext cx="107950"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8" name="Oval 167">
            <a:extLst>
              <a:ext uri="{FF2B5EF4-FFF2-40B4-BE49-F238E27FC236}">
                <a16:creationId xmlns:a16="http://schemas.microsoft.com/office/drawing/2014/main" id="{855BA385-491D-46AB-B631-391E5371AA9A}"/>
              </a:ext>
            </a:extLst>
          </p:cNvPr>
          <p:cNvSpPr/>
          <p:nvPr/>
        </p:nvSpPr>
        <p:spPr>
          <a:xfrm>
            <a:off x="5175250" y="6162675"/>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69" name="Oval 168">
            <a:extLst>
              <a:ext uri="{FF2B5EF4-FFF2-40B4-BE49-F238E27FC236}">
                <a16:creationId xmlns:a16="http://schemas.microsoft.com/office/drawing/2014/main" id="{AAF39577-6EE5-49CA-9E91-6EF400FAF698}"/>
              </a:ext>
            </a:extLst>
          </p:cNvPr>
          <p:cNvSpPr/>
          <p:nvPr/>
        </p:nvSpPr>
        <p:spPr>
          <a:xfrm>
            <a:off x="3935414" y="6164264"/>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0" name="Oval 169">
            <a:extLst>
              <a:ext uri="{FF2B5EF4-FFF2-40B4-BE49-F238E27FC236}">
                <a16:creationId xmlns:a16="http://schemas.microsoft.com/office/drawing/2014/main" id="{8B118459-E7C2-4620-B82C-D1FDADFD9C47}"/>
              </a:ext>
            </a:extLst>
          </p:cNvPr>
          <p:cNvSpPr/>
          <p:nvPr/>
        </p:nvSpPr>
        <p:spPr>
          <a:xfrm>
            <a:off x="2695575" y="616585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1" name="Oval 170">
            <a:extLst>
              <a:ext uri="{FF2B5EF4-FFF2-40B4-BE49-F238E27FC236}">
                <a16:creationId xmlns:a16="http://schemas.microsoft.com/office/drawing/2014/main" id="{5CD7A128-3628-468C-AFE0-81B75DAE9D92}"/>
              </a:ext>
            </a:extLst>
          </p:cNvPr>
          <p:cNvSpPr/>
          <p:nvPr/>
        </p:nvSpPr>
        <p:spPr>
          <a:xfrm>
            <a:off x="9012238" y="250826"/>
            <a:ext cx="334962" cy="46037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2" name="TextBox 171">
            <a:extLst>
              <a:ext uri="{FF2B5EF4-FFF2-40B4-BE49-F238E27FC236}">
                <a16:creationId xmlns:a16="http://schemas.microsoft.com/office/drawing/2014/main" id="{0BA915EC-4809-4810-AB45-D1261072BCA2}"/>
              </a:ext>
            </a:extLst>
          </p:cNvPr>
          <p:cNvSpPr txBox="1">
            <a:spLocks noChangeArrowheads="1"/>
          </p:cNvSpPr>
          <p:nvPr/>
        </p:nvSpPr>
        <p:spPr bwMode="auto">
          <a:xfrm>
            <a:off x="1665288" y="2022475"/>
            <a:ext cx="2749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4 units up</a:t>
            </a:r>
          </a:p>
        </p:txBody>
      </p:sp>
      <p:sp>
        <p:nvSpPr>
          <p:cNvPr id="173" name="TextBox 172">
            <a:extLst>
              <a:ext uri="{FF2B5EF4-FFF2-40B4-BE49-F238E27FC236}">
                <a16:creationId xmlns:a16="http://schemas.microsoft.com/office/drawing/2014/main" id="{112823A6-A0A3-449A-A281-F34471CC9F18}"/>
              </a:ext>
            </a:extLst>
          </p:cNvPr>
          <p:cNvSpPr txBox="1">
            <a:spLocks noChangeArrowheads="1"/>
          </p:cNvSpPr>
          <p:nvPr/>
        </p:nvSpPr>
        <p:spPr bwMode="auto">
          <a:xfrm>
            <a:off x="4478339" y="2038350"/>
            <a:ext cx="48148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Therefore, all zeroes will be shifted 4 units up</a:t>
            </a:r>
          </a:p>
        </p:txBody>
      </p:sp>
      <p:sp>
        <p:nvSpPr>
          <p:cNvPr id="174" name="Oval 173">
            <a:extLst>
              <a:ext uri="{FF2B5EF4-FFF2-40B4-BE49-F238E27FC236}">
                <a16:creationId xmlns:a16="http://schemas.microsoft.com/office/drawing/2014/main" id="{ED7A82F6-6A8A-4528-85C2-A1C4FF1407F2}"/>
              </a:ext>
            </a:extLst>
          </p:cNvPr>
          <p:cNvSpPr/>
          <p:nvPr/>
        </p:nvSpPr>
        <p:spPr>
          <a:xfrm>
            <a:off x="7085014" y="261939"/>
            <a:ext cx="320675" cy="433387"/>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5" name="TextBox 174">
            <a:extLst>
              <a:ext uri="{FF2B5EF4-FFF2-40B4-BE49-F238E27FC236}">
                <a16:creationId xmlns:a16="http://schemas.microsoft.com/office/drawing/2014/main" id="{B1A16542-F960-40E5-8B0F-6106545DA3F9}"/>
              </a:ext>
            </a:extLst>
          </p:cNvPr>
          <p:cNvSpPr txBox="1">
            <a:spLocks noChangeArrowheads="1"/>
          </p:cNvSpPr>
          <p:nvPr/>
        </p:nvSpPr>
        <p:spPr bwMode="auto">
          <a:xfrm>
            <a:off x="1652589" y="2447926"/>
            <a:ext cx="23780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expansion of </a:t>
            </a:r>
            <a:br>
              <a:rPr lang="en-CA" altLang="en-US" sz="1800">
                <a:latin typeface="Arial" panose="020B0604020202020204" pitchFamily="34" charset="0"/>
              </a:rPr>
            </a:br>
            <a:r>
              <a:rPr lang="en-CA" altLang="en-US" sz="1800">
                <a:latin typeface="Arial" panose="020B0604020202020204" pitchFamily="34" charset="0"/>
              </a:rPr>
              <a:t>by a factor of 3</a:t>
            </a:r>
          </a:p>
        </p:txBody>
      </p:sp>
      <p:sp>
        <p:nvSpPr>
          <p:cNvPr id="176" name="TextBox 175">
            <a:extLst>
              <a:ext uri="{FF2B5EF4-FFF2-40B4-BE49-F238E27FC236}">
                <a16:creationId xmlns:a16="http://schemas.microsoft.com/office/drawing/2014/main" id="{112478C5-797E-4735-B168-0A88F919B63C}"/>
              </a:ext>
            </a:extLst>
          </p:cNvPr>
          <p:cNvSpPr txBox="1">
            <a:spLocks noChangeArrowheads="1"/>
          </p:cNvSpPr>
          <p:nvPr/>
        </p:nvSpPr>
        <p:spPr bwMode="auto">
          <a:xfrm>
            <a:off x="4494214" y="2436813"/>
            <a:ext cx="51085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Points in the middle between zero &amp; asymptote</a:t>
            </a:r>
            <a:br>
              <a:rPr lang="en-CA" altLang="en-US" sz="1800">
                <a:latin typeface="Arial" panose="020B0604020202020204" pitchFamily="34" charset="0"/>
              </a:rPr>
            </a:br>
            <a:r>
              <a:rPr lang="en-CA" altLang="en-US" sz="1800">
                <a:latin typeface="Arial" panose="020B0604020202020204" pitchFamily="34" charset="0"/>
              </a:rPr>
              <a:t> will be 3 units up or down from the center</a:t>
            </a:r>
          </a:p>
        </p:txBody>
      </p:sp>
      <p:sp>
        <p:nvSpPr>
          <p:cNvPr id="177" name="Up Arrow 176">
            <a:extLst>
              <a:ext uri="{FF2B5EF4-FFF2-40B4-BE49-F238E27FC236}">
                <a16:creationId xmlns:a16="http://schemas.microsoft.com/office/drawing/2014/main" id="{05A5B515-5C86-4B20-AFC5-07A961EE4F88}"/>
              </a:ext>
            </a:extLst>
          </p:cNvPr>
          <p:cNvSpPr/>
          <p:nvPr/>
        </p:nvSpPr>
        <p:spPr>
          <a:xfrm>
            <a:off x="6600826" y="4121150"/>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8" name="Oval 177">
            <a:extLst>
              <a:ext uri="{FF2B5EF4-FFF2-40B4-BE49-F238E27FC236}">
                <a16:creationId xmlns:a16="http://schemas.microsoft.com/office/drawing/2014/main" id="{3E1AFAA9-77D5-4031-82EE-C437C8B281B2}"/>
              </a:ext>
            </a:extLst>
          </p:cNvPr>
          <p:cNvSpPr/>
          <p:nvPr/>
        </p:nvSpPr>
        <p:spPr>
          <a:xfrm>
            <a:off x="6715125" y="405765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9" name="Up Arrow 178">
            <a:extLst>
              <a:ext uri="{FF2B5EF4-FFF2-40B4-BE49-F238E27FC236}">
                <a16:creationId xmlns:a16="http://schemas.microsoft.com/office/drawing/2014/main" id="{A3FE964F-D6D6-469C-9BF1-C73E0FA80ED6}"/>
              </a:ext>
            </a:extLst>
          </p:cNvPr>
          <p:cNvSpPr/>
          <p:nvPr/>
        </p:nvSpPr>
        <p:spPr>
          <a:xfrm flipV="1">
            <a:off x="5989639" y="501173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0" name="Oval 179">
            <a:extLst>
              <a:ext uri="{FF2B5EF4-FFF2-40B4-BE49-F238E27FC236}">
                <a16:creationId xmlns:a16="http://schemas.microsoft.com/office/drawing/2014/main" id="{23059F7B-DF97-4AB2-9D1F-E0AA1EC473FA}"/>
              </a:ext>
            </a:extLst>
          </p:cNvPr>
          <p:cNvSpPr/>
          <p:nvPr/>
        </p:nvSpPr>
        <p:spPr>
          <a:xfrm flipV="1">
            <a:off x="6075364" y="58610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1" name="Up Arrow 180">
            <a:extLst>
              <a:ext uri="{FF2B5EF4-FFF2-40B4-BE49-F238E27FC236}">
                <a16:creationId xmlns:a16="http://schemas.microsoft.com/office/drawing/2014/main" id="{8583147D-86A3-4780-AF8E-64B41C422624}"/>
              </a:ext>
            </a:extLst>
          </p:cNvPr>
          <p:cNvSpPr/>
          <p:nvPr/>
        </p:nvSpPr>
        <p:spPr>
          <a:xfrm>
            <a:off x="7858126" y="4110038"/>
            <a:ext cx="328613"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2" name="Oval 181">
            <a:extLst>
              <a:ext uri="{FF2B5EF4-FFF2-40B4-BE49-F238E27FC236}">
                <a16:creationId xmlns:a16="http://schemas.microsoft.com/office/drawing/2014/main" id="{1861782E-9D2A-480B-8A11-A369F5F74629}"/>
              </a:ext>
            </a:extLst>
          </p:cNvPr>
          <p:cNvSpPr/>
          <p:nvPr/>
        </p:nvSpPr>
        <p:spPr>
          <a:xfrm>
            <a:off x="7972425" y="4046539"/>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3" name="Up Arrow 182">
            <a:extLst>
              <a:ext uri="{FF2B5EF4-FFF2-40B4-BE49-F238E27FC236}">
                <a16:creationId xmlns:a16="http://schemas.microsoft.com/office/drawing/2014/main" id="{68433781-7CC8-44CF-9B79-115B1C048108}"/>
              </a:ext>
            </a:extLst>
          </p:cNvPr>
          <p:cNvSpPr/>
          <p:nvPr/>
        </p:nvSpPr>
        <p:spPr>
          <a:xfrm flipV="1">
            <a:off x="7246939" y="4999038"/>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4" name="Oval 183">
            <a:extLst>
              <a:ext uri="{FF2B5EF4-FFF2-40B4-BE49-F238E27FC236}">
                <a16:creationId xmlns:a16="http://schemas.microsoft.com/office/drawing/2014/main" id="{87FAFFE6-5B94-4C51-8C16-BD54445791D1}"/>
              </a:ext>
            </a:extLst>
          </p:cNvPr>
          <p:cNvSpPr/>
          <p:nvPr/>
        </p:nvSpPr>
        <p:spPr>
          <a:xfrm flipV="1">
            <a:off x="7332664" y="5849939"/>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5" name="Up Arrow 184">
            <a:extLst>
              <a:ext uri="{FF2B5EF4-FFF2-40B4-BE49-F238E27FC236}">
                <a16:creationId xmlns:a16="http://schemas.microsoft.com/office/drawing/2014/main" id="{A6101522-567D-4DF9-8B90-2D7A10B41053}"/>
              </a:ext>
            </a:extLst>
          </p:cNvPr>
          <p:cNvSpPr/>
          <p:nvPr/>
        </p:nvSpPr>
        <p:spPr>
          <a:xfrm>
            <a:off x="9061451" y="4113213"/>
            <a:ext cx="328613"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6" name="Oval 185">
            <a:extLst>
              <a:ext uri="{FF2B5EF4-FFF2-40B4-BE49-F238E27FC236}">
                <a16:creationId xmlns:a16="http://schemas.microsoft.com/office/drawing/2014/main" id="{7D58358F-CB8F-4971-BF9A-68CA1591B944}"/>
              </a:ext>
            </a:extLst>
          </p:cNvPr>
          <p:cNvSpPr/>
          <p:nvPr/>
        </p:nvSpPr>
        <p:spPr>
          <a:xfrm>
            <a:off x="9175750" y="404812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7" name="Up Arrow 186">
            <a:extLst>
              <a:ext uri="{FF2B5EF4-FFF2-40B4-BE49-F238E27FC236}">
                <a16:creationId xmlns:a16="http://schemas.microsoft.com/office/drawing/2014/main" id="{F9BC0960-92AA-49AE-92B5-D8630873BC95}"/>
              </a:ext>
            </a:extLst>
          </p:cNvPr>
          <p:cNvSpPr/>
          <p:nvPr/>
        </p:nvSpPr>
        <p:spPr>
          <a:xfrm flipV="1">
            <a:off x="8450264" y="5002213"/>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8" name="Oval 187">
            <a:extLst>
              <a:ext uri="{FF2B5EF4-FFF2-40B4-BE49-F238E27FC236}">
                <a16:creationId xmlns:a16="http://schemas.microsoft.com/office/drawing/2014/main" id="{2FA57566-B428-4C57-908E-C03909F4ECA3}"/>
              </a:ext>
            </a:extLst>
          </p:cNvPr>
          <p:cNvSpPr/>
          <p:nvPr/>
        </p:nvSpPr>
        <p:spPr>
          <a:xfrm flipV="1">
            <a:off x="8535989" y="5853113"/>
            <a:ext cx="109537"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9" name="Up Arrow 188">
            <a:extLst>
              <a:ext uri="{FF2B5EF4-FFF2-40B4-BE49-F238E27FC236}">
                <a16:creationId xmlns:a16="http://schemas.microsoft.com/office/drawing/2014/main" id="{37C3C671-84F9-4B28-893D-17332287244B}"/>
              </a:ext>
            </a:extLst>
          </p:cNvPr>
          <p:cNvSpPr/>
          <p:nvPr/>
        </p:nvSpPr>
        <p:spPr>
          <a:xfrm>
            <a:off x="5380039" y="4114801"/>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0" name="Oval 189">
            <a:extLst>
              <a:ext uri="{FF2B5EF4-FFF2-40B4-BE49-F238E27FC236}">
                <a16:creationId xmlns:a16="http://schemas.microsoft.com/office/drawing/2014/main" id="{FE294187-0841-40F6-BA91-08FEB9983A28}"/>
              </a:ext>
            </a:extLst>
          </p:cNvPr>
          <p:cNvSpPr/>
          <p:nvPr/>
        </p:nvSpPr>
        <p:spPr>
          <a:xfrm>
            <a:off x="5492750" y="405130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1" name="Up Arrow 190">
            <a:extLst>
              <a:ext uri="{FF2B5EF4-FFF2-40B4-BE49-F238E27FC236}">
                <a16:creationId xmlns:a16="http://schemas.microsoft.com/office/drawing/2014/main" id="{3D388358-ED3D-4396-AC0C-BCF9081C2E1E}"/>
              </a:ext>
            </a:extLst>
          </p:cNvPr>
          <p:cNvSpPr/>
          <p:nvPr/>
        </p:nvSpPr>
        <p:spPr>
          <a:xfrm flipV="1">
            <a:off x="4767263" y="5003800"/>
            <a:ext cx="328612"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2" name="Oval 191">
            <a:extLst>
              <a:ext uri="{FF2B5EF4-FFF2-40B4-BE49-F238E27FC236}">
                <a16:creationId xmlns:a16="http://schemas.microsoft.com/office/drawing/2014/main" id="{A2F77CC0-3A5C-4DB0-B09D-994D62B9DBF0}"/>
              </a:ext>
            </a:extLst>
          </p:cNvPr>
          <p:cNvSpPr/>
          <p:nvPr/>
        </p:nvSpPr>
        <p:spPr>
          <a:xfrm flipV="1">
            <a:off x="4854575" y="5854700"/>
            <a:ext cx="107950"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3" name="Up Arrow 192">
            <a:extLst>
              <a:ext uri="{FF2B5EF4-FFF2-40B4-BE49-F238E27FC236}">
                <a16:creationId xmlns:a16="http://schemas.microsoft.com/office/drawing/2014/main" id="{B22A48A9-8A3C-4A6E-A79A-EF7712EC4B2B}"/>
              </a:ext>
            </a:extLst>
          </p:cNvPr>
          <p:cNvSpPr/>
          <p:nvPr/>
        </p:nvSpPr>
        <p:spPr>
          <a:xfrm>
            <a:off x="4125914" y="4116388"/>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4" name="Oval 193">
            <a:extLst>
              <a:ext uri="{FF2B5EF4-FFF2-40B4-BE49-F238E27FC236}">
                <a16:creationId xmlns:a16="http://schemas.microsoft.com/office/drawing/2014/main" id="{36F752A4-4ACA-4B28-9137-BF67100DD36C}"/>
              </a:ext>
            </a:extLst>
          </p:cNvPr>
          <p:cNvSpPr/>
          <p:nvPr/>
        </p:nvSpPr>
        <p:spPr>
          <a:xfrm>
            <a:off x="4240214" y="4052889"/>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5" name="Up Arrow 194">
            <a:extLst>
              <a:ext uri="{FF2B5EF4-FFF2-40B4-BE49-F238E27FC236}">
                <a16:creationId xmlns:a16="http://schemas.microsoft.com/office/drawing/2014/main" id="{363FF3DD-709C-4440-9AA1-4124B6E47FDB}"/>
              </a:ext>
            </a:extLst>
          </p:cNvPr>
          <p:cNvSpPr/>
          <p:nvPr/>
        </p:nvSpPr>
        <p:spPr>
          <a:xfrm flipV="1">
            <a:off x="3514726" y="5006976"/>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6" name="Oval 195">
            <a:extLst>
              <a:ext uri="{FF2B5EF4-FFF2-40B4-BE49-F238E27FC236}">
                <a16:creationId xmlns:a16="http://schemas.microsoft.com/office/drawing/2014/main" id="{6AAD4B0F-5E2F-43F9-8593-577B1225756D}"/>
              </a:ext>
            </a:extLst>
          </p:cNvPr>
          <p:cNvSpPr/>
          <p:nvPr/>
        </p:nvSpPr>
        <p:spPr>
          <a:xfrm flipV="1">
            <a:off x="3600450" y="5857875"/>
            <a:ext cx="109538" cy="107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7" name="Up Arrow 196">
            <a:extLst>
              <a:ext uri="{FF2B5EF4-FFF2-40B4-BE49-F238E27FC236}">
                <a16:creationId xmlns:a16="http://schemas.microsoft.com/office/drawing/2014/main" id="{D0C21965-37E8-42BD-8240-616F372C3FC1}"/>
              </a:ext>
            </a:extLst>
          </p:cNvPr>
          <p:cNvSpPr/>
          <p:nvPr/>
        </p:nvSpPr>
        <p:spPr>
          <a:xfrm>
            <a:off x="2886076" y="4119563"/>
            <a:ext cx="328613"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8" name="Oval 197">
            <a:extLst>
              <a:ext uri="{FF2B5EF4-FFF2-40B4-BE49-F238E27FC236}">
                <a16:creationId xmlns:a16="http://schemas.microsoft.com/office/drawing/2014/main" id="{80434067-9C0E-486A-BC4A-C4D8C3A51C67}"/>
              </a:ext>
            </a:extLst>
          </p:cNvPr>
          <p:cNvSpPr/>
          <p:nvPr/>
        </p:nvSpPr>
        <p:spPr>
          <a:xfrm>
            <a:off x="3000375" y="4056064"/>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99" name="Up Arrow 198">
            <a:extLst>
              <a:ext uri="{FF2B5EF4-FFF2-40B4-BE49-F238E27FC236}">
                <a16:creationId xmlns:a16="http://schemas.microsoft.com/office/drawing/2014/main" id="{BA3CCFA0-C027-40CC-90EB-4D8BE021E5FF}"/>
              </a:ext>
            </a:extLst>
          </p:cNvPr>
          <p:cNvSpPr/>
          <p:nvPr/>
        </p:nvSpPr>
        <p:spPr>
          <a:xfrm flipV="1">
            <a:off x="2274889" y="5008563"/>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0" name="Oval 199">
            <a:extLst>
              <a:ext uri="{FF2B5EF4-FFF2-40B4-BE49-F238E27FC236}">
                <a16:creationId xmlns:a16="http://schemas.microsoft.com/office/drawing/2014/main" id="{89BDBCFE-152D-4A31-8C95-5472D0CBB4CD}"/>
              </a:ext>
            </a:extLst>
          </p:cNvPr>
          <p:cNvSpPr/>
          <p:nvPr/>
        </p:nvSpPr>
        <p:spPr>
          <a:xfrm flipV="1">
            <a:off x="2360614" y="5859464"/>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05" name="Freeform 204">
            <a:extLst>
              <a:ext uri="{FF2B5EF4-FFF2-40B4-BE49-F238E27FC236}">
                <a16:creationId xmlns:a16="http://schemas.microsoft.com/office/drawing/2014/main" id="{3008C527-1629-4B8F-86AA-523FACB7F188}"/>
              </a:ext>
            </a:extLst>
          </p:cNvPr>
          <p:cNvSpPr>
            <a:spLocks/>
          </p:cNvSpPr>
          <p:nvPr/>
        </p:nvSpPr>
        <p:spPr bwMode="auto">
          <a:xfrm>
            <a:off x="6454775" y="31797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6" name="Freeform 205">
            <a:extLst>
              <a:ext uri="{FF2B5EF4-FFF2-40B4-BE49-F238E27FC236}">
                <a16:creationId xmlns:a16="http://schemas.microsoft.com/office/drawing/2014/main" id="{791B3BFA-9254-4AE2-9739-457067592851}"/>
              </a:ext>
            </a:extLst>
          </p:cNvPr>
          <p:cNvSpPr>
            <a:spLocks/>
          </p:cNvSpPr>
          <p:nvPr/>
        </p:nvSpPr>
        <p:spPr bwMode="auto">
          <a:xfrm flipH="1" flipV="1">
            <a:off x="5992814" y="502285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7" name="Freeform 206">
            <a:extLst>
              <a:ext uri="{FF2B5EF4-FFF2-40B4-BE49-F238E27FC236}">
                <a16:creationId xmlns:a16="http://schemas.microsoft.com/office/drawing/2014/main" id="{9A634F25-1BF6-47D8-910B-6AD8F9787050}"/>
              </a:ext>
            </a:extLst>
          </p:cNvPr>
          <p:cNvSpPr>
            <a:spLocks/>
          </p:cNvSpPr>
          <p:nvPr/>
        </p:nvSpPr>
        <p:spPr bwMode="auto">
          <a:xfrm>
            <a:off x="7685089" y="3179763"/>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8" name="Freeform 207">
            <a:extLst>
              <a:ext uri="{FF2B5EF4-FFF2-40B4-BE49-F238E27FC236}">
                <a16:creationId xmlns:a16="http://schemas.microsoft.com/office/drawing/2014/main" id="{13E078CA-4958-4258-B84B-3E00A94E2EB4}"/>
              </a:ext>
            </a:extLst>
          </p:cNvPr>
          <p:cNvSpPr>
            <a:spLocks/>
          </p:cNvSpPr>
          <p:nvPr/>
        </p:nvSpPr>
        <p:spPr bwMode="auto">
          <a:xfrm flipH="1" flipV="1">
            <a:off x="7223126" y="5022850"/>
            <a:ext cx="447675"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9" name="Freeform 208">
            <a:extLst>
              <a:ext uri="{FF2B5EF4-FFF2-40B4-BE49-F238E27FC236}">
                <a16:creationId xmlns:a16="http://schemas.microsoft.com/office/drawing/2014/main" id="{A636D7D7-F6EF-446D-AC60-0EED1F3DE83E}"/>
              </a:ext>
            </a:extLst>
          </p:cNvPr>
          <p:cNvSpPr>
            <a:spLocks/>
          </p:cNvSpPr>
          <p:nvPr/>
        </p:nvSpPr>
        <p:spPr bwMode="auto">
          <a:xfrm>
            <a:off x="8929689" y="3165475"/>
            <a:ext cx="446087"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0" name="Freeform 209">
            <a:extLst>
              <a:ext uri="{FF2B5EF4-FFF2-40B4-BE49-F238E27FC236}">
                <a16:creationId xmlns:a16="http://schemas.microsoft.com/office/drawing/2014/main" id="{296053E2-E8D5-49F8-9F83-14EEF717CEB8}"/>
              </a:ext>
            </a:extLst>
          </p:cNvPr>
          <p:cNvSpPr>
            <a:spLocks/>
          </p:cNvSpPr>
          <p:nvPr/>
        </p:nvSpPr>
        <p:spPr bwMode="auto">
          <a:xfrm flipH="1" flipV="1">
            <a:off x="8467725" y="50085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1" name="Freeform 210">
            <a:extLst>
              <a:ext uri="{FF2B5EF4-FFF2-40B4-BE49-F238E27FC236}">
                <a16:creationId xmlns:a16="http://schemas.microsoft.com/office/drawing/2014/main" id="{62DA0071-06E5-4CD7-8EB4-A415C679E117}"/>
              </a:ext>
            </a:extLst>
          </p:cNvPr>
          <p:cNvSpPr>
            <a:spLocks/>
          </p:cNvSpPr>
          <p:nvPr/>
        </p:nvSpPr>
        <p:spPr bwMode="auto">
          <a:xfrm>
            <a:off x="5233989" y="3165475"/>
            <a:ext cx="446087"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 name="Freeform 211">
            <a:extLst>
              <a:ext uri="{FF2B5EF4-FFF2-40B4-BE49-F238E27FC236}">
                <a16:creationId xmlns:a16="http://schemas.microsoft.com/office/drawing/2014/main" id="{3A19721A-1C87-4FE8-A157-EA644BE55D6D}"/>
              </a:ext>
            </a:extLst>
          </p:cNvPr>
          <p:cNvSpPr>
            <a:spLocks/>
          </p:cNvSpPr>
          <p:nvPr/>
        </p:nvSpPr>
        <p:spPr bwMode="auto">
          <a:xfrm flipH="1" flipV="1">
            <a:off x="4772025" y="50085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3" name="Freeform 212">
            <a:extLst>
              <a:ext uri="{FF2B5EF4-FFF2-40B4-BE49-F238E27FC236}">
                <a16:creationId xmlns:a16="http://schemas.microsoft.com/office/drawing/2014/main" id="{EC9B8A31-9809-4E9D-AF8B-4A35734D8893}"/>
              </a:ext>
            </a:extLst>
          </p:cNvPr>
          <p:cNvSpPr>
            <a:spLocks/>
          </p:cNvSpPr>
          <p:nvPr/>
        </p:nvSpPr>
        <p:spPr bwMode="auto">
          <a:xfrm>
            <a:off x="3994150" y="3179763"/>
            <a:ext cx="446088"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4" name="Freeform 213">
            <a:extLst>
              <a:ext uri="{FF2B5EF4-FFF2-40B4-BE49-F238E27FC236}">
                <a16:creationId xmlns:a16="http://schemas.microsoft.com/office/drawing/2014/main" id="{13D51A02-7028-49DD-9DDA-60E6B558576A}"/>
              </a:ext>
            </a:extLst>
          </p:cNvPr>
          <p:cNvSpPr>
            <a:spLocks/>
          </p:cNvSpPr>
          <p:nvPr/>
        </p:nvSpPr>
        <p:spPr bwMode="auto">
          <a:xfrm flipH="1" flipV="1">
            <a:off x="3532189" y="502285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 name="Freeform 214">
            <a:extLst>
              <a:ext uri="{FF2B5EF4-FFF2-40B4-BE49-F238E27FC236}">
                <a16:creationId xmlns:a16="http://schemas.microsoft.com/office/drawing/2014/main" id="{10EEB495-B23C-4D4D-850F-DE4BB2C660E9}"/>
              </a:ext>
            </a:extLst>
          </p:cNvPr>
          <p:cNvSpPr>
            <a:spLocks/>
          </p:cNvSpPr>
          <p:nvPr/>
        </p:nvSpPr>
        <p:spPr bwMode="auto">
          <a:xfrm>
            <a:off x="2754314" y="3194050"/>
            <a:ext cx="446087" cy="1835150"/>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6" name="Freeform 215">
            <a:extLst>
              <a:ext uri="{FF2B5EF4-FFF2-40B4-BE49-F238E27FC236}">
                <a16:creationId xmlns:a16="http://schemas.microsoft.com/office/drawing/2014/main" id="{FBAEB8A2-9959-4EF3-BCD5-9EC8EFA68A9D}"/>
              </a:ext>
            </a:extLst>
          </p:cNvPr>
          <p:cNvSpPr>
            <a:spLocks/>
          </p:cNvSpPr>
          <p:nvPr/>
        </p:nvSpPr>
        <p:spPr bwMode="auto">
          <a:xfrm flipH="1" flipV="1">
            <a:off x="2292350" y="5035550"/>
            <a:ext cx="446088" cy="1836738"/>
          </a:xfrm>
          <a:custGeom>
            <a:avLst/>
            <a:gdLst>
              <a:gd name="T0" fmla="*/ 0 w 75"/>
              <a:gd name="T1" fmla="*/ 2147483646 h 316"/>
              <a:gd name="T2" fmla="*/ 2147483646 w 75"/>
              <a:gd name="T3" fmla="*/ 2147483646 h 316"/>
              <a:gd name="T4" fmla="*/ 2147483646 w 75"/>
              <a:gd name="T5" fmla="*/ 2147483646 h 316"/>
              <a:gd name="T6" fmla="*/ 2147483646 w 75"/>
              <a:gd name="T7" fmla="*/ 2147483646 h 316"/>
              <a:gd name="T8" fmla="*/ 2147483646 w 75"/>
              <a:gd name="T9" fmla="*/ 2147483646 h 316"/>
              <a:gd name="T10" fmla="*/ 2147483646 w 75"/>
              <a:gd name="T11" fmla="*/ 2147483646 h 316"/>
              <a:gd name="T12" fmla="*/ 2147483646 w 75"/>
              <a:gd name="T13" fmla="*/ 2147483646 h 316"/>
              <a:gd name="T14" fmla="*/ 2147483646 w 75"/>
              <a:gd name="T15" fmla="*/ 2147483646 h 316"/>
              <a:gd name="T16" fmla="*/ 2147483646 w 75"/>
              <a:gd name="T17" fmla="*/ 2147483646 h 316"/>
              <a:gd name="T18" fmla="*/ 2147483646 w 75"/>
              <a:gd name="T19" fmla="*/ 2147483646 h 316"/>
              <a:gd name="T20" fmla="*/ 2147483646 w 75"/>
              <a:gd name="T21" fmla="*/ 2147483646 h 316"/>
              <a:gd name="T22" fmla="*/ 2147483646 w 75"/>
              <a:gd name="T23" fmla="*/ 2147483646 h 316"/>
              <a:gd name="T24" fmla="*/ 2147483646 w 75"/>
              <a:gd name="T25" fmla="*/ 2147483646 h 316"/>
              <a:gd name="T26" fmla="*/ 2147483646 w 75"/>
              <a:gd name="T27" fmla="*/ 2147483646 h 316"/>
              <a:gd name="T28" fmla="*/ 2147483646 w 75"/>
              <a:gd name="T29" fmla="*/ 2147483646 h 316"/>
              <a:gd name="T30" fmla="*/ 2147483646 w 75"/>
              <a:gd name="T31" fmla="*/ 2147483646 h 316"/>
              <a:gd name="T32" fmla="*/ 2147483646 w 75"/>
              <a:gd name="T33" fmla="*/ 2147483646 h 316"/>
              <a:gd name="T34" fmla="*/ 2147483646 w 75"/>
              <a:gd name="T35" fmla="*/ 2147483646 h 316"/>
              <a:gd name="T36" fmla="*/ 2147483646 w 75"/>
              <a:gd name="T37" fmla="*/ 2147483646 h 316"/>
              <a:gd name="T38" fmla="*/ 2147483646 w 75"/>
              <a:gd name="T39" fmla="*/ 2147483646 h 316"/>
              <a:gd name="T40" fmla="*/ 2147483646 w 75"/>
              <a:gd name="T41" fmla="*/ 2147483646 h 316"/>
              <a:gd name="T42" fmla="*/ 2147483646 w 75"/>
              <a:gd name="T43" fmla="*/ 2147483646 h 316"/>
              <a:gd name="T44" fmla="*/ 2147483646 w 75"/>
              <a:gd name="T45" fmla="*/ 2147483646 h 316"/>
              <a:gd name="T46" fmla="*/ 2147483646 w 75"/>
              <a:gd name="T47" fmla="*/ 2147483646 h 316"/>
              <a:gd name="T48" fmla="*/ 2147483646 w 75"/>
              <a:gd name="T49" fmla="*/ 2147483646 h 316"/>
              <a:gd name="T50" fmla="*/ 2147483646 w 75"/>
              <a:gd name="T51" fmla="*/ 2147483646 h 316"/>
              <a:gd name="T52" fmla="*/ 2147483646 w 75"/>
              <a:gd name="T53" fmla="*/ 2147483646 h 316"/>
              <a:gd name="T54" fmla="*/ 2147483646 w 75"/>
              <a:gd name="T55" fmla="*/ 2147483646 h 316"/>
              <a:gd name="T56" fmla="*/ 2147483646 w 75"/>
              <a:gd name="T57" fmla="*/ 2147483646 h 316"/>
              <a:gd name="T58" fmla="*/ 2147483646 w 75"/>
              <a:gd name="T59" fmla="*/ 2147483646 h 316"/>
              <a:gd name="T60" fmla="*/ 2147483646 w 75"/>
              <a:gd name="T61" fmla="*/ 2147483646 h 316"/>
              <a:gd name="T62" fmla="*/ 2147483646 w 75"/>
              <a:gd name="T63" fmla="*/ 2147483646 h 316"/>
              <a:gd name="T64" fmla="*/ 2147483646 w 75"/>
              <a:gd name="T65" fmla="*/ 2147483646 h 316"/>
              <a:gd name="T66" fmla="*/ 2147483646 w 75"/>
              <a:gd name="T67" fmla="*/ 2147483646 h 316"/>
              <a:gd name="T68" fmla="*/ 2147483646 w 75"/>
              <a:gd name="T69" fmla="*/ 2147483646 h 316"/>
              <a:gd name="T70" fmla="*/ 2147483646 w 75"/>
              <a:gd name="T71" fmla="*/ 2147483646 h 316"/>
              <a:gd name="T72" fmla="*/ 2147483646 w 75"/>
              <a:gd name="T73" fmla="*/ 2147483646 h 316"/>
              <a:gd name="T74" fmla="*/ 2147483646 w 75"/>
              <a:gd name="T75" fmla="*/ 2147483646 h 316"/>
              <a:gd name="T76" fmla="*/ 2147483646 w 75"/>
              <a:gd name="T77" fmla="*/ 2147483646 h 316"/>
              <a:gd name="T78" fmla="*/ 2147483646 w 75"/>
              <a:gd name="T79" fmla="*/ 2147483646 h 316"/>
              <a:gd name="T80" fmla="*/ 2147483646 w 75"/>
              <a:gd name="T81" fmla="*/ 2147483646 h 316"/>
              <a:gd name="T82" fmla="*/ 2147483646 w 75"/>
              <a:gd name="T83" fmla="*/ 2147483646 h 316"/>
              <a:gd name="T84" fmla="*/ 2147483646 w 75"/>
              <a:gd name="T85" fmla="*/ 2147483646 h 316"/>
              <a:gd name="T86" fmla="*/ 2147483646 w 75"/>
              <a:gd name="T87" fmla="*/ 0 h 31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75"/>
              <a:gd name="T133" fmla="*/ 0 h 316"/>
              <a:gd name="T134" fmla="*/ 75 w 75"/>
              <a:gd name="T135" fmla="*/ 316 h 31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75" h="316">
                <a:moveTo>
                  <a:pt x="0" y="316"/>
                </a:moveTo>
                <a:lnTo>
                  <a:pt x="2" y="311"/>
                </a:lnTo>
                <a:lnTo>
                  <a:pt x="4" y="307"/>
                </a:lnTo>
                <a:lnTo>
                  <a:pt x="6" y="302"/>
                </a:lnTo>
                <a:lnTo>
                  <a:pt x="8" y="298"/>
                </a:lnTo>
                <a:lnTo>
                  <a:pt x="10" y="293"/>
                </a:lnTo>
                <a:lnTo>
                  <a:pt x="12" y="288"/>
                </a:lnTo>
                <a:lnTo>
                  <a:pt x="14" y="283"/>
                </a:lnTo>
                <a:lnTo>
                  <a:pt x="16" y="279"/>
                </a:lnTo>
                <a:lnTo>
                  <a:pt x="18" y="274"/>
                </a:lnTo>
                <a:lnTo>
                  <a:pt x="20" y="269"/>
                </a:lnTo>
                <a:lnTo>
                  <a:pt x="22" y="264"/>
                </a:lnTo>
                <a:lnTo>
                  <a:pt x="24" y="258"/>
                </a:lnTo>
                <a:lnTo>
                  <a:pt x="26" y="253"/>
                </a:lnTo>
                <a:lnTo>
                  <a:pt x="28" y="248"/>
                </a:lnTo>
                <a:lnTo>
                  <a:pt x="30" y="242"/>
                </a:lnTo>
                <a:lnTo>
                  <a:pt x="32" y="237"/>
                </a:lnTo>
                <a:lnTo>
                  <a:pt x="34" y="231"/>
                </a:lnTo>
                <a:lnTo>
                  <a:pt x="36" y="225"/>
                </a:lnTo>
                <a:lnTo>
                  <a:pt x="38" y="218"/>
                </a:lnTo>
                <a:lnTo>
                  <a:pt x="40" y="212"/>
                </a:lnTo>
                <a:lnTo>
                  <a:pt x="42" y="205"/>
                </a:lnTo>
                <a:lnTo>
                  <a:pt x="44" y="198"/>
                </a:lnTo>
                <a:lnTo>
                  <a:pt x="46" y="190"/>
                </a:lnTo>
                <a:lnTo>
                  <a:pt x="48" y="182"/>
                </a:lnTo>
                <a:lnTo>
                  <a:pt x="50" y="174"/>
                </a:lnTo>
                <a:lnTo>
                  <a:pt x="52" y="165"/>
                </a:lnTo>
                <a:lnTo>
                  <a:pt x="54" y="156"/>
                </a:lnTo>
                <a:lnTo>
                  <a:pt x="56" y="146"/>
                </a:lnTo>
                <a:lnTo>
                  <a:pt x="58" y="136"/>
                </a:lnTo>
                <a:lnTo>
                  <a:pt x="60" y="125"/>
                </a:lnTo>
                <a:lnTo>
                  <a:pt x="62" y="112"/>
                </a:lnTo>
                <a:lnTo>
                  <a:pt x="64" y="99"/>
                </a:lnTo>
                <a:lnTo>
                  <a:pt x="65" y="92"/>
                </a:lnTo>
                <a:lnTo>
                  <a:pt x="66" y="85"/>
                </a:lnTo>
                <a:lnTo>
                  <a:pt x="67" y="77"/>
                </a:lnTo>
                <a:lnTo>
                  <a:pt x="68" y="69"/>
                </a:lnTo>
                <a:lnTo>
                  <a:pt x="69" y="61"/>
                </a:lnTo>
                <a:lnTo>
                  <a:pt x="70" y="52"/>
                </a:lnTo>
                <a:lnTo>
                  <a:pt x="71" y="43"/>
                </a:lnTo>
                <a:lnTo>
                  <a:pt x="72" y="33"/>
                </a:lnTo>
                <a:lnTo>
                  <a:pt x="73" y="23"/>
                </a:lnTo>
                <a:lnTo>
                  <a:pt x="74" y="12"/>
                </a:lnTo>
                <a:lnTo>
                  <a:pt x="75" y="0"/>
                </a:lnTo>
              </a:path>
            </a:pathLst>
          </a:custGeom>
          <a:noFill/>
          <a:ln w="3048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80" name="Text Box 5">
            <a:extLst>
              <a:ext uri="{FF2B5EF4-FFF2-40B4-BE49-F238E27FC236}">
                <a16:creationId xmlns:a16="http://schemas.microsoft.com/office/drawing/2014/main" id="{47B12DF6-5690-493C-ABF4-18CBFFCF4F54}"/>
              </a:ext>
            </a:extLst>
          </p:cNvPr>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4"/>
              </a:rPr>
              <a:t>www.BCMath.ca</a:t>
            </a:r>
            <a:r>
              <a:rPr lang="en-US" altLang="en-US" sz="1000">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blinds(horizontal)">
                                      <p:cBhvr>
                                        <p:cTn id="7" dur="500"/>
                                        <p:tgtEl>
                                          <p:spTgt spid="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7"/>
                                        </p:tgtEl>
                                        <p:attrNameLst>
                                          <p:attrName>style.visibility</p:attrName>
                                        </p:attrNameLst>
                                      </p:cBhvr>
                                      <p:to>
                                        <p:strVal val="visible"/>
                                      </p:to>
                                    </p:set>
                                    <p:animEffect transition="in" filter="blinds(horizontal)">
                                      <p:cBhvr>
                                        <p:cTn id="12" dur="500"/>
                                        <p:tgtEl>
                                          <p:spTgt spid="1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0"/>
                                        </p:tgtEl>
                                        <p:attrNameLst>
                                          <p:attrName>style.visibility</p:attrName>
                                        </p:attrNameLst>
                                      </p:cBhvr>
                                      <p:to>
                                        <p:strVal val="visible"/>
                                      </p:to>
                                    </p:set>
                                    <p:animEffect transition="in" filter="blinds(horizontal)">
                                      <p:cBhvr>
                                        <p:cTn id="17" dur="500"/>
                                        <p:tgtEl>
                                          <p:spTgt spid="1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9"/>
                                        </p:tgtEl>
                                        <p:attrNameLst>
                                          <p:attrName>style.visibility</p:attrName>
                                        </p:attrNameLst>
                                      </p:cBhvr>
                                      <p:to>
                                        <p:strVal val="visible"/>
                                      </p:to>
                                    </p:set>
                                    <p:animEffect transition="in" filter="blinds(horizontal)">
                                      <p:cBhvr>
                                        <p:cTn id="22" dur="500"/>
                                        <p:tgtEl>
                                          <p:spTgt spid="1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1"/>
                                        </p:tgtEl>
                                        <p:attrNameLst>
                                          <p:attrName>style.visibility</p:attrName>
                                        </p:attrNameLst>
                                      </p:cBhvr>
                                      <p:to>
                                        <p:strVal val="visible"/>
                                      </p:to>
                                    </p:set>
                                    <p:animEffect transition="in" filter="blinds(horizontal)">
                                      <p:cBhvr>
                                        <p:cTn id="27" dur="500"/>
                                        <p:tgtEl>
                                          <p:spTgt spid="1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2"/>
                                        </p:tgtEl>
                                        <p:attrNameLst>
                                          <p:attrName>style.visibility</p:attrName>
                                        </p:attrNameLst>
                                      </p:cBhvr>
                                      <p:to>
                                        <p:strVal val="visible"/>
                                      </p:to>
                                    </p:set>
                                    <p:animEffect transition="in" filter="blinds(horizontal)">
                                      <p:cBhvr>
                                        <p:cTn id="32" dur="500"/>
                                        <p:tgtEl>
                                          <p:spTgt spid="1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3"/>
                                        </p:tgtEl>
                                        <p:attrNameLst>
                                          <p:attrName>style.visibility</p:attrName>
                                        </p:attrNameLst>
                                      </p:cBhvr>
                                      <p:to>
                                        <p:strVal val="visible"/>
                                      </p:to>
                                    </p:set>
                                    <p:animEffect transition="in" filter="blinds(horizontal)">
                                      <p:cBhvr>
                                        <p:cTn id="37" dur="500"/>
                                        <p:tgtEl>
                                          <p:spTgt spid="14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4"/>
                                        </p:tgtEl>
                                        <p:attrNameLst>
                                          <p:attrName>style.visibility</p:attrName>
                                        </p:attrNameLst>
                                      </p:cBhvr>
                                      <p:to>
                                        <p:strVal val="visible"/>
                                      </p:to>
                                    </p:set>
                                    <p:animEffect transition="in" filter="blinds(horizontal)">
                                      <p:cBhvr>
                                        <p:cTn id="42" dur="500"/>
                                        <p:tgtEl>
                                          <p:spTgt spid="14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5"/>
                                        </p:tgtEl>
                                        <p:attrNameLst>
                                          <p:attrName>style.visibility</p:attrName>
                                        </p:attrNameLst>
                                      </p:cBhvr>
                                      <p:to>
                                        <p:strVal val="visible"/>
                                      </p:to>
                                    </p:set>
                                    <p:animEffect transition="in" filter="blinds(horizontal)">
                                      <p:cBhvr>
                                        <p:cTn id="47" dur="500"/>
                                        <p:tgtEl>
                                          <p:spTgt spid="14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54"/>
                                        </p:tgtEl>
                                        <p:attrNameLst>
                                          <p:attrName>style.visibility</p:attrName>
                                        </p:attrNameLst>
                                      </p:cBhvr>
                                      <p:to>
                                        <p:strVal val="visible"/>
                                      </p:to>
                                    </p:set>
                                    <p:animEffect transition="in" filter="blinds(horizontal)">
                                      <p:cBhvr>
                                        <p:cTn id="52" dur="500"/>
                                        <p:tgtEl>
                                          <p:spTgt spid="15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46"/>
                                        </p:tgtEl>
                                        <p:attrNameLst>
                                          <p:attrName>style.visibility</p:attrName>
                                        </p:attrNameLst>
                                      </p:cBhvr>
                                      <p:to>
                                        <p:strVal val="visible"/>
                                      </p:to>
                                    </p:set>
                                    <p:animEffect transition="in" filter="blinds(horizontal)">
                                      <p:cBhvr>
                                        <p:cTn id="57" dur="500"/>
                                        <p:tgtEl>
                                          <p:spTgt spid="146"/>
                                        </p:tgtEl>
                                      </p:cBhvr>
                                    </p:animEffect>
                                  </p:childTnLst>
                                </p:cTn>
                              </p:par>
                              <p:par>
                                <p:cTn id="58" presetID="10" presetClass="exit" presetSubtype="0" fill="hold" nodeType="withEffect">
                                  <p:stCondLst>
                                    <p:cond delay="0"/>
                                  </p:stCondLst>
                                  <p:childTnLst>
                                    <p:animEffect transition="out" filter="fade">
                                      <p:cBhvr>
                                        <p:cTn id="59" dur="2000"/>
                                        <p:tgtEl>
                                          <p:spTgt spid="142"/>
                                        </p:tgtEl>
                                      </p:cBhvr>
                                    </p:animEffect>
                                    <p:set>
                                      <p:cBhvr>
                                        <p:cTn id="60" dur="1" fill="hold">
                                          <p:stCondLst>
                                            <p:cond delay="1999"/>
                                          </p:stCondLst>
                                        </p:cTn>
                                        <p:tgtEl>
                                          <p:spTgt spid="142"/>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147"/>
                                        </p:tgtEl>
                                        <p:attrNameLst>
                                          <p:attrName>style.visibility</p:attrName>
                                        </p:attrNameLst>
                                      </p:cBhvr>
                                      <p:to>
                                        <p:strVal val="visible"/>
                                      </p:to>
                                    </p:set>
                                    <p:animEffect transition="in" filter="blinds(horizontal)">
                                      <p:cBhvr>
                                        <p:cTn id="65" dur="500"/>
                                        <p:tgtEl>
                                          <p:spTgt spid="147"/>
                                        </p:tgtEl>
                                      </p:cBhvr>
                                    </p:animEffect>
                                  </p:childTnLst>
                                </p:cTn>
                              </p:par>
                              <p:par>
                                <p:cTn id="66" presetID="10" presetClass="exit" presetSubtype="0" fill="hold" nodeType="withEffect">
                                  <p:stCondLst>
                                    <p:cond delay="0"/>
                                  </p:stCondLst>
                                  <p:childTnLst>
                                    <p:animEffect transition="out" filter="fade">
                                      <p:cBhvr>
                                        <p:cTn id="67" dur="2000"/>
                                        <p:tgtEl>
                                          <p:spTgt spid="143"/>
                                        </p:tgtEl>
                                      </p:cBhvr>
                                    </p:animEffect>
                                    <p:set>
                                      <p:cBhvr>
                                        <p:cTn id="68" dur="1" fill="hold">
                                          <p:stCondLst>
                                            <p:cond delay="1999"/>
                                          </p:stCondLst>
                                        </p:cTn>
                                        <p:tgtEl>
                                          <p:spTgt spid="143"/>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148"/>
                                        </p:tgtEl>
                                        <p:attrNameLst>
                                          <p:attrName>style.visibility</p:attrName>
                                        </p:attrNameLst>
                                      </p:cBhvr>
                                      <p:to>
                                        <p:strVal val="visible"/>
                                      </p:to>
                                    </p:set>
                                    <p:animEffect transition="in" filter="blinds(horizontal)">
                                      <p:cBhvr>
                                        <p:cTn id="73" dur="500"/>
                                        <p:tgtEl>
                                          <p:spTgt spid="148"/>
                                        </p:tgtEl>
                                      </p:cBhvr>
                                    </p:animEffect>
                                  </p:childTnLst>
                                </p:cTn>
                              </p:par>
                              <p:par>
                                <p:cTn id="74" presetID="10" presetClass="exit" presetSubtype="0" fill="hold" nodeType="withEffect">
                                  <p:stCondLst>
                                    <p:cond delay="0"/>
                                  </p:stCondLst>
                                  <p:childTnLst>
                                    <p:animEffect transition="out" filter="fade">
                                      <p:cBhvr>
                                        <p:cTn id="75" dur="2000"/>
                                        <p:tgtEl>
                                          <p:spTgt spid="144"/>
                                        </p:tgtEl>
                                      </p:cBhvr>
                                    </p:animEffect>
                                    <p:set>
                                      <p:cBhvr>
                                        <p:cTn id="76" dur="1" fill="hold">
                                          <p:stCondLst>
                                            <p:cond delay="1999"/>
                                          </p:stCondLst>
                                        </p:cTn>
                                        <p:tgtEl>
                                          <p:spTgt spid="144"/>
                                        </p:tgtEl>
                                        <p:attrNameLst>
                                          <p:attrName>style.visibility</p:attrName>
                                        </p:attrNameLst>
                                      </p:cBhvr>
                                      <p:to>
                                        <p:strVal val="hidden"/>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149"/>
                                        </p:tgtEl>
                                        <p:attrNameLst>
                                          <p:attrName>style.visibility</p:attrName>
                                        </p:attrNameLst>
                                      </p:cBhvr>
                                      <p:to>
                                        <p:strVal val="visible"/>
                                      </p:to>
                                    </p:set>
                                    <p:animEffect transition="in" filter="blinds(horizontal)">
                                      <p:cBhvr>
                                        <p:cTn id="81" dur="500"/>
                                        <p:tgtEl>
                                          <p:spTgt spid="149"/>
                                        </p:tgtEl>
                                      </p:cBhvr>
                                    </p:animEffect>
                                  </p:childTnLst>
                                </p:cTn>
                              </p:par>
                              <p:par>
                                <p:cTn id="82" presetID="10" presetClass="exit" presetSubtype="0" fill="hold" nodeType="withEffect">
                                  <p:stCondLst>
                                    <p:cond delay="0"/>
                                  </p:stCondLst>
                                  <p:childTnLst>
                                    <p:animEffect transition="out" filter="fade">
                                      <p:cBhvr>
                                        <p:cTn id="83" dur="2000"/>
                                        <p:tgtEl>
                                          <p:spTgt spid="145"/>
                                        </p:tgtEl>
                                      </p:cBhvr>
                                    </p:animEffect>
                                    <p:set>
                                      <p:cBhvr>
                                        <p:cTn id="84" dur="1" fill="hold">
                                          <p:stCondLst>
                                            <p:cond delay="1999"/>
                                          </p:stCondLst>
                                        </p:cTn>
                                        <p:tgtEl>
                                          <p:spTgt spid="145"/>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155"/>
                                        </p:tgtEl>
                                        <p:attrNameLst>
                                          <p:attrName>style.visibility</p:attrName>
                                        </p:attrNameLst>
                                      </p:cBhvr>
                                      <p:to>
                                        <p:strVal val="visible"/>
                                      </p:to>
                                    </p:set>
                                    <p:animEffect transition="in" filter="blinds(horizontal)">
                                      <p:cBhvr>
                                        <p:cTn id="89" dur="500"/>
                                        <p:tgtEl>
                                          <p:spTgt spid="155"/>
                                        </p:tgtEl>
                                      </p:cBhvr>
                                    </p:animEffect>
                                  </p:childTnLst>
                                </p:cTn>
                              </p:par>
                              <p:par>
                                <p:cTn id="90" presetID="10" presetClass="exit" presetSubtype="0" fill="hold" nodeType="withEffect">
                                  <p:stCondLst>
                                    <p:cond delay="0"/>
                                  </p:stCondLst>
                                  <p:childTnLst>
                                    <p:animEffect transition="out" filter="fade">
                                      <p:cBhvr>
                                        <p:cTn id="91" dur="2000"/>
                                        <p:tgtEl>
                                          <p:spTgt spid="154"/>
                                        </p:tgtEl>
                                      </p:cBhvr>
                                    </p:animEffect>
                                    <p:set>
                                      <p:cBhvr>
                                        <p:cTn id="92" dur="1" fill="hold">
                                          <p:stCondLst>
                                            <p:cond delay="1999"/>
                                          </p:stCondLst>
                                        </p:cTn>
                                        <p:tgtEl>
                                          <p:spTgt spid="154"/>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150"/>
                                        </p:tgtEl>
                                        <p:attrNameLst>
                                          <p:attrName>style.visibility</p:attrName>
                                        </p:attrNameLst>
                                      </p:cBhvr>
                                      <p:to>
                                        <p:strVal val="visible"/>
                                      </p:to>
                                    </p:set>
                                    <p:animEffect transition="in" filter="blinds(horizontal)">
                                      <p:cBhvr>
                                        <p:cTn id="97" dur="500"/>
                                        <p:tgtEl>
                                          <p:spTgt spid="150"/>
                                        </p:tgtEl>
                                      </p:cBhvr>
                                    </p:animEffect>
                                  </p:childTnLst>
                                </p:cTn>
                              </p:par>
                              <p:par>
                                <p:cTn id="98" presetID="10" presetClass="exit" presetSubtype="0" fill="hold" nodeType="withEffect">
                                  <p:stCondLst>
                                    <p:cond delay="0"/>
                                  </p:stCondLst>
                                  <p:childTnLst>
                                    <p:animEffect transition="out" filter="fade">
                                      <p:cBhvr>
                                        <p:cTn id="99" dur="2000"/>
                                        <p:tgtEl>
                                          <p:spTgt spid="146"/>
                                        </p:tgtEl>
                                      </p:cBhvr>
                                    </p:animEffect>
                                    <p:set>
                                      <p:cBhvr>
                                        <p:cTn id="100" dur="1" fill="hold">
                                          <p:stCondLst>
                                            <p:cond delay="1999"/>
                                          </p:stCondLst>
                                        </p:cTn>
                                        <p:tgtEl>
                                          <p:spTgt spid="146"/>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51"/>
                                        </p:tgtEl>
                                        <p:attrNameLst>
                                          <p:attrName>style.visibility</p:attrName>
                                        </p:attrNameLst>
                                      </p:cBhvr>
                                      <p:to>
                                        <p:strVal val="visible"/>
                                      </p:to>
                                    </p:set>
                                    <p:animEffect transition="in" filter="blinds(horizontal)">
                                      <p:cBhvr>
                                        <p:cTn id="105" dur="500"/>
                                        <p:tgtEl>
                                          <p:spTgt spid="151"/>
                                        </p:tgtEl>
                                      </p:cBhvr>
                                    </p:animEffect>
                                  </p:childTnLst>
                                </p:cTn>
                              </p:par>
                              <p:par>
                                <p:cTn id="106" presetID="10" presetClass="exit" presetSubtype="0" fill="hold" nodeType="withEffect">
                                  <p:stCondLst>
                                    <p:cond delay="0"/>
                                  </p:stCondLst>
                                  <p:childTnLst>
                                    <p:animEffect transition="out" filter="fade">
                                      <p:cBhvr>
                                        <p:cTn id="107" dur="2000"/>
                                        <p:tgtEl>
                                          <p:spTgt spid="147"/>
                                        </p:tgtEl>
                                      </p:cBhvr>
                                    </p:animEffect>
                                    <p:set>
                                      <p:cBhvr>
                                        <p:cTn id="108" dur="1" fill="hold">
                                          <p:stCondLst>
                                            <p:cond delay="1999"/>
                                          </p:stCondLst>
                                        </p:cTn>
                                        <p:tgtEl>
                                          <p:spTgt spid="147"/>
                                        </p:tgtEl>
                                        <p:attrNameLst>
                                          <p:attrName>style.visibility</p:attrName>
                                        </p:attrNameLst>
                                      </p:cBhvr>
                                      <p:to>
                                        <p:strVal val="hidden"/>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nodeType="clickEffect">
                                  <p:stCondLst>
                                    <p:cond delay="0"/>
                                  </p:stCondLst>
                                  <p:childTnLst>
                                    <p:set>
                                      <p:cBhvr>
                                        <p:cTn id="112" dur="1" fill="hold">
                                          <p:stCondLst>
                                            <p:cond delay="0"/>
                                          </p:stCondLst>
                                        </p:cTn>
                                        <p:tgtEl>
                                          <p:spTgt spid="152"/>
                                        </p:tgtEl>
                                        <p:attrNameLst>
                                          <p:attrName>style.visibility</p:attrName>
                                        </p:attrNameLst>
                                      </p:cBhvr>
                                      <p:to>
                                        <p:strVal val="visible"/>
                                      </p:to>
                                    </p:set>
                                    <p:animEffect transition="in" filter="blinds(horizontal)">
                                      <p:cBhvr>
                                        <p:cTn id="113" dur="500"/>
                                        <p:tgtEl>
                                          <p:spTgt spid="152"/>
                                        </p:tgtEl>
                                      </p:cBhvr>
                                    </p:animEffect>
                                  </p:childTnLst>
                                </p:cTn>
                              </p:par>
                              <p:par>
                                <p:cTn id="114" presetID="10" presetClass="exit" presetSubtype="0" fill="hold" nodeType="withEffect">
                                  <p:stCondLst>
                                    <p:cond delay="0"/>
                                  </p:stCondLst>
                                  <p:childTnLst>
                                    <p:animEffect transition="out" filter="fade">
                                      <p:cBhvr>
                                        <p:cTn id="115" dur="2000"/>
                                        <p:tgtEl>
                                          <p:spTgt spid="148"/>
                                        </p:tgtEl>
                                      </p:cBhvr>
                                    </p:animEffect>
                                    <p:set>
                                      <p:cBhvr>
                                        <p:cTn id="116" dur="1" fill="hold">
                                          <p:stCondLst>
                                            <p:cond delay="1999"/>
                                          </p:stCondLst>
                                        </p:cTn>
                                        <p:tgtEl>
                                          <p:spTgt spid="148"/>
                                        </p:tgtEl>
                                        <p:attrNameLst>
                                          <p:attrName>style.visibility</p:attrName>
                                        </p:attrNameLst>
                                      </p:cBhvr>
                                      <p:to>
                                        <p:strVal val="hidden"/>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 presetClass="entr" presetSubtype="10" fill="hold" nodeType="clickEffect">
                                  <p:stCondLst>
                                    <p:cond delay="0"/>
                                  </p:stCondLst>
                                  <p:childTnLst>
                                    <p:set>
                                      <p:cBhvr>
                                        <p:cTn id="120" dur="1" fill="hold">
                                          <p:stCondLst>
                                            <p:cond delay="0"/>
                                          </p:stCondLst>
                                        </p:cTn>
                                        <p:tgtEl>
                                          <p:spTgt spid="153"/>
                                        </p:tgtEl>
                                        <p:attrNameLst>
                                          <p:attrName>style.visibility</p:attrName>
                                        </p:attrNameLst>
                                      </p:cBhvr>
                                      <p:to>
                                        <p:strVal val="visible"/>
                                      </p:to>
                                    </p:set>
                                    <p:animEffect transition="in" filter="blinds(horizontal)">
                                      <p:cBhvr>
                                        <p:cTn id="121" dur="500"/>
                                        <p:tgtEl>
                                          <p:spTgt spid="153"/>
                                        </p:tgtEl>
                                      </p:cBhvr>
                                    </p:animEffect>
                                  </p:childTnLst>
                                </p:cTn>
                              </p:par>
                              <p:par>
                                <p:cTn id="122" presetID="10" presetClass="exit" presetSubtype="0" fill="hold" nodeType="withEffect">
                                  <p:stCondLst>
                                    <p:cond delay="0"/>
                                  </p:stCondLst>
                                  <p:childTnLst>
                                    <p:animEffect transition="out" filter="fade">
                                      <p:cBhvr>
                                        <p:cTn id="123" dur="2000"/>
                                        <p:tgtEl>
                                          <p:spTgt spid="149"/>
                                        </p:tgtEl>
                                      </p:cBhvr>
                                    </p:animEffect>
                                    <p:set>
                                      <p:cBhvr>
                                        <p:cTn id="124" dur="1" fill="hold">
                                          <p:stCondLst>
                                            <p:cond delay="1999"/>
                                          </p:stCondLst>
                                        </p:cTn>
                                        <p:tgtEl>
                                          <p:spTgt spid="149"/>
                                        </p:tgtEl>
                                        <p:attrNameLst>
                                          <p:attrName>style.visibility</p:attrName>
                                        </p:attrNameLst>
                                      </p:cBhvr>
                                      <p:to>
                                        <p:strVal val="hidden"/>
                                      </p:to>
                                    </p:se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2" presetClass="entr" presetSubtype="1" fill="hold" nodeType="clickEffect">
                                  <p:stCondLst>
                                    <p:cond delay="0"/>
                                  </p:stCondLst>
                                  <p:childTnLst>
                                    <p:set>
                                      <p:cBhvr>
                                        <p:cTn id="128" dur="1" fill="hold">
                                          <p:stCondLst>
                                            <p:cond delay="0"/>
                                          </p:stCondLst>
                                        </p:cTn>
                                        <p:tgtEl>
                                          <p:spTgt spid="156"/>
                                        </p:tgtEl>
                                        <p:attrNameLst>
                                          <p:attrName>style.visibility</p:attrName>
                                        </p:attrNameLst>
                                      </p:cBhvr>
                                      <p:to>
                                        <p:strVal val="visible"/>
                                      </p:to>
                                    </p:set>
                                    <p:animEffect transition="in" filter="wipe(up)">
                                      <p:cBhvr>
                                        <p:cTn id="129" dur="2000"/>
                                        <p:tgtEl>
                                          <p:spTgt spid="156"/>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1" fill="hold" nodeType="clickEffect">
                                  <p:stCondLst>
                                    <p:cond delay="0"/>
                                  </p:stCondLst>
                                  <p:childTnLst>
                                    <p:set>
                                      <p:cBhvr>
                                        <p:cTn id="133" dur="1" fill="hold">
                                          <p:stCondLst>
                                            <p:cond delay="0"/>
                                          </p:stCondLst>
                                        </p:cTn>
                                        <p:tgtEl>
                                          <p:spTgt spid="158"/>
                                        </p:tgtEl>
                                        <p:attrNameLst>
                                          <p:attrName>style.visibility</p:attrName>
                                        </p:attrNameLst>
                                      </p:cBhvr>
                                      <p:to>
                                        <p:strVal val="visible"/>
                                      </p:to>
                                    </p:set>
                                    <p:animEffect transition="in" filter="wipe(up)">
                                      <p:cBhvr>
                                        <p:cTn id="134" dur="2000"/>
                                        <p:tgtEl>
                                          <p:spTgt spid="158"/>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1" fill="hold" nodeType="clickEffect">
                                  <p:stCondLst>
                                    <p:cond delay="0"/>
                                  </p:stCondLst>
                                  <p:childTnLst>
                                    <p:set>
                                      <p:cBhvr>
                                        <p:cTn id="138" dur="1" fill="hold">
                                          <p:stCondLst>
                                            <p:cond delay="0"/>
                                          </p:stCondLst>
                                        </p:cTn>
                                        <p:tgtEl>
                                          <p:spTgt spid="159"/>
                                        </p:tgtEl>
                                        <p:attrNameLst>
                                          <p:attrName>style.visibility</p:attrName>
                                        </p:attrNameLst>
                                      </p:cBhvr>
                                      <p:to>
                                        <p:strVal val="visible"/>
                                      </p:to>
                                    </p:set>
                                    <p:animEffect transition="in" filter="wipe(up)">
                                      <p:cBhvr>
                                        <p:cTn id="139" dur="2000"/>
                                        <p:tgtEl>
                                          <p:spTgt spid="159"/>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1" fill="hold" nodeType="clickEffect">
                                  <p:stCondLst>
                                    <p:cond delay="0"/>
                                  </p:stCondLst>
                                  <p:childTnLst>
                                    <p:set>
                                      <p:cBhvr>
                                        <p:cTn id="143" dur="1" fill="hold">
                                          <p:stCondLst>
                                            <p:cond delay="0"/>
                                          </p:stCondLst>
                                        </p:cTn>
                                        <p:tgtEl>
                                          <p:spTgt spid="160"/>
                                        </p:tgtEl>
                                        <p:attrNameLst>
                                          <p:attrName>style.visibility</p:attrName>
                                        </p:attrNameLst>
                                      </p:cBhvr>
                                      <p:to>
                                        <p:strVal val="visible"/>
                                      </p:to>
                                    </p:set>
                                    <p:animEffect transition="in" filter="wipe(up)">
                                      <p:cBhvr>
                                        <p:cTn id="144" dur="2000"/>
                                        <p:tgtEl>
                                          <p:spTgt spid="160"/>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1" fill="hold" nodeType="clickEffect">
                                  <p:stCondLst>
                                    <p:cond delay="0"/>
                                  </p:stCondLst>
                                  <p:childTnLst>
                                    <p:set>
                                      <p:cBhvr>
                                        <p:cTn id="148" dur="1" fill="hold">
                                          <p:stCondLst>
                                            <p:cond delay="0"/>
                                          </p:stCondLst>
                                        </p:cTn>
                                        <p:tgtEl>
                                          <p:spTgt spid="161"/>
                                        </p:tgtEl>
                                        <p:attrNameLst>
                                          <p:attrName>style.visibility</p:attrName>
                                        </p:attrNameLst>
                                      </p:cBhvr>
                                      <p:to>
                                        <p:strVal val="visible"/>
                                      </p:to>
                                    </p:set>
                                    <p:animEffect transition="in" filter="wipe(up)">
                                      <p:cBhvr>
                                        <p:cTn id="149" dur="2000"/>
                                        <p:tgtEl>
                                          <p:spTgt spid="16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2" presetClass="entr" presetSubtype="1" fill="hold" nodeType="clickEffect">
                                  <p:stCondLst>
                                    <p:cond delay="0"/>
                                  </p:stCondLst>
                                  <p:childTnLst>
                                    <p:set>
                                      <p:cBhvr>
                                        <p:cTn id="153" dur="1" fill="hold">
                                          <p:stCondLst>
                                            <p:cond delay="0"/>
                                          </p:stCondLst>
                                        </p:cTn>
                                        <p:tgtEl>
                                          <p:spTgt spid="162"/>
                                        </p:tgtEl>
                                        <p:attrNameLst>
                                          <p:attrName>style.visibility</p:attrName>
                                        </p:attrNameLst>
                                      </p:cBhvr>
                                      <p:to>
                                        <p:strVal val="visible"/>
                                      </p:to>
                                    </p:set>
                                    <p:animEffect transition="in" filter="wipe(up)">
                                      <p:cBhvr>
                                        <p:cTn id="154" dur="2000"/>
                                        <p:tgtEl>
                                          <p:spTgt spid="162"/>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1" fill="hold" nodeType="clickEffect">
                                  <p:stCondLst>
                                    <p:cond delay="0"/>
                                  </p:stCondLst>
                                  <p:childTnLst>
                                    <p:set>
                                      <p:cBhvr>
                                        <p:cTn id="158" dur="1" fill="hold">
                                          <p:stCondLst>
                                            <p:cond delay="0"/>
                                          </p:stCondLst>
                                        </p:cTn>
                                        <p:tgtEl>
                                          <p:spTgt spid="163"/>
                                        </p:tgtEl>
                                        <p:attrNameLst>
                                          <p:attrName>style.visibility</p:attrName>
                                        </p:attrNameLst>
                                      </p:cBhvr>
                                      <p:to>
                                        <p:strVal val="visible"/>
                                      </p:to>
                                    </p:set>
                                    <p:animEffect transition="in" filter="wipe(up)">
                                      <p:cBhvr>
                                        <p:cTn id="159" dur="2000"/>
                                        <p:tgtEl>
                                          <p:spTgt spid="163"/>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164"/>
                                        </p:tgtEl>
                                        <p:attrNameLst>
                                          <p:attrName>style.visibility</p:attrName>
                                        </p:attrNameLst>
                                      </p:cBhvr>
                                      <p:to>
                                        <p:strVal val="visible"/>
                                      </p:to>
                                    </p:set>
                                    <p:animEffect transition="in" filter="blinds(horizontal)">
                                      <p:cBhvr>
                                        <p:cTn id="164" dur="500"/>
                                        <p:tgtEl>
                                          <p:spTgt spid="164"/>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165"/>
                                        </p:tgtEl>
                                        <p:attrNameLst>
                                          <p:attrName>style.visibility</p:attrName>
                                        </p:attrNameLst>
                                      </p:cBhvr>
                                      <p:to>
                                        <p:strVal val="visible"/>
                                      </p:to>
                                    </p:set>
                                    <p:animEffect transition="in" filter="wipe(down)">
                                      <p:cBhvr>
                                        <p:cTn id="169" dur="580">
                                          <p:stCondLst>
                                            <p:cond delay="0"/>
                                          </p:stCondLst>
                                        </p:cTn>
                                        <p:tgtEl>
                                          <p:spTgt spid="165"/>
                                        </p:tgtEl>
                                      </p:cBhvr>
                                    </p:animEffect>
                                    <p:anim calcmode="lin" valueType="num">
                                      <p:cBhvr>
                                        <p:cTn id="170" dur="1822" tmFilter="0,0; 0.14,0.36; 0.43,0.73; 0.71,0.91; 1.0,1.0">
                                          <p:stCondLst>
                                            <p:cond delay="0"/>
                                          </p:stCondLst>
                                        </p:cTn>
                                        <p:tgtEl>
                                          <p:spTgt spid="165"/>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65"/>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65"/>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65"/>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65"/>
                                        </p:tgtEl>
                                        <p:attrNameLst>
                                          <p:attrName>ppt_y</p:attrName>
                                        </p:attrNameLst>
                                      </p:cBhvr>
                                      <p:tavLst>
                                        <p:tav tm="0" fmla="#ppt_y-sin(pi*$)/81">
                                          <p:val>
                                            <p:fltVal val="0"/>
                                          </p:val>
                                        </p:tav>
                                        <p:tav tm="100000">
                                          <p:val>
                                            <p:fltVal val="1"/>
                                          </p:val>
                                        </p:tav>
                                      </p:tavLst>
                                    </p:anim>
                                    <p:animScale>
                                      <p:cBhvr>
                                        <p:cTn id="175" dur="26">
                                          <p:stCondLst>
                                            <p:cond delay="650"/>
                                          </p:stCondLst>
                                        </p:cTn>
                                        <p:tgtEl>
                                          <p:spTgt spid="165"/>
                                        </p:tgtEl>
                                      </p:cBhvr>
                                      <p:to x="100000" y="60000"/>
                                    </p:animScale>
                                    <p:animScale>
                                      <p:cBhvr>
                                        <p:cTn id="176" dur="166" decel="50000">
                                          <p:stCondLst>
                                            <p:cond delay="676"/>
                                          </p:stCondLst>
                                        </p:cTn>
                                        <p:tgtEl>
                                          <p:spTgt spid="165"/>
                                        </p:tgtEl>
                                      </p:cBhvr>
                                      <p:to x="100000" y="100000"/>
                                    </p:animScale>
                                    <p:animScale>
                                      <p:cBhvr>
                                        <p:cTn id="177" dur="26">
                                          <p:stCondLst>
                                            <p:cond delay="1312"/>
                                          </p:stCondLst>
                                        </p:cTn>
                                        <p:tgtEl>
                                          <p:spTgt spid="165"/>
                                        </p:tgtEl>
                                      </p:cBhvr>
                                      <p:to x="100000" y="80000"/>
                                    </p:animScale>
                                    <p:animScale>
                                      <p:cBhvr>
                                        <p:cTn id="178" dur="166" decel="50000">
                                          <p:stCondLst>
                                            <p:cond delay="1338"/>
                                          </p:stCondLst>
                                        </p:cTn>
                                        <p:tgtEl>
                                          <p:spTgt spid="165"/>
                                        </p:tgtEl>
                                      </p:cBhvr>
                                      <p:to x="100000" y="100000"/>
                                    </p:animScale>
                                    <p:animScale>
                                      <p:cBhvr>
                                        <p:cTn id="179" dur="26">
                                          <p:stCondLst>
                                            <p:cond delay="1642"/>
                                          </p:stCondLst>
                                        </p:cTn>
                                        <p:tgtEl>
                                          <p:spTgt spid="165"/>
                                        </p:tgtEl>
                                      </p:cBhvr>
                                      <p:to x="100000" y="90000"/>
                                    </p:animScale>
                                    <p:animScale>
                                      <p:cBhvr>
                                        <p:cTn id="180" dur="166" decel="50000">
                                          <p:stCondLst>
                                            <p:cond delay="1668"/>
                                          </p:stCondLst>
                                        </p:cTn>
                                        <p:tgtEl>
                                          <p:spTgt spid="165"/>
                                        </p:tgtEl>
                                      </p:cBhvr>
                                      <p:to x="100000" y="100000"/>
                                    </p:animScale>
                                    <p:animScale>
                                      <p:cBhvr>
                                        <p:cTn id="181" dur="26">
                                          <p:stCondLst>
                                            <p:cond delay="1808"/>
                                          </p:stCondLst>
                                        </p:cTn>
                                        <p:tgtEl>
                                          <p:spTgt spid="165"/>
                                        </p:tgtEl>
                                      </p:cBhvr>
                                      <p:to x="100000" y="95000"/>
                                    </p:animScale>
                                    <p:animScale>
                                      <p:cBhvr>
                                        <p:cTn id="182" dur="166" decel="50000">
                                          <p:stCondLst>
                                            <p:cond delay="1834"/>
                                          </p:stCondLst>
                                        </p:cTn>
                                        <p:tgtEl>
                                          <p:spTgt spid="165"/>
                                        </p:tgtEl>
                                      </p:cBhvr>
                                      <p:to x="100000" y="100000"/>
                                    </p:animScale>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166"/>
                                        </p:tgtEl>
                                        <p:attrNameLst>
                                          <p:attrName>style.visibility</p:attrName>
                                        </p:attrNameLst>
                                      </p:cBhvr>
                                      <p:to>
                                        <p:strVal val="visible"/>
                                      </p:to>
                                    </p:set>
                                    <p:animEffect transition="in" filter="wipe(down)">
                                      <p:cBhvr>
                                        <p:cTn id="187" dur="580">
                                          <p:stCondLst>
                                            <p:cond delay="0"/>
                                          </p:stCondLst>
                                        </p:cTn>
                                        <p:tgtEl>
                                          <p:spTgt spid="166"/>
                                        </p:tgtEl>
                                      </p:cBhvr>
                                    </p:animEffect>
                                    <p:anim calcmode="lin" valueType="num">
                                      <p:cBhvr>
                                        <p:cTn id="188" dur="1822" tmFilter="0,0; 0.14,0.36; 0.43,0.73; 0.71,0.91; 1.0,1.0">
                                          <p:stCondLst>
                                            <p:cond delay="0"/>
                                          </p:stCondLst>
                                        </p:cTn>
                                        <p:tgtEl>
                                          <p:spTgt spid="166"/>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166"/>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166"/>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166"/>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166"/>
                                        </p:tgtEl>
                                        <p:attrNameLst>
                                          <p:attrName>ppt_y</p:attrName>
                                        </p:attrNameLst>
                                      </p:cBhvr>
                                      <p:tavLst>
                                        <p:tav tm="0" fmla="#ppt_y-sin(pi*$)/81">
                                          <p:val>
                                            <p:fltVal val="0"/>
                                          </p:val>
                                        </p:tav>
                                        <p:tav tm="100000">
                                          <p:val>
                                            <p:fltVal val="1"/>
                                          </p:val>
                                        </p:tav>
                                      </p:tavLst>
                                    </p:anim>
                                    <p:animScale>
                                      <p:cBhvr>
                                        <p:cTn id="193" dur="26">
                                          <p:stCondLst>
                                            <p:cond delay="650"/>
                                          </p:stCondLst>
                                        </p:cTn>
                                        <p:tgtEl>
                                          <p:spTgt spid="166"/>
                                        </p:tgtEl>
                                      </p:cBhvr>
                                      <p:to x="100000" y="60000"/>
                                    </p:animScale>
                                    <p:animScale>
                                      <p:cBhvr>
                                        <p:cTn id="194" dur="166" decel="50000">
                                          <p:stCondLst>
                                            <p:cond delay="676"/>
                                          </p:stCondLst>
                                        </p:cTn>
                                        <p:tgtEl>
                                          <p:spTgt spid="166"/>
                                        </p:tgtEl>
                                      </p:cBhvr>
                                      <p:to x="100000" y="100000"/>
                                    </p:animScale>
                                    <p:animScale>
                                      <p:cBhvr>
                                        <p:cTn id="195" dur="26">
                                          <p:stCondLst>
                                            <p:cond delay="1312"/>
                                          </p:stCondLst>
                                        </p:cTn>
                                        <p:tgtEl>
                                          <p:spTgt spid="166"/>
                                        </p:tgtEl>
                                      </p:cBhvr>
                                      <p:to x="100000" y="80000"/>
                                    </p:animScale>
                                    <p:animScale>
                                      <p:cBhvr>
                                        <p:cTn id="196" dur="166" decel="50000">
                                          <p:stCondLst>
                                            <p:cond delay="1338"/>
                                          </p:stCondLst>
                                        </p:cTn>
                                        <p:tgtEl>
                                          <p:spTgt spid="166"/>
                                        </p:tgtEl>
                                      </p:cBhvr>
                                      <p:to x="100000" y="100000"/>
                                    </p:animScale>
                                    <p:animScale>
                                      <p:cBhvr>
                                        <p:cTn id="197" dur="26">
                                          <p:stCondLst>
                                            <p:cond delay="1642"/>
                                          </p:stCondLst>
                                        </p:cTn>
                                        <p:tgtEl>
                                          <p:spTgt spid="166"/>
                                        </p:tgtEl>
                                      </p:cBhvr>
                                      <p:to x="100000" y="90000"/>
                                    </p:animScale>
                                    <p:animScale>
                                      <p:cBhvr>
                                        <p:cTn id="198" dur="166" decel="50000">
                                          <p:stCondLst>
                                            <p:cond delay="1668"/>
                                          </p:stCondLst>
                                        </p:cTn>
                                        <p:tgtEl>
                                          <p:spTgt spid="166"/>
                                        </p:tgtEl>
                                      </p:cBhvr>
                                      <p:to x="100000" y="100000"/>
                                    </p:animScale>
                                    <p:animScale>
                                      <p:cBhvr>
                                        <p:cTn id="199" dur="26">
                                          <p:stCondLst>
                                            <p:cond delay="1808"/>
                                          </p:stCondLst>
                                        </p:cTn>
                                        <p:tgtEl>
                                          <p:spTgt spid="166"/>
                                        </p:tgtEl>
                                      </p:cBhvr>
                                      <p:to x="100000" y="95000"/>
                                    </p:animScale>
                                    <p:animScale>
                                      <p:cBhvr>
                                        <p:cTn id="200" dur="166" decel="50000">
                                          <p:stCondLst>
                                            <p:cond delay="1834"/>
                                          </p:stCondLst>
                                        </p:cTn>
                                        <p:tgtEl>
                                          <p:spTgt spid="166"/>
                                        </p:tgtEl>
                                      </p:cBhvr>
                                      <p:to x="100000" y="100000"/>
                                    </p:animScale>
                                  </p:childTnLst>
                                </p:cTn>
                              </p:par>
                            </p:childTnLst>
                          </p:cTn>
                        </p:par>
                      </p:childTnLst>
                    </p:cTn>
                  </p:par>
                  <p:par>
                    <p:cTn id="201" fill="hold" nodeType="clickPar">
                      <p:stCondLst>
                        <p:cond delay="indefinite"/>
                      </p:stCondLst>
                      <p:childTnLst>
                        <p:par>
                          <p:cTn id="202" fill="hold" nodeType="withGroup">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167"/>
                                        </p:tgtEl>
                                        <p:attrNameLst>
                                          <p:attrName>style.visibility</p:attrName>
                                        </p:attrNameLst>
                                      </p:cBhvr>
                                      <p:to>
                                        <p:strVal val="visible"/>
                                      </p:to>
                                    </p:set>
                                    <p:animEffect transition="in" filter="wipe(down)">
                                      <p:cBhvr>
                                        <p:cTn id="205" dur="580">
                                          <p:stCondLst>
                                            <p:cond delay="0"/>
                                          </p:stCondLst>
                                        </p:cTn>
                                        <p:tgtEl>
                                          <p:spTgt spid="167"/>
                                        </p:tgtEl>
                                      </p:cBhvr>
                                    </p:animEffect>
                                    <p:anim calcmode="lin" valueType="num">
                                      <p:cBhvr>
                                        <p:cTn id="206" dur="1822" tmFilter="0,0; 0.14,0.36; 0.43,0.73; 0.71,0.91; 1.0,1.0">
                                          <p:stCondLst>
                                            <p:cond delay="0"/>
                                          </p:stCondLst>
                                        </p:cTn>
                                        <p:tgtEl>
                                          <p:spTgt spid="167"/>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167"/>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167"/>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167"/>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167"/>
                                        </p:tgtEl>
                                        <p:attrNameLst>
                                          <p:attrName>ppt_y</p:attrName>
                                        </p:attrNameLst>
                                      </p:cBhvr>
                                      <p:tavLst>
                                        <p:tav tm="0" fmla="#ppt_y-sin(pi*$)/81">
                                          <p:val>
                                            <p:fltVal val="0"/>
                                          </p:val>
                                        </p:tav>
                                        <p:tav tm="100000">
                                          <p:val>
                                            <p:fltVal val="1"/>
                                          </p:val>
                                        </p:tav>
                                      </p:tavLst>
                                    </p:anim>
                                    <p:animScale>
                                      <p:cBhvr>
                                        <p:cTn id="211" dur="26">
                                          <p:stCondLst>
                                            <p:cond delay="650"/>
                                          </p:stCondLst>
                                        </p:cTn>
                                        <p:tgtEl>
                                          <p:spTgt spid="167"/>
                                        </p:tgtEl>
                                      </p:cBhvr>
                                      <p:to x="100000" y="60000"/>
                                    </p:animScale>
                                    <p:animScale>
                                      <p:cBhvr>
                                        <p:cTn id="212" dur="166" decel="50000">
                                          <p:stCondLst>
                                            <p:cond delay="676"/>
                                          </p:stCondLst>
                                        </p:cTn>
                                        <p:tgtEl>
                                          <p:spTgt spid="167"/>
                                        </p:tgtEl>
                                      </p:cBhvr>
                                      <p:to x="100000" y="100000"/>
                                    </p:animScale>
                                    <p:animScale>
                                      <p:cBhvr>
                                        <p:cTn id="213" dur="26">
                                          <p:stCondLst>
                                            <p:cond delay="1312"/>
                                          </p:stCondLst>
                                        </p:cTn>
                                        <p:tgtEl>
                                          <p:spTgt spid="167"/>
                                        </p:tgtEl>
                                      </p:cBhvr>
                                      <p:to x="100000" y="80000"/>
                                    </p:animScale>
                                    <p:animScale>
                                      <p:cBhvr>
                                        <p:cTn id="214" dur="166" decel="50000">
                                          <p:stCondLst>
                                            <p:cond delay="1338"/>
                                          </p:stCondLst>
                                        </p:cTn>
                                        <p:tgtEl>
                                          <p:spTgt spid="167"/>
                                        </p:tgtEl>
                                      </p:cBhvr>
                                      <p:to x="100000" y="100000"/>
                                    </p:animScale>
                                    <p:animScale>
                                      <p:cBhvr>
                                        <p:cTn id="215" dur="26">
                                          <p:stCondLst>
                                            <p:cond delay="1642"/>
                                          </p:stCondLst>
                                        </p:cTn>
                                        <p:tgtEl>
                                          <p:spTgt spid="167"/>
                                        </p:tgtEl>
                                      </p:cBhvr>
                                      <p:to x="100000" y="90000"/>
                                    </p:animScale>
                                    <p:animScale>
                                      <p:cBhvr>
                                        <p:cTn id="216" dur="166" decel="50000">
                                          <p:stCondLst>
                                            <p:cond delay="1668"/>
                                          </p:stCondLst>
                                        </p:cTn>
                                        <p:tgtEl>
                                          <p:spTgt spid="167"/>
                                        </p:tgtEl>
                                      </p:cBhvr>
                                      <p:to x="100000" y="100000"/>
                                    </p:animScale>
                                    <p:animScale>
                                      <p:cBhvr>
                                        <p:cTn id="217" dur="26">
                                          <p:stCondLst>
                                            <p:cond delay="1808"/>
                                          </p:stCondLst>
                                        </p:cTn>
                                        <p:tgtEl>
                                          <p:spTgt spid="167"/>
                                        </p:tgtEl>
                                      </p:cBhvr>
                                      <p:to x="100000" y="95000"/>
                                    </p:animScale>
                                    <p:animScale>
                                      <p:cBhvr>
                                        <p:cTn id="218" dur="166" decel="50000">
                                          <p:stCondLst>
                                            <p:cond delay="1834"/>
                                          </p:stCondLst>
                                        </p:cTn>
                                        <p:tgtEl>
                                          <p:spTgt spid="167"/>
                                        </p:tgtEl>
                                      </p:cBhvr>
                                      <p:to x="100000" y="100000"/>
                                    </p:animScale>
                                  </p:childTnLst>
                                </p:cTn>
                              </p:par>
                            </p:childTnLst>
                          </p:cTn>
                        </p:par>
                      </p:childTnLst>
                    </p:cTn>
                  </p:par>
                  <p:par>
                    <p:cTn id="219" fill="hold" nodeType="clickPar">
                      <p:stCondLst>
                        <p:cond delay="indefinite"/>
                      </p:stCondLst>
                      <p:childTnLst>
                        <p:par>
                          <p:cTn id="220" fill="hold" nodeType="withGroup">
                            <p:stCondLst>
                              <p:cond delay="0"/>
                            </p:stCondLst>
                            <p:childTnLst>
                              <p:par>
                                <p:cTn id="221" presetID="26" presetClass="entr" presetSubtype="0" fill="hold" grpId="0" nodeType="clickEffect">
                                  <p:stCondLst>
                                    <p:cond delay="0"/>
                                  </p:stCondLst>
                                  <p:childTnLst>
                                    <p:set>
                                      <p:cBhvr>
                                        <p:cTn id="222" dur="1" fill="hold">
                                          <p:stCondLst>
                                            <p:cond delay="0"/>
                                          </p:stCondLst>
                                        </p:cTn>
                                        <p:tgtEl>
                                          <p:spTgt spid="168"/>
                                        </p:tgtEl>
                                        <p:attrNameLst>
                                          <p:attrName>style.visibility</p:attrName>
                                        </p:attrNameLst>
                                      </p:cBhvr>
                                      <p:to>
                                        <p:strVal val="visible"/>
                                      </p:to>
                                    </p:set>
                                    <p:animEffect transition="in" filter="wipe(down)">
                                      <p:cBhvr>
                                        <p:cTn id="223" dur="580">
                                          <p:stCondLst>
                                            <p:cond delay="0"/>
                                          </p:stCondLst>
                                        </p:cTn>
                                        <p:tgtEl>
                                          <p:spTgt spid="168"/>
                                        </p:tgtEl>
                                      </p:cBhvr>
                                    </p:animEffect>
                                    <p:anim calcmode="lin" valueType="num">
                                      <p:cBhvr>
                                        <p:cTn id="224" dur="1822" tmFilter="0,0; 0.14,0.36; 0.43,0.73; 0.71,0.91; 1.0,1.0">
                                          <p:stCondLst>
                                            <p:cond delay="0"/>
                                          </p:stCondLst>
                                        </p:cTn>
                                        <p:tgtEl>
                                          <p:spTgt spid="168"/>
                                        </p:tgtEl>
                                        <p:attrNameLst>
                                          <p:attrName>ppt_x</p:attrName>
                                        </p:attrNameLst>
                                      </p:cBhvr>
                                      <p:tavLst>
                                        <p:tav tm="0">
                                          <p:val>
                                            <p:strVal val="#ppt_x-0.25"/>
                                          </p:val>
                                        </p:tav>
                                        <p:tav tm="100000">
                                          <p:val>
                                            <p:strVal val="#ppt_x"/>
                                          </p:val>
                                        </p:tav>
                                      </p:tavLst>
                                    </p:anim>
                                    <p:anim calcmode="lin" valueType="num">
                                      <p:cBhvr>
                                        <p:cTn id="225" dur="664" tmFilter="0.0,0.0; 0.25,0.07; 0.50,0.2; 0.75,0.467; 1.0,1.0">
                                          <p:stCondLst>
                                            <p:cond delay="0"/>
                                          </p:stCondLst>
                                        </p:cTn>
                                        <p:tgtEl>
                                          <p:spTgt spid="168"/>
                                        </p:tgtEl>
                                        <p:attrNameLst>
                                          <p:attrName>ppt_y</p:attrName>
                                        </p:attrNameLst>
                                      </p:cBhvr>
                                      <p:tavLst>
                                        <p:tav tm="0" fmla="#ppt_y-sin(pi*$)/3">
                                          <p:val>
                                            <p:fltVal val="0.5"/>
                                          </p:val>
                                        </p:tav>
                                        <p:tav tm="100000">
                                          <p:val>
                                            <p:fltVal val="1"/>
                                          </p:val>
                                        </p:tav>
                                      </p:tavLst>
                                    </p:anim>
                                    <p:anim calcmode="lin" valueType="num">
                                      <p:cBhvr>
                                        <p:cTn id="226" dur="664" tmFilter="0, 0; 0.125,0.2665; 0.25,0.4; 0.375,0.465; 0.5,0.5;  0.625,0.535; 0.75,0.6; 0.875,0.7335; 1,1">
                                          <p:stCondLst>
                                            <p:cond delay="664"/>
                                          </p:stCondLst>
                                        </p:cTn>
                                        <p:tgtEl>
                                          <p:spTgt spid="168"/>
                                        </p:tgtEl>
                                        <p:attrNameLst>
                                          <p:attrName>ppt_y</p:attrName>
                                        </p:attrNameLst>
                                      </p:cBhvr>
                                      <p:tavLst>
                                        <p:tav tm="0" fmla="#ppt_y-sin(pi*$)/9">
                                          <p:val>
                                            <p:fltVal val="0"/>
                                          </p:val>
                                        </p:tav>
                                        <p:tav tm="100000">
                                          <p:val>
                                            <p:fltVal val="1"/>
                                          </p:val>
                                        </p:tav>
                                      </p:tavLst>
                                    </p:anim>
                                    <p:anim calcmode="lin" valueType="num">
                                      <p:cBhvr>
                                        <p:cTn id="227" dur="332" tmFilter="0, 0; 0.125,0.2665; 0.25,0.4; 0.375,0.465; 0.5,0.5;  0.625,0.535; 0.75,0.6; 0.875,0.7335; 1,1">
                                          <p:stCondLst>
                                            <p:cond delay="1324"/>
                                          </p:stCondLst>
                                        </p:cTn>
                                        <p:tgtEl>
                                          <p:spTgt spid="168"/>
                                        </p:tgtEl>
                                        <p:attrNameLst>
                                          <p:attrName>ppt_y</p:attrName>
                                        </p:attrNameLst>
                                      </p:cBhvr>
                                      <p:tavLst>
                                        <p:tav tm="0" fmla="#ppt_y-sin(pi*$)/27">
                                          <p:val>
                                            <p:fltVal val="0"/>
                                          </p:val>
                                        </p:tav>
                                        <p:tav tm="100000">
                                          <p:val>
                                            <p:fltVal val="1"/>
                                          </p:val>
                                        </p:tav>
                                      </p:tavLst>
                                    </p:anim>
                                    <p:anim calcmode="lin" valueType="num">
                                      <p:cBhvr>
                                        <p:cTn id="228" dur="164" tmFilter="0, 0; 0.125,0.2665; 0.25,0.4; 0.375,0.465; 0.5,0.5;  0.625,0.535; 0.75,0.6; 0.875,0.7335; 1,1">
                                          <p:stCondLst>
                                            <p:cond delay="1656"/>
                                          </p:stCondLst>
                                        </p:cTn>
                                        <p:tgtEl>
                                          <p:spTgt spid="168"/>
                                        </p:tgtEl>
                                        <p:attrNameLst>
                                          <p:attrName>ppt_y</p:attrName>
                                        </p:attrNameLst>
                                      </p:cBhvr>
                                      <p:tavLst>
                                        <p:tav tm="0" fmla="#ppt_y-sin(pi*$)/81">
                                          <p:val>
                                            <p:fltVal val="0"/>
                                          </p:val>
                                        </p:tav>
                                        <p:tav tm="100000">
                                          <p:val>
                                            <p:fltVal val="1"/>
                                          </p:val>
                                        </p:tav>
                                      </p:tavLst>
                                    </p:anim>
                                    <p:animScale>
                                      <p:cBhvr>
                                        <p:cTn id="229" dur="26">
                                          <p:stCondLst>
                                            <p:cond delay="650"/>
                                          </p:stCondLst>
                                        </p:cTn>
                                        <p:tgtEl>
                                          <p:spTgt spid="168"/>
                                        </p:tgtEl>
                                      </p:cBhvr>
                                      <p:to x="100000" y="60000"/>
                                    </p:animScale>
                                    <p:animScale>
                                      <p:cBhvr>
                                        <p:cTn id="230" dur="166" decel="50000">
                                          <p:stCondLst>
                                            <p:cond delay="676"/>
                                          </p:stCondLst>
                                        </p:cTn>
                                        <p:tgtEl>
                                          <p:spTgt spid="168"/>
                                        </p:tgtEl>
                                      </p:cBhvr>
                                      <p:to x="100000" y="100000"/>
                                    </p:animScale>
                                    <p:animScale>
                                      <p:cBhvr>
                                        <p:cTn id="231" dur="26">
                                          <p:stCondLst>
                                            <p:cond delay="1312"/>
                                          </p:stCondLst>
                                        </p:cTn>
                                        <p:tgtEl>
                                          <p:spTgt spid="168"/>
                                        </p:tgtEl>
                                      </p:cBhvr>
                                      <p:to x="100000" y="80000"/>
                                    </p:animScale>
                                    <p:animScale>
                                      <p:cBhvr>
                                        <p:cTn id="232" dur="166" decel="50000">
                                          <p:stCondLst>
                                            <p:cond delay="1338"/>
                                          </p:stCondLst>
                                        </p:cTn>
                                        <p:tgtEl>
                                          <p:spTgt spid="168"/>
                                        </p:tgtEl>
                                      </p:cBhvr>
                                      <p:to x="100000" y="100000"/>
                                    </p:animScale>
                                    <p:animScale>
                                      <p:cBhvr>
                                        <p:cTn id="233" dur="26">
                                          <p:stCondLst>
                                            <p:cond delay="1642"/>
                                          </p:stCondLst>
                                        </p:cTn>
                                        <p:tgtEl>
                                          <p:spTgt spid="168"/>
                                        </p:tgtEl>
                                      </p:cBhvr>
                                      <p:to x="100000" y="90000"/>
                                    </p:animScale>
                                    <p:animScale>
                                      <p:cBhvr>
                                        <p:cTn id="234" dur="166" decel="50000">
                                          <p:stCondLst>
                                            <p:cond delay="1668"/>
                                          </p:stCondLst>
                                        </p:cTn>
                                        <p:tgtEl>
                                          <p:spTgt spid="168"/>
                                        </p:tgtEl>
                                      </p:cBhvr>
                                      <p:to x="100000" y="100000"/>
                                    </p:animScale>
                                    <p:animScale>
                                      <p:cBhvr>
                                        <p:cTn id="235" dur="26">
                                          <p:stCondLst>
                                            <p:cond delay="1808"/>
                                          </p:stCondLst>
                                        </p:cTn>
                                        <p:tgtEl>
                                          <p:spTgt spid="168"/>
                                        </p:tgtEl>
                                      </p:cBhvr>
                                      <p:to x="100000" y="95000"/>
                                    </p:animScale>
                                    <p:animScale>
                                      <p:cBhvr>
                                        <p:cTn id="236" dur="166" decel="50000">
                                          <p:stCondLst>
                                            <p:cond delay="1834"/>
                                          </p:stCondLst>
                                        </p:cTn>
                                        <p:tgtEl>
                                          <p:spTgt spid="168"/>
                                        </p:tgtEl>
                                      </p:cBhvr>
                                      <p:to x="100000" y="100000"/>
                                    </p:animScale>
                                  </p:childTnLst>
                                </p:cTn>
                              </p:par>
                            </p:childTnLst>
                          </p:cTn>
                        </p:par>
                      </p:childTnLst>
                    </p:cTn>
                  </p:par>
                  <p:par>
                    <p:cTn id="237" fill="hold" nodeType="clickPar">
                      <p:stCondLst>
                        <p:cond delay="indefinite"/>
                      </p:stCondLst>
                      <p:childTnLst>
                        <p:par>
                          <p:cTn id="238" fill="hold" nodeType="withGroup">
                            <p:stCondLst>
                              <p:cond delay="0"/>
                            </p:stCondLst>
                            <p:childTnLst>
                              <p:par>
                                <p:cTn id="239" presetID="26" presetClass="entr" presetSubtype="0" fill="hold" grpId="0" nodeType="clickEffect">
                                  <p:stCondLst>
                                    <p:cond delay="0"/>
                                  </p:stCondLst>
                                  <p:childTnLst>
                                    <p:set>
                                      <p:cBhvr>
                                        <p:cTn id="240" dur="1" fill="hold">
                                          <p:stCondLst>
                                            <p:cond delay="0"/>
                                          </p:stCondLst>
                                        </p:cTn>
                                        <p:tgtEl>
                                          <p:spTgt spid="169"/>
                                        </p:tgtEl>
                                        <p:attrNameLst>
                                          <p:attrName>style.visibility</p:attrName>
                                        </p:attrNameLst>
                                      </p:cBhvr>
                                      <p:to>
                                        <p:strVal val="visible"/>
                                      </p:to>
                                    </p:set>
                                    <p:animEffect transition="in" filter="wipe(down)">
                                      <p:cBhvr>
                                        <p:cTn id="241" dur="580">
                                          <p:stCondLst>
                                            <p:cond delay="0"/>
                                          </p:stCondLst>
                                        </p:cTn>
                                        <p:tgtEl>
                                          <p:spTgt spid="169"/>
                                        </p:tgtEl>
                                      </p:cBhvr>
                                    </p:animEffect>
                                    <p:anim calcmode="lin" valueType="num">
                                      <p:cBhvr>
                                        <p:cTn id="242" dur="1822" tmFilter="0,0; 0.14,0.36; 0.43,0.73; 0.71,0.91; 1.0,1.0">
                                          <p:stCondLst>
                                            <p:cond delay="0"/>
                                          </p:stCondLst>
                                        </p:cTn>
                                        <p:tgtEl>
                                          <p:spTgt spid="169"/>
                                        </p:tgtEl>
                                        <p:attrNameLst>
                                          <p:attrName>ppt_x</p:attrName>
                                        </p:attrNameLst>
                                      </p:cBhvr>
                                      <p:tavLst>
                                        <p:tav tm="0">
                                          <p:val>
                                            <p:strVal val="#ppt_x-0.25"/>
                                          </p:val>
                                        </p:tav>
                                        <p:tav tm="100000">
                                          <p:val>
                                            <p:strVal val="#ppt_x"/>
                                          </p:val>
                                        </p:tav>
                                      </p:tavLst>
                                    </p:anim>
                                    <p:anim calcmode="lin" valueType="num">
                                      <p:cBhvr>
                                        <p:cTn id="243" dur="664" tmFilter="0.0,0.0; 0.25,0.07; 0.50,0.2; 0.75,0.467; 1.0,1.0">
                                          <p:stCondLst>
                                            <p:cond delay="0"/>
                                          </p:stCondLst>
                                        </p:cTn>
                                        <p:tgtEl>
                                          <p:spTgt spid="169"/>
                                        </p:tgtEl>
                                        <p:attrNameLst>
                                          <p:attrName>ppt_y</p:attrName>
                                        </p:attrNameLst>
                                      </p:cBhvr>
                                      <p:tavLst>
                                        <p:tav tm="0" fmla="#ppt_y-sin(pi*$)/3">
                                          <p:val>
                                            <p:fltVal val="0.5"/>
                                          </p:val>
                                        </p:tav>
                                        <p:tav tm="100000">
                                          <p:val>
                                            <p:fltVal val="1"/>
                                          </p:val>
                                        </p:tav>
                                      </p:tavLst>
                                    </p:anim>
                                    <p:anim calcmode="lin" valueType="num">
                                      <p:cBhvr>
                                        <p:cTn id="244" dur="664" tmFilter="0, 0; 0.125,0.2665; 0.25,0.4; 0.375,0.465; 0.5,0.5;  0.625,0.535; 0.75,0.6; 0.875,0.7335; 1,1">
                                          <p:stCondLst>
                                            <p:cond delay="664"/>
                                          </p:stCondLst>
                                        </p:cTn>
                                        <p:tgtEl>
                                          <p:spTgt spid="169"/>
                                        </p:tgtEl>
                                        <p:attrNameLst>
                                          <p:attrName>ppt_y</p:attrName>
                                        </p:attrNameLst>
                                      </p:cBhvr>
                                      <p:tavLst>
                                        <p:tav tm="0" fmla="#ppt_y-sin(pi*$)/9">
                                          <p:val>
                                            <p:fltVal val="0"/>
                                          </p:val>
                                        </p:tav>
                                        <p:tav tm="100000">
                                          <p:val>
                                            <p:fltVal val="1"/>
                                          </p:val>
                                        </p:tav>
                                      </p:tavLst>
                                    </p:anim>
                                    <p:anim calcmode="lin" valueType="num">
                                      <p:cBhvr>
                                        <p:cTn id="245" dur="332" tmFilter="0, 0; 0.125,0.2665; 0.25,0.4; 0.375,0.465; 0.5,0.5;  0.625,0.535; 0.75,0.6; 0.875,0.7335; 1,1">
                                          <p:stCondLst>
                                            <p:cond delay="1324"/>
                                          </p:stCondLst>
                                        </p:cTn>
                                        <p:tgtEl>
                                          <p:spTgt spid="169"/>
                                        </p:tgtEl>
                                        <p:attrNameLst>
                                          <p:attrName>ppt_y</p:attrName>
                                        </p:attrNameLst>
                                      </p:cBhvr>
                                      <p:tavLst>
                                        <p:tav tm="0" fmla="#ppt_y-sin(pi*$)/27">
                                          <p:val>
                                            <p:fltVal val="0"/>
                                          </p:val>
                                        </p:tav>
                                        <p:tav tm="100000">
                                          <p:val>
                                            <p:fltVal val="1"/>
                                          </p:val>
                                        </p:tav>
                                      </p:tavLst>
                                    </p:anim>
                                    <p:anim calcmode="lin" valueType="num">
                                      <p:cBhvr>
                                        <p:cTn id="246" dur="164" tmFilter="0, 0; 0.125,0.2665; 0.25,0.4; 0.375,0.465; 0.5,0.5;  0.625,0.535; 0.75,0.6; 0.875,0.7335; 1,1">
                                          <p:stCondLst>
                                            <p:cond delay="1656"/>
                                          </p:stCondLst>
                                        </p:cTn>
                                        <p:tgtEl>
                                          <p:spTgt spid="169"/>
                                        </p:tgtEl>
                                        <p:attrNameLst>
                                          <p:attrName>ppt_y</p:attrName>
                                        </p:attrNameLst>
                                      </p:cBhvr>
                                      <p:tavLst>
                                        <p:tav tm="0" fmla="#ppt_y-sin(pi*$)/81">
                                          <p:val>
                                            <p:fltVal val="0"/>
                                          </p:val>
                                        </p:tav>
                                        <p:tav tm="100000">
                                          <p:val>
                                            <p:fltVal val="1"/>
                                          </p:val>
                                        </p:tav>
                                      </p:tavLst>
                                    </p:anim>
                                    <p:animScale>
                                      <p:cBhvr>
                                        <p:cTn id="247" dur="26">
                                          <p:stCondLst>
                                            <p:cond delay="650"/>
                                          </p:stCondLst>
                                        </p:cTn>
                                        <p:tgtEl>
                                          <p:spTgt spid="169"/>
                                        </p:tgtEl>
                                      </p:cBhvr>
                                      <p:to x="100000" y="60000"/>
                                    </p:animScale>
                                    <p:animScale>
                                      <p:cBhvr>
                                        <p:cTn id="248" dur="166" decel="50000">
                                          <p:stCondLst>
                                            <p:cond delay="676"/>
                                          </p:stCondLst>
                                        </p:cTn>
                                        <p:tgtEl>
                                          <p:spTgt spid="169"/>
                                        </p:tgtEl>
                                      </p:cBhvr>
                                      <p:to x="100000" y="100000"/>
                                    </p:animScale>
                                    <p:animScale>
                                      <p:cBhvr>
                                        <p:cTn id="249" dur="26">
                                          <p:stCondLst>
                                            <p:cond delay="1312"/>
                                          </p:stCondLst>
                                        </p:cTn>
                                        <p:tgtEl>
                                          <p:spTgt spid="169"/>
                                        </p:tgtEl>
                                      </p:cBhvr>
                                      <p:to x="100000" y="80000"/>
                                    </p:animScale>
                                    <p:animScale>
                                      <p:cBhvr>
                                        <p:cTn id="250" dur="166" decel="50000">
                                          <p:stCondLst>
                                            <p:cond delay="1338"/>
                                          </p:stCondLst>
                                        </p:cTn>
                                        <p:tgtEl>
                                          <p:spTgt spid="169"/>
                                        </p:tgtEl>
                                      </p:cBhvr>
                                      <p:to x="100000" y="100000"/>
                                    </p:animScale>
                                    <p:animScale>
                                      <p:cBhvr>
                                        <p:cTn id="251" dur="26">
                                          <p:stCondLst>
                                            <p:cond delay="1642"/>
                                          </p:stCondLst>
                                        </p:cTn>
                                        <p:tgtEl>
                                          <p:spTgt spid="169"/>
                                        </p:tgtEl>
                                      </p:cBhvr>
                                      <p:to x="100000" y="90000"/>
                                    </p:animScale>
                                    <p:animScale>
                                      <p:cBhvr>
                                        <p:cTn id="252" dur="166" decel="50000">
                                          <p:stCondLst>
                                            <p:cond delay="1668"/>
                                          </p:stCondLst>
                                        </p:cTn>
                                        <p:tgtEl>
                                          <p:spTgt spid="169"/>
                                        </p:tgtEl>
                                      </p:cBhvr>
                                      <p:to x="100000" y="100000"/>
                                    </p:animScale>
                                    <p:animScale>
                                      <p:cBhvr>
                                        <p:cTn id="253" dur="26">
                                          <p:stCondLst>
                                            <p:cond delay="1808"/>
                                          </p:stCondLst>
                                        </p:cTn>
                                        <p:tgtEl>
                                          <p:spTgt spid="169"/>
                                        </p:tgtEl>
                                      </p:cBhvr>
                                      <p:to x="100000" y="95000"/>
                                    </p:animScale>
                                    <p:animScale>
                                      <p:cBhvr>
                                        <p:cTn id="254" dur="166" decel="50000">
                                          <p:stCondLst>
                                            <p:cond delay="1834"/>
                                          </p:stCondLst>
                                        </p:cTn>
                                        <p:tgtEl>
                                          <p:spTgt spid="169"/>
                                        </p:tgtEl>
                                      </p:cBhvr>
                                      <p:to x="100000" y="100000"/>
                                    </p:animScale>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6" presetClass="entr" presetSubtype="0" fill="hold" grpId="0" nodeType="clickEffect">
                                  <p:stCondLst>
                                    <p:cond delay="0"/>
                                  </p:stCondLst>
                                  <p:childTnLst>
                                    <p:set>
                                      <p:cBhvr>
                                        <p:cTn id="258" dur="1" fill="hold">
                                          <p:stCondLst>
                                            <p:cond delay="0"/>
                                          </p:stCondLst>
                                        </p:cTn>
                                        <p:tgtEl>
                                          <p:spTgt spid="170"/>
                                        </p:tgtEl>
                                        <p:attrNameLst>
                                          <p:attrName>style.visibility</p:attrName>
                                        </p:attrNameLst>
                                      </p:cBhvr>
                                      <p:to>
                                        <p:strVal val="visible"/>
                                      </p:to>
                                    </p:set>
                                    <p:animEffect transition="in" filter="wipe(down)">
                                      <p:cBhvr>
                                        <p:cTn id="259" dur="580">
                                          <p:stCondLst>
                                            <p:cond delay="0"/>
                                          </p:stCondLst>
                                        </p:cTn>
                                        <p:tgtEl>
                                          <p:spTgt spid="170"/>
                                        </p:tgtEl>
                                      </p:cBhvr>
                                    </p:animEffect>
                                    <p:anim calcmode="lin" valueType="num">
                                      <p:cBhvr>
                                        <p:cTn id="260" dur="1822" tmFilter="0,0; 0.14,0.36; 0.43,0.73; 0.71,0.91; 1.0,1.0">
                                          <p:stCondLst>
                                            <p:cond delay="0"/>
                                          </p:stCondLst>
                                        </p:cTn>
                                        <p:tgtEl>
                                          <p:spTgt spid="170"/>
                                        </p:tgtEl>
                                        <p:attrNameLst>
                                          <p:attrName>ppt_x</p:attrName>
                                        </p:attrNameLst>
                                      </p:cBhvr>
                                      <p:tavLst>
                                        <p:tav tm="0">
                                          <p:val>
                                            <p:strVal val="#ppt_x-0.25"/>
                                          </p:val>
                                        </p:tav>
                                        <p:tav tm="100000">
                                          <p:val>
                                            <p:strVal val="#ppt_x"/>
                                          </p:val>
                                        </p:tav>
                                      </p:tavLst>
                                    </p:anim>
                                    <p:anim calcmode="lin" valueType="num">
                                      <p:cBhvr>
                                        <p:cTn id="261" dur="664" tmFilter="0.0,0.0; 0.25,0.07; 0.50,0.2; 0.75,0.467; 1.0,1.0">
                                          <p:stCondLst>
                                            <p:cond delay="0"/>
                                          </p:stCondLst>
                                        </p:cTn>
                                        <p:tgtEl>
                                          <p:spTgt spid="170"/>
                                        </p:tgtEl>
                                        <p:attrNameLst>
                                          <p:attrName>ppt_y</p:attrName>
                                        </p:attrNameLst>
                                      </p:cBhvr>
                                      <p:tavLst>
                                        <p:tav tm="0" fmla="#ppt_y-sin(pi*$)/3">
                                          <p:val>
                                            <p:fltVal val="0.5"/>
                                          </p:val>
                                        </p:tav>
                                        <p:tav tm="100000">
                                          <p:val>
                                            <p:fltVal val="1"/>
                                          </p:val>
                                        </p:tav>
                                      </p:tavLst>
                                    </p:anim>
                                    <p:anim calcmode="lin" valueType="num">
                                      <p:cBhvr>
                                        <p:cTn id="262" dur="664" tmFilter="0, 0; 0.125,0.2665; 0.25,0.4; 0.375,0.465; 0.5,0.5;  0.625,0.535; 0.75,0.6; 0.875,0.7335; 1,1">
                                          <p:stCondLst>
                                            <p:cond delay="664"/>
                                          </p:stCondLst>
                                        </p:cTn>
                                        <p:tgtEl>
                                          <p:spTgt spid="170"/>
                                        </p:tgtEl>
                                        <p:attrNameLst>
                                          <p:attrName>ppt_y</p:attrName>
                                        </p:attrNameLst>
                                      </p:cBhvr>
                                      <p:tavLst>
                                        <p:tav tm="0" fmla="#ppt_y-sin(pi*$)/9">
                                          <p:val>
                                            <p:fltVal val="0"/>
                                          </p:val>
                                        </p:tav>
                                        <p:tav tm="100000">
                                          <p:val>
                                            <p:fltVal val="1"/>
                                          </p:val>
                                        </p:tav>
                                      </p:tavLst>
                                    </p:anim>
                                    <p:anim calcmode="lin" valueType="num">
                                      <p:cBhvr>
                                        <p:cTn id="263" dur="332" tmFilter="0, 0; 0.125,0.2665; 0.25,0.4; 0.375,0.465; 0.5,0.5;  0.625,0.535; 0.75,0.6; 0.875,0.7335; 1,1">
                                          <p:stCondLst>
                                            <p:cond delay="1324"/>
                                          </p:stCondLst>
                                        </p:cTn>
                                        <p:tgtEl>
                                          <p:spTgt spid="170"/>
                                        </p:tgtEl>
                                        <p:attrNameLst>
                                          <p:attrName>ppt_y</p:attrName>
                                        </p:attrNameLst>
                                      </p:cBhvr>
                                      <p:tavLst>
                                        <p:tav tm="0" fmla="#ppt_y-sin(pi*$)/27">
                                          <p:val>
                                            <p:fltVal val="0"/>
                                          </p:val>
                                        </p:tav>
                                        <p:tav tm="100000">
                                          <p:val>
                                            <p:fltVal val="1"/>
                                          </p:val>
                                        </p:tav>
                                      </p:tavLst>
                                    </p:anim>
                                    <p:anim calcmode="lin" valueType="num">
                                      <p:cBhvr>
                                        <p:cTn id="264" dur="164" tmFilter="0, 0; 0.125,0.2665; 0.25,0.4; 0.375,0.465; 0.5,0.5;  0.625,0.535; 0.75,0.6; 0.875,0.7335; 1,1">
                                          <p:stCondLst>
                                            <p:cond delay="1656"/>
                                          </p:stCondLst>
                                        </p:cTn>
                                        <p:tgtEl>
                                          <p:spTgt spid="170"/>
                                        </p:tgtEl>
                                        <p:attrNameLst>
                                          <p:attrName>ppt_y</p:attrName>
                                        </p:attrNameLst>
                                      </p:cBhvr>
                                      <p:tavLst>
                                        <p:tav tm="0" fmla="#ppt_y-sin(pi*$)/81">
                                          <p:val>
                                            <p:fltVal val="0"/>
                                          </p:val>
                                        </p:tav>
                                        <p:tav tm="100000">
                                          <p:val>
                                            <p:fltVal val="1"/>
                                          </p:val>
                                        </p:tav>
                                      </p:tavLst>
                                    </p:anim>
                                    <p:animScale>
                                      <p:cBhvr>
                                        <p:cTn id="265" dur="26">
                                          <p:stCondLst>
                                            <p:cond delay="650"/>
                                          </p:stCondLst>
                                        </p:cTn>
                                        <p:tgtEl>
                                          <p:spTgt spid="170"/>
                                        </p:tgtEl>
                                      </p:cBhvr>
                                      <p:to x="100000" y="60000"/>
                                    </p:animScale>
                                    <p:animScale>
                                      <p:cBhvr>
                                        <p:cTn id="266" dur="166" decel="50000">
                                          <p:stCondLst>
                                            <p:cond delay="676"/>
                                          </p:stCondLst>
                                        </p:cTn>
                                        <p:tgtEl>
                                          <p:spTgt spid="170"/>
                                        </p:tgtEl>
                                      </p:cBhvr>
                                      <p:to x="100000" y="100000"/>
                                    </p:animScale>
                                    <p:animScale>
                                      <p:cBhvr>
                                        <p:cTn id="267" dur="26">
                                          <p:stCondLst>
                                            <p:cond delay="1312"/>
                                          </p:stCondLst>
                                        </p:cTn>
                                        <p:tgtEl>
                                          <p:spTgt spid="170"/>
                                        </p:tgtEl>
                                      </p:cBhvr>
                                      <p:to x="100000" y="80000"/>
                                    </p:animScale>
                                    <p:animScale>
                                      <p:cBhvr>
                                        <p:cTn id="268" dur="166" decel="50000">
                                          <p:stCondLst>
                                            <p:cond delay="1338"/>
                                          </p:stCondLst>
                                        </p:cTn>
                                        <p:tgtEl>
                                          <p:spTgt spid="170"/>
                                        </p:tgtEl>
                                      </p:cBhvr>
                                      <p:to x="100000" y="100000"/>
                                    </p:animScale>
                                    <p:animScale>
                                      <p:cBhvr>
                                        <p:cTn id="269" dur="26">
                                          <p:stCondLst>
                                            <p:cond delay="1642"/>
                                          </p:stCondLst>
                                        </p:cTn>
                                        <p:tgtEl>
                                          <p:spTgt spid="170"/>
                                        </p:tgtEl>
                                      </p:cBhvr>
                                      <p:to x="100000" y="90000"/>
                                    </p:animScale>
                                    <p:animScale>
                                      <p:cBhvr>
                                        <p:cTn id="270" dur="166" decel="50000">
                                          <p:stCondLst>
                                            <p:cond delay="1668"/>
                                          </p:stCondLst>
                                        </p:cTn>
                                        <p:tgtEl>
                                          <p:spTgt spid="170"/>
                                        </p:tgtEl>
                                      </p:cBhvr>
                                      <p:to x="100000" y="100000"/>
                                    </p:animScale>
                                    <p:animScale>
                                      <p:cBhvr>
                                        <p:cTn id="271" dur="26">
                                          <p:stCondLst>
                                            <p:cond delay="1808"/>
                                          </p:stCondLst>
                                        </p:cTn>
                                        <p:tgtEl>
                                          <p:spTgt spid="170"/>
                                        </p:tgtEl>
                                      </p:cBhvr>
                                      <p:to x="100000" y="95000"/>
                                    </p:animScale>
                                    <p:animScale>
                                      <p:cBhvr>
                                        <p:cTn id="272" dur="166" decel="50000">
                                          <p:stCondLst>
                                            <p:cond delay="1834"/>
                                          </p:stCondLst>
                                        </p:cTn>
                                        <p:tgtEl>
                                          <p:spTgt spid="170"/>
                                        </p:tgtEl>
                                      </p:cBhvr>
                                      <p:to x="100000" y="100000"/>
                                    </p:animScale>
                                  </p:childTnLst>
                                </p:cTn>
                              </p:par>
                            </p:childTnLst>
                          </p:cTn>
                        </p:par>
                      </p:childTnLst>
                    </p:cTn>
                  </p:par>
                  <p:par>
                    <p:cTn id="273" fill="hold" nodeType="clickPar">
                      <p:stCondLst>
                        <p:cond delay="indefinite"/>
                      </p:stCondLst>
                      <p:childTnLst>
                        <p:par>
                          <p:cTn id="274" fill="hold" nodeType="withGroup">
                            <p:stCondLst>
                              <p:cond delay="0"/>
                            </p:stCondLst>
                            <p:childTnLst>
                              <p:par>
                                <p:cTn id="275" presetID="3" presetClass="entr" presetSubtype="10" fill="hold" grpId="0" nodeType="clickEffect">
                                  <p:stCondLst>
                                    <p:cond delay="0"/>
                                  </p:stCondLst>
                                  <p:childTnLst>
                                    <p:set>
                                      <p:cBhvr>
                                        <p:cTn id="276" dur="1" fill="hold">
                                          <p:stCondLst>
                                            <p:cond delay="0"/>
                                          </p:stCondLst>
                                        </p:cTn>
                                        <p:tgtEl>
                                          <p:spTgt spid="171"/>
                                        </p:tgtEl>
                                        <p:attrNameLst>
                                          <p:attrName>style.visibility</p:attrName>
                                        </p:attrNameLst>
                                      </p:cBhvr>
                                      <p:to>
                                        <p:strVal val="visible"/>
                                      </p:to>
                                    </p:set>
                                    <p:animEffect transition="in" filter="blinds(horizontal)">
                                      <p:cBhvr>
                                        <p:cTn id="277" dur="500"/>
                                        <p:tgtEl>
                                          <p:spTgt spid="171"/>
                                        </p:tgtEl>
                                      </p:cBhvr>
                                    </p:animEffect>
                                  </p:childTnLst>
                                </p:cTn>
                              </p:par>
                            </p:childTnLst>
                          </p:cTn>
                        </p:par>
                      </p:childTnLst>
                    </p:cTn>
                  </p:par>
                  <p:par>
                    <p:cTn id="278" fill="hold" nodeType="clickPar">
                      <p:stCondLst>
                        <p:cond delay="indefinite"/>
                      </p:stCondLst>
                      <p:childTnLst>
                        <p:par>
                          <p:cTn id="279" fill="hold" nodeType="withGroup">
                            <p:stCondLst>
                              <p:cond delay="0"/>
                            </p:stCondLst>
                            <p:childTnLst>
                              <p:par>
                                <p:cTn id="280" presetID="3" presetClass="entr" presetSubtype="10" fill="hold" grpId="0" nodeType="clickEffect">
                                  <p:stCondLst>
                                    <p:cond delay="0"/>
                                  </p:stCondLst>
                                  <p:childTnLst>
                                    <p:set>
                                      <p:cBhvr>
                                        <p:cTn id="281" dur="1" fill="hold">
                                          <p:stCondLst>
                                            <p:cond delay="0"/>
                                          </p:stCondLst>
                                        </p:cTn>
                                        <p:tgtEl>
                                          <p:spTgt spid="172"/>
                                        </p:tgtEl>
                                        <p:attrNameLst>
                                          <p:attrName>style.visibility</p:attrName>
                                        </p:attrNameLst>
                                      </p:cBhvr>
                                      <p:to>
                                        <p:strVal val="visible"/>
                                      </p:to>
                                    </p:set>
                                    <p:animEffect transition="in" filter="blinds(horizontal)">
                                      <p:cBhvr>
                                        <p:cTn id="282" dur="500"/>
                                        <p:tgtEl>
                                          <p:spTgt spid="172"/>
                                        </p:tgtEl>
                                      </p:cBhvr>
                                    </p:animEffect>
                                  </p:childTnLst>
                                </p:cTn>
                              </p:par>
                            </p:childTnLst>
                          </p:cTn>
                        </p:par>
                      </p:childTnLst>
                    </p:cTn>
                  </p:par>
                  <p:par>
                    <p:cTn id="283" fill="hold" nodeType="clickPar">
                      <p:stCondLst>
                        <p:cond delay="indefinite"/>
                      </p:stCondLst>
                      <p:childTnLst>
                        <p:par>
                          <p:cTn id="284" fill="hold" nodeType="withGroup">
                            <p:stCondLst>
                              <p:cond delay="0"/>
                            </p:stCondLst>
                            <p:childTnLst>
                              <p:par>
                                <p:cTn id="285" presetID="3" presetClass="entr" presetSubtype="10" fill="hold" grpId="0" nodeType="clickEffect">
                                  <p:stCondLst>
                                    <p:cond delay="0"/>
                                  </p:stCondLst>
                                  <p:childTnLst>
                                    <p:set>
                                      <p:cBhvr>
                                        <p:cTn id="286" dur="1" fill="hold">
                                          <p:stCondLst>
                                            <p:cond delay="0"/>
                                          </p:stCondLst>
                                        </p:cTn>
                                        <p:tgtEl>
                                          <p:spTgt spid="173"/>
                                        </p:tgtEl>
                                        <p:attrNameLst>
                                          <p:attrName>style.visibility</p:attrName>
                                        </p:attrNameLst>
                                      </p:cBhvr>
                                      <p:to>
                                        <p:strVal val="visible"/>
                                      </p:to>
                                    </p:set>
                                    <p:animEffect transition="in" filter="blinds(horizontal)">
                                      <p:cBhvr>
                                        <p:cTn id="287" dur="500"/>
                                        <p:tgtEl>
                                          <p:spTgt spid="173"/>
                                        </p:tgtEl>
                                      </p:cBhvr>
                                    </p:animEffect>
                                  </p:childTnLst>
                                </p:cTn>
                              </p:par>
                            </p:childTnLst>
                          </p:cTn>
                        </p:par>
                      </p:childTnLst>
                    </p:cTn>
                  </p:par>
                  <p:par>
                    <p:cTn id="288" fill="hold" nodeType="clickPar">
                      <p:stCondLst>
                        <p:cond delay="indefinite"/>
                      </p:stCondLst>
                      <p:childTnLst>
                        <p:par>
                          <p:cTn id="289" fill="hold" nodeType="withGroup">
                            <p:stCondLst>
                              <p:cond delay="0"/>
                            </p:stCondLst>
                            <p:childTnLst>
                              <p:par>
                                <p:cTn id="290" presetID="0" presetClass="path" presetSubtype="0" accel="50000" decel="50000" fill="hold" grpId="1" nodeType="clickEffect">
                                  <p:stCondLst>
                                    <p:cond delay="0"/>
                                  </p:stCondLst>
                                  <p:childTnLst>
                                    <p:animMotion origin="layout" path="M 0 0 L -0.00139 -0.17299 " pathEditMode="relative" ptsTypes="AA">
                                      <p:cBhvr>
                                        <p:cTn id="291" dur="2000" fill="hold"/>
                                        <p:tgtEl>
                                          <p:spTgt spid="170"/>
                                        </p:tgtEl>
                                        <p:attrNameLst>
                                          <p:attrName>ppt_x</p:attrName>
                                          <p:attrName>ppt_y</p:attrName>
                                        </p:attrNameLst>
                                      </p:cBhvr>
                                    </p:animMotion>
                                  </p:childTnLst>
                                </p:cTn>
                              </p:par>
                            </p:childTnLst>
                          </p:cTn>
                        </p:par>
                        <p:par>
                          <p:cTn id="292" fill="hold" nodeType="afterGroup">
                            <p:stCondLst>
                              <p:cond delay="2000"/>
                            </p:stCondLst>
                            <p:childTnLst>
                              <p:par>
                                <p:cTn id="293" presetID="0" presetClass="path" presetSubtype="0" accel="50000" decel="50000" fill="hold" grpId="1" nodeType="afterEffect">
                                  <p:stCondLst>
                                    <p:cond delay="0"/>
                                  </p:stCondLst>
                                  <p:childTnLst>
                                    <p:animMotion origin="layout" path="M 0 0 L -0.00139 -0.17299 " pathEditMode="relative" ptsTypes="AA">
                                      <p:cBhvr>
                                        <p:cTn id="294" dur="2000" fill="hold"/>
                                        <p:tgtEl>
                                          <p:spTgt spid="169"/>
                                        </p:tgtEl>
                                        <p:attrNameLst>
                                          <p:attrName>ppt_x</p:attrName>
                                          <p:attrName>ppt_y</p:attrName>
                                        </p:attrNameLst>
                                      </p:cBhvr>
                                    </p:animMotion>
                                  </p:childTnLst>
                                </p:cTn>
                              </p:par>
                            </p:childTnLst>
                          </p:cTn>
                        </p:par>
                        <p:par>
                          <p:cTn id="295" fill="hold" nodeType="afterGroup">
                            <p:stCondLst>
                              <p:cond delay="4000"/>
                            </p:stCondLst>
                            <p:childTnLst>
                              <p:par>
                                <p:cTn id="296" presetID="0" presetClass="path" presetSubtype="0" accel="50000" decel="50000" fill="hold" grpId="1" nodeType="afterEffect">
                                  <p:stCondLst>
                                    <p:cond delay="0"/>
                                  </p:stCondLst>
                                  <p:childTnLst>
                                    <p:animMotion origin="layout" path="M 0 0 L -0.00139 -0.17299 " pathEditMode="relative" ptsTypes="AA">
                                      <p:cBhvr>
                                        <p:cTn id="297" dur="2000" fill="hold"/>
                                        <p:tgtEl>
                                          <p:spTgt spid="168"/>
                                        </p:tgtEl>
                                        <p:attrNameLst>
                                          <p:attrName>ppt_x</p:attrName>
                                          <p:attrName>ppt_y</p:attrName>
                                        </p:attrNameLst>
                                      </p:cBhvr>
                                    </p:animMotion>
                                  </p:childTnLst>
                                </p:cTn>
                              </p:par>
                            </p:childTnLst>
                          </p:cTn>
                        </p:par>
                        <p:par>
                          <p:cTn id="298" fill="hold" nodeType="afterGroup">
                            <p:stCondLst>
                              <p:cond delay="6000"/>
                            </p:stCondLst>
                            <p:childTnLst>
                              <p:par>
                                <p:cTn id="299" presetID="0" presetClass="path" presetSubtype="0" accel="50000" decel="50000" fill="hold" grpId="1" nodeType="afterEffect">
                                  <p:stCondLst>
                                    <p:cond delay="0"/>
                                  </p:stCondLst>
                                  <p:childTnLst>
                                    <p:animMotion origin="layout" path="M 0 0 L -0.00139 -0.17299 " pathEditMode="relative" ptsTypes="AA">
                                      <p:cBhvr>
                                        <p:cTn id="300" dur="2000" fill="hold"/>
                                        <p:tgtEl>
                                          <p:spTgt spid="165"/>
                                        </p:tgtEl>
                                        <p:attrNameLst>
                                          <p:attrName>ppt_x</p:attrName>
                                          <p:attrName>ppt_y</p:attrName>
                                        </p:attrNameLst>
                                      </p:cBhvr>
                                    </p:animMotion>
                                  </p:childTnLst>
                                </p:cTn>
                              </p:par>
                            </p:childTnLst>
                          </p:cTn>
                        </p:par>
                        <p:par>
                          <p:cTn id="301" fill="hold" nodeType="afterGroup">
                            <p:stCondLst>
                              <p:cond delay="8000"/>
                            </p:stCondLst>
                            <p:childTnLst>
                              <p:par>
                                <p:cTn id="302" presetID="0" presetClass="path" presetSubtype="0" accel="50000" decel="50000" fill="hold" grpId="1" nodeType="afterEffect">
                                  <p:stCondLst>
                                    <p:cond delay="0"/>
                                  </p:stCondLst>
                                  <p:childTnLst>
                                    <p:animMotion origin="layout" path="M 0 0 L -0.00139 -0.17299 " pathEditMode="relative" ptsTypes="AA">
                                      <p:cBhvr>
                                        <p:cTn id="303" dur="2000" fill="hold"/>
                                        <p:tgtEl>
                                          <p:spTgt spid="166"/>
                                        </p:tgtEl>
                                        <p:attrNameLst>
                                          <p:attrName>ppt_x</p:attrName>
                                          <p:attrName>ppt_y</p:attrName>
                                        </p:attrNameLst>
                                      </p:cBhvr>
                                    </p:animMotion>
                                  </p:childTnLst>
                                </p:cTn>
                              </p:par>
                            </p:childTnLst>
                          </p:cTn>
                        </p:par>
                        <p:par>
                          <p:cTn id="304" fill="hold" nodeType="afterGroup">
                            <p:stCondLst>
                              <p:cond delay="10000"/>
                            </p:stCondLst>
                            <p:childTnLst>
                              <p:par>
                                <p:cTn id="305" presetID="0" presetClass="path" presetSubtype="0" accel="50000" decel="50000" fill="hold" grpId="1" nodeType="afterEffect">
                                  <p:stCondLst>
                                    <p:cond delay="0"/>
                                  </p:stCondLst>
                                  <p:childTnLst>
                                    <p:animMotion origin="layout" path="M 0 0 L -0.00139 -0.17299 " pathEditMode="relative" ptsTypes="AA">
                                      <p:cBhvr>
                                        <p:cTn id="306" dur="2000" fill="hold"/>
                                        <p:tgtEl>
                                          <p:spTgt spid="167"/>
                                        </p:tgtEl>
                                        <p:attrNameLst>
                                          <p:attrName>ppt_x</p:attrName>
                                          <p:attrName>ppt_y</p:attrName>
                                        </p:attrNameLst>
                                      </p:cBhvr>
                                    </p:animMotion>
                                  </p:childTnLst>
                                </p:cTn>
                              </p:par>
                            </p:childTnLst>
                          </p:cTn>
                        </p:par>
                      </p:childTnLst>
                    </p:cTn>
                  </p:par>
                  <p:par>
                    <p:cTn id="307" fill="hold" nodeType="clickPar">
                      <p:stCondLst>
                        <p:cond delay="indefinite"/>
                      </p:stCondLst>
                      <p:childTnLst>
                        <p:par>
                          <p:cTn id="308" fill="hold" nodeType="withGroup">
                            <p:stCondLst>
                              <p:cond delay="0"/>
                            </p:stCondLst>
                            <p:childTnLst>
                              <p:par>
                                <p:cTn id="309" presetID="3" presetClass="entr" presetSubtype="10" fill="hold" grpId="0" nodeType="clickEffect">
                                  <p:stCondLst>
                                    <p:cond delay="0"/>
                                  </p:stCondLst>
                                  <p:childTnLst>
                                    <p:set>
                                      <p:cBhvr>
                                        <p:cTn id="310" dur="1" fill="hold">
                                          <p:stCondLst>
                                            <p:cond delay="0"/>
                                          </p:stCondLst>
                                        </p:cTn>
                                        <p:tgtEl>
                                          <p:spTgt spid="174"/>
                                        </p:tgtEl>
                                        <p:attrNameLst>
                                          <p:attrName>style.visibility</p:attrName>
                                        </p:attrNameLst>
                                      </p:cBhvr>
                                      <p:to>
                                        <p:strVal val="visible"/>
                                      </p:to>
                                    </p:set>
                                    <p:animEffect transition="in" filter="blinds(horizontal)">
                                      <p:cBhvr>
                                        <p:cTn id="311" dur="500"/>
                                        <p:tgtEl>
                                          <p:spTgt spid="174"/>
                                        </p:tgtEl>
                                      </p:cBhvr>
                                    </p:animEffect>
                                  </p:childTnLst>
                                </p:cTn>
                              </p:par>
                            </p:childTnLst>
                          </p:cTn>
                        </p:par>
                      </p:childTnLst>
                    </p:cTn>
                  </p:par>
                  <p:par>
                    <p:cTn id="312" fill="hold" nodeType="clickPar">
                      <p:stCondLst>
                        <p:cond delay="indefinite"/>
                      </p:stCondLst>
                      <p:childTnLst>
                        <p:par>
                          <p:cTn id="313" fill="hold" nodeType="withGroup">
                            <p:stCondLst>
                              <p:cond delay="0"/>
                            </p:stCondLst>
                            <p:childTnLst>
                              <p:par>
                                <p:cTn id="314" presetID="3" presetClass="entr" presetSubtype="10" fill="hold" grpId="0" nodeType="clickEffect">
                                  <p:stCondLst>
                                    <p:cond delay="0"/>
                                  </p:stCondLst>
                                  <p:childTnLst>
                                    <p:set>
                                      <p:cBhvr>
                                        <p:cTn id="315" dur="1" fill="hold">
                                          <p:stCondLst>
                                            <p:cond delay="0"/>
                                          </p:stCondLst>
                                        </p:cTn>
                                        <p:tgtEl>
                                          <p:spTgt spid="175"/>
                                        </p:tgtEl>
                                        <p:attrNameLst>
                                          <p:attrName>style.visibility</p:attrName>
                                        </p:attrNameLst>
                                      </p:cBhvr>
                                      <p:to>
                                        <p:strVal val="visible"/>
                                      </p:to>
                                    </p:set>
                                    <p:animEffect transition="in" filter="blinds(horizontal)">
                                      <p:cBhvr>
                                        <p:cTn id="316" dur="500"/>
                                        <p:tgtEl>
                                          <p:spTgt spid="175"/>
                                        </p:tgtEl>
                                      </p:cBhvr>
                                    </p:animEffect>
                                  </p:childTnLst>
                                </p:cTn>
                              </p:par>
                            </p:childTnLst>
                          </p:cTn>
                        </p:par>
                      </p:childTnLst>
                    </p:cTn>
                  </p:par>
                  <p:par>
                    <p:cTn id="317" fill="hold" nodeType="clickPar">
                      <p:stCondLst>
                        <p:cond delay="indefinite"/>
                      </p:stCondLst>
                      <p:childTnLst>
                        <p:par>
                          <p:cTn id="318" fill="hold" nodeType="withGroup">
                            <p:stCondLst>
                              <p:cond delay="0"/>
                            </p:stCondLst>
                            <p:childTnLst>
                              <p:par>
                                <p:cTn id="319" presetID="3" presetClass="entr" presetSubtype="10" fill="hold" grpId="0" nodeType="clickEffect">
                                  <p:stCondLst>
                                    <p:cond delay="0"/>
                                  </p:stCondLst>
                                  <p:childTnLst>
                                    <p:set>
                                      <p:cBhvr>
                                        <p:cTn id="320" dur="1" fill="hold">
                                          <p:stCondLst>
                                            <p:cond delay="0"/>
                                          </p:stCondLst>
                                        </p:cTn>
                                        <p:tgtEl>
                                          <p:spTgt spid="176"/>
                                        </p:tgtEl>
                                        <p:attrNameLst>
                                          <p:attrName>style.visibility</p:attrName>
                                        </p:attrNameLst>
                                      </p:cBhvr>
                                      <p:to>
                                        <p:strVal val="visible"/>
                                      </p:to>
                                    </p:set>
                                    <p:animEffect transition="in" filter="blinds(horizontal)">
                                      <p:cBhvr>
                                        <p:cTn id="321" dur="500"/>
                                        <p:tgtEl>
                                          <p:spTgt spid="176"/>
                                        </p:tgtEl>
                                      </p:cBhvr>
                                    </p:animEffect>
                                  </p:childTnLst>
                                </p:cTn>
                              </p:par>
                            </p:childTnLst>
                          </p:cTn>
                        </p:par>
                      </p:childTnLst>
                    </p:cTn>
                  </p:par>
                  <p:par>
                    <p:cTn id="322" fill="hold" nodeType="clickPar">
                      <p:stCondLst>
                        <p:cond delay="indefinite"/>
                      </p:stCondLst>
                      <p:childTnLst>
                        <p:par>
                          <p:cTn id="323" fill="hold" nodeType="withGroup">
                            <p:stCondLst>
                              <p:cond delay="0"/>
                            </p:stCondLst>
                            <p:childTnLst>
                              <p:par>
                                <p:cTn id="324" presetID="22" presetClass="entr" presetSubtype="4" fill="hold" grpId="0" nodeType="clickEffect">
                                  <p:stCondLst>
                                    <p:cond delay="0"/>
                                  </p:stCondLst>
                                  <p:childTnLst>
                                    <p:set>
                                      <p:cBhvr>
                                        <p:cTn id="325" dur="1" fill="hold">
                                          <p:stCondLst>
                                            <p:cond delay="0"/>
                                          </p:stCondLst>
                                        </p:cTn>
                                        <p:tgtEl>
                                          <p:spTgt spid="177"/>
                                        </p:tgtEl>
                                        <p:attrNameLst>
                                          <p:attrName>style.visibility</p:attrName>
                                        </p:attrNameLst>
                                      </p:cBhvr>
                                      <p:to>
                                        <p:strVal val="visible"/>
                                      </p:to>
                                    </p:set>
                                    <p:animEffect transition="in" filter="wipe(down)">
                                      <p:cBhvr>
                                        <p:cTn id="326" dur="2000"/>
                                        <p:tgtEl>
                                          <p:spTgt spid="177"/>
                                        </p:tgtEl>
                                      </p:cBhvr>
                                    </p:animEffect>
                                  </p:childTnLst>
                                </p:cTn>
                              </p:par>
                            </p:childTnLst>
                          </p:cTn>
                        </p:par>
                      </p:childTnLst>
                    </p:cTn>
                  </p:par>
                  <p:par>
                    <p:cTn id="327" fill="hold" nodeType="clickPar">
                      <p:stCondLst>
                        <p:cond delay="indefinite"/>
                      </p:stCondLst>
                      <p:childTnLst>
                        <p:par>
                          <p:cTn id="328" fill="hold" nodeType="withGroup">
                            <p:stCondLst>
                              <p:cond delay="0"/>
                            </p:stCondLst>
                            <p:childTnLst>
                              <p:par>
                                <p:cTn id="329" presetID="35" presetClass="emph" presetSubtype="0" repeatCount="3000" fill="hold" grpId="1" nodeType="clickEffect">
                                  <p:stCondLst>
                                    <p:cond delay="0"/>
                                  </p:stCondLst>
                                  <p:childTnLst>
                                    <p:anim calcmode="discrete" valueType="str">
                                      <p:cBhvr>
                                        <p:cTn id="330" dur="500" fill="hold"/>
                                        <p:tgtEl>
                                          <p:spTgt spid="177"/>
                                        </p:tgtEl>
                                        <p:attrNameLst>
                                          <p:attrName>style.visibility</p:attrName>
                                        </p:attrNameLst>
                                      </p:cBhvr>
                                      <p:tavLst>
                                        <p:tav tm="0">
                                          <p:val>
                                            <p:strVal val="hidden"/>
                                          </p:val>
                                        </p:tav>
                                        <p:tav tm="50000">
                                          <p:val>
                                            <p:strVal val="visible"/>
                                          </p:val>
                                        </p:tav>
                                      </p:tavLst>
                                    </p:anim>
                                  </p:childTnLst>
                                </p:cTn>
                              </p:par>
                              <p:par>
                                <p:cTn id="331" presetID="26" presetClass="entr" presetSubtype="0" fill="hold" grpId="0" nodeType="withEffect">
                                  <p:stCondLst>
                                    <p:cond delay="0"/>
                                  </p:stCondLst>
                                  <p:childTnLst>
                                    <p:set>
                                      <p:cBhvr>
                                        <p:cTn id="332" dur="1" fill="hold">
                                          <p:stCondLst>
                                            <p:cond delay="0"/>
                                          </p:stCondLst>
                                        </p:cTn>
                                        <p:tgtEl>
                                          <p:spTgt spid="178"/>
                                        </p:tgtEl>
                                        <p:attrNameLst>
                                          <p:attrName>style.visibility</p:attrName>
                                        </p:attrNameLst>
                                      </p:cBhvr>
                                      <p:to>
                                        <p:strVal val="visible"/>
                                      </p:to>
                                    </p:set>
                                    <p:animEffect transition="in" filter="wipe(down)">
                                      <p:cBhvr>
                                        <p:cTn id="333" dur="580">
                                          <p:stCondLst>
                                            <p:cond delay="0"/>
                                          </p:stCondLst>
                                        </p:cTn>
                                        <p:tgtEl>
                                          <p:spTgt spid="178"/>
                                        </p:tgtEl>
                                      </p:cBhvr>
                                    </p:animEffect>
                                    <p:anim calcmode="lin" valueType="num">
                                      <p:cBhvr>
                                        <p:cTn id="334" dur="1822" tmFilter="0,0; 0.14,0.36; 0.43,0.73; 0.71,0.91; 1.0,1.0">
                                          <p:stCondLst>
                                            <p:cond delay="0"/>
                                          </p:stCondLst>
                                        </p:cTn>
                                        <p:tgtEl>
                                          <p:spTgt spid="178"/>
                                        </p:tgtEl>
                                        <p:attrNameLst>
                                          <p:attrName>ppt_x</p:attrName>
                                        </p:attrNameLst>
                                      </p:cBhvr>
                                      <p:tavLst>
                                        <p:tav tm="0">
                                          <p:val>
                                            <p:strVal val="#ppt_x-0.25"/>
                                          </p:val>
                                        </p:tav>
                                        <p:tav tm="100000">
                                          <p:val>
                                            <p:strVal val="#ppt_x"/>
                                          </p:val>
                                        </p:tav>
                                      </p:tavLst>
                                    </p:anim>
                                    <p:anim calcmode="lin" valueType="num">
                                      <p:cBhvr>
                                        <p:cTn id="335" dur="664" tmFilter="0.0,0.0; 0.25,0.07; 0.50,0.2; 0.75,0.467; 1.0,1.0">
                                          <p:stCondLst>
                                            <p:cond delay="0"/>
                                          </p:stCondLst>
                                        </p:cTn>
                                        <p:tgtEl>
                                          <p:spTgt spid="178"/>
                                        </p:tgtEl>
                                        <p:attrNameLst>
                                          <p:attrName>ppt_y</p:attrName>
                                        </p:attrNameLst>
                                      </p:cBhvr>
                                      <p:tavLst>
                                        <p:tav tm="0" fmla="#ppt_y-sin(pi*$)/3">
                                          <p:val>
                                            <p:fltVal val="0.5"/>
                                          </p:val>
                                        </p:tav>
                                        <p:tav tm="100000">
                                          <p:val>
                                            <p:fltVal val="1"/>
                                          </p:val>
                                        </p:tav>
                                      </p:tavLst>
                                    </p:anim>
                                    <p:anim calcmode="lin" valueType="num">
                                      <p:cBhvr>
                                        <p:cTn id="336" dur="664" tmFilter="0, 0; 0.125,0.2665; 0.25,0.4; 0.375,0.465; 0.5,0.5;  0.625,0.535; 0.75,0.6; 0.875,0.7335; 1,1">
                                          <p:stCondLst>
                                            <p:cond delay="664"/>
                                          </p:stCondLst>
                                        </p:cTn>
                                        <p:tgtEl>
                                          <p:spTgt spid="178"/>
                                        </p:tgtEl>
                                        <p:attrNameLst>
                                          <p:attrName>ppt_y</p:attrName>
                                        </p:attrNameLst>
                                      </p:cBhvr>
                                      <p:tavLst>
                                        <p:tav tm="0" fmla="#ppt_y-sin(pi*$)/9">
                                          <p:val>
                                            <p:fltVal val="0"/>
                                          </p:val>
                                        </p:tav>
                                        <p:tav tm="100000">
                                          <p:val>
                                            <p:fltVal val="1"/>
                                          </p:val>
                                        </p:tav>
                                      </p:tavLst>
                                    </p:anim>
                                    <p:anim calcmode="lin" valueType="num">
                                      <p:cBhvr>
                                        <p:cTn id="337" dur="332" tmFilter="0, 0; 0.125,0.2665; 0.25,0.4; 0.375,0.465; 0.5,0.5;  0.625,0.535; 0.75,0.6; 0.875,0.7335; 1,1">
                                          <p:stCondLst>
                                            <p:cond delay="1324"/>
                                          </p:stCondLst>
                                        </p:cTn>
                                        <p:tgtEl>
                                          <p:spTgt spid="178"/>
                                        </p:tgtEl>
                                        <p:attrNameLst>
                                          <p:attrName>ppt_y</p:attrName>
                                        </p:attrNameLst>
                                      </p:cBhvr>
                                      <p:tavLst>
                                        <p:tav tm="0" fmla="#ppt_y-sin(pi*$)/27">
                                          <p:val>
                                            <p:fltVal val="0"/>
                                          </p:val>
                                        </p:tav>
                                        <p:tav tm="100000">
                                          <p:val>
                                            <p:fltVal val="1"/>
                                          </p:val>
                                        </p:tav>
                                      </p:tavLst>
                                    </p:anim>
                                    <p:anim calcmode="lin" valueType="num">
                                      <p:cBhvr>
                                        <p:cTn id="338" dur="164" tmFilter="0, 0; 0.125,0.2665; 0.25,0.4; 0.375,0.465; 0.5,0.5;  0.625,0.535; 0.75,0.6; 0.875,0.7335; 1,1">
                                          <p:stCondLst>
                                            <p:cond delay="1656"/>
                                          </p:stCondLst>
                                        </p:cTn>
                                        <p:tgtEl>
                                          <p:spTgt spid="178"/>
                                        </p:tgtEl>
                                        <p:attrNameLst>
                                          <p:attrName>ppt_y</p:attrName>
                                        </p:attrNameLst>
                                      </p:cBhvr>
                                      <p:tavLst>
                                        <p:tav tm="0" fmla="#ppt_y-sin(pi*$)/81">
                                          <p:val>
                                            <p:fltVal val="0"/>
                                          </p:val>
                                        </p:tav>
                                        <p:tav tm="100000">
                                          <p:val>
                                            <p:fltVal val="1"/>
                                          </p:val>
                                        </p:tav>
                                      </p:tavLst>
                                    </p:anim>
                                    <p:animScale>
                                      <p:cBhvr>
                                        <p:cTn id="339" dur="26">
                                          <p:stCondLst>
                                            <p:cond delay="650"/>
                                          </p:stCondLst>
                                        </p:cTn>
                                        <p:tgtEl>
                                          <p:spTgt spid="178"/>
                                        </p:tgtEl>
                                      </p:cBhvr>
                                      <p:to x="100000" y="60000"/>
                                    </p:animScale>
                                    <p:animScale>
                                      <p:cBhvr>
                                        <p:cTn id="340" dur="166" decel="50000">
                                          <p:stCondLst>
                                            <p:cond delay="676"/>
                                          </p:stCondLst>
                                        </p:cTn>
                                        <p:tgtEl>
                                          <p:spTgt spid="178"/>
                                        </p:tgtEl>
                                      </p:cBhvr>
                                      <p:to x="100000" y="100000"/>
                                    </p:animScale>
                                    <p:animScale>
                                      <p:cBhvr>
                                        <p:cTn id="341" dur="26">
                                          <p:stCondLst>
                                            <p:cond delay="1312"/>
                                          </p:stCondLst>
                                        </p:cTn>
                                        <p:tgtEl>
                                          <p:spTgt spid="178"/>
                                        </p:tgtEl>
                                      </p:cBhvr>
                                      <p:to x="100000" y="80000"/>
                                    </p:animScale>
                                    <p:animScale>
                                      <p:cBhvr>
                                        <p:cTn id="342" dur="166" decel="50000">
                                          <p:stCondLst>
                                            <p:cond delay="1338"/>
                                          </p:stCondLst>
                                        </p:cTn>
                                        <p:tgtEl>
                                          <p:spTgt spid="178"/>
                                        </p:tgtEl>
                                      </p:cBhvr>
                                      <p:to x="100000" y="100000"/>
                                    </p:animScale>
                                    <p:animScale>
                                      <p:cBhvr>
                                        <p:cTn id="343" dur="26">
                                          <p:stCondLst>
                                            <p:cond delay="1642"/>
                                          </p:stCondLst>
                                        </p:cTn>
                                        <p:tgtEl>
                                          <p:spTgt spid="178"/>
                                        </p:tgtEl>
                                      </p:cBhvr>
                                      <p:to x="100000" y="90000"/>
                                    </p:animScale>
                                    <p:animScale>
                                      <p:cBhvr>
                                        <p:cTn id="344" dur="166" decel="50000">
                                          <p:stCondLst>
                                            <p:cond delay="1668"/>
                                          </p:stCondLst>
                                        </p:cTn>
                                        <p:tgtEl>
                                          <p:spTgt spid="178"/>
                                        </p:tgtEl>
                                      </p:cBhvr>
                                      <p:to x="100000" y="100000"/>
                                    </p:animScale>
                                    <p:animScale>
                                      <p:cBhvr>
                                        <p:cTn id="345" dur="26">
                                          <p:stCondLst>
                                            <p:cond delay="1808"/>
                                          </p:stCondLst>
                                        </p:cTn>
                                        <p:tgtEl>
                                          <p:spTgt spid="178"/>
                                        </p:tgtEl>
                                      </p:cBhvr>
                                      <p:to x="100000" y="95000"/>
                                    </p:animScale>
                                    <p:animScale>
                                      <p:cBhvr>
                                        <p:cTn id="346" dur="166" decel="50000">
                                          <p:stCondLst>
                                            <p:cond delay="1834"/>
                                          </p:stCondLst>
                                        </p:cTn>
                                        <p:tgtEl>
                                          <p:spTgt spid="178"/>
                                        </p:tgtEl>
                                      </p:cBhvr>
                                      <p:to x="100000" y="100000"/>
                                    </p:animScale>
                                  </p:childTnLst>
                                </p:cTn>
                              </p:par>
                            </p:childTnLst>
                          </p:cTn>
                        </p:par>
                      </p:childTnLst>
                    </p:cTn>
                  </p:par>
                  <p:par>
                    <p:cTn id="347" fill="hold" nodeType="clickPar">
                      <p:stCondLst>
                        <p:cond delay="indefinite"/>
                      </p:stCondLst>
                      <p:childTnLst>
                        <p:par>
                          <p:cTn id="348" fill="hold" nodeType="withGroup">
                            <p:stCondLst>
                              <p:cond delay="0"/>
                            </p:stCondLst>
                            <p:childTnLst>
                              <p:par>
                                <p:cTn id="349" presetID="22" presetClass="entr" presetSubtype="1" fill="hold" grpId="0" nodeType="clickEffect">
                                  <p:stCondLst>
                                    <p:cond delay="0"/>
                                  </p:stCondLst>
                                  <p:childTnLst>
                                    <p:set>
                                      <p:cBhvr>
                                        <p:cTn id="350" dur="1" fill="hold">
                                          <p:stCondLst>
                                            <p:cond delay="0"/>
                                          </p:stCondLst>
                                        </p:cTn>
                                        <p:tgtEl>
                                          <p:spTgt spid="179"/>
                                        </p:tgtEl>
                                        <p:attrNameLst>
                                          <p:attrName>style.visibility</p:attrName>
                                        </p:attrNameLst>
                                      </p:cBhvr>
                                      <p:to>
                                        <p:strVal val="visible"/>
                                      </p:to>
                                    </p:set>
                                    <p:animEffect transition="in" filter="wipe(up)">
                                      <p:cBhvr>
                                        <p:cTn id="351" dur="2000"/>
                                        <p:tgtEl>
                                          <p:spTgt spid="179"/>
                                        </p:tgtEl>
                                      </p:cBhvr>
                                    </p:animEffect>
                                  </p:childTnLst>
                                </p:cTn>
                              </p:par>
                            </p:childTnLst>
                          </p:cTn>
                        </p:par>
                      </p:childTnLst>
                    </p:cTn>
                  </p:par>
                  <p:par>
                    <p:cTn id="352" fill="hold" nodeType="clickPar">
                      <p:stCondLst>
                        <p:cond delay="indefinite"/>
                      </p:stCondLst>
                      <p:childTnLst>
                        <p:par>
                          <p:cTn id="353" fill="hold" nodeType="withGroup">
                            <p:stCondLst>
                              <p:cond delay="0"/>
                            </p:stCondLst>
                            <p:childTnLst>
                              <p:par>
                                <p:cTn id="354" presetID="35" presetClass="emph" presetSubtype="0" repeatCount="3000" fill="hold" grpId="1" nodeType="clickEffect">
                                  <p:stCondLst>
                                    <p:cond delay="0"/>
                                  </p:stCondLst>
                                  <p:childTnLst>
                                    <p:anim calcmode="discrete" valueType="str">
                                      <p:cBhvr>
                                        <p:cTn id="355" dur="500" fill="hold"/>
                                        <p:tgtEl>
                                          <p:spTgt spid="179"/>
                                        </p:tgtEl>
                                        <p:attrNameLst>
                                          <p:attrName>style.visibility</p:attrName>
                                        </p:attrNameLst>
                                      </p:cBhvr>
                                      <p:tavLst>
                                        <p:tav tm="0">
                                          <p:val>
                                            <p:strVal val="hidden"/>
                                          </p:val>
                                        </p:tav>
                                        <p:tav tm="50000">
                                          <p:val>
                                            <p:strVal val="visible"/>
                                          </p:val>
                                        </p:tav>
                                      </p:tavLst>
                                    </p:anim>
                                  </p:childTnLst>
                                </p:cTn>
                              </p:par>
                              <p:par>
                                <p:cTn id="356" presetID="26" presetClass="entr" presetSubtype="0" fill="hold" grpId="0" nodeType="withEffect">
                                  <p:stCondLst>
                                    <p:cond delay="0"/>
                                  </p:stCondLst>
                                  <p:childTnLst>
                                    <p:set>
                                      <p:cBhvr>
                                        <p:cTn id="357" dur="1" fill="hold">
                                          <p:stCondLst>
                                            <p:cond delay="0"/>
                                          </p:stCondLst>
                                        </p:cTn>
                                        <p:tgtEl>
                                          <p:spTgt spid="180"/>
                                        </p:tgtEl>
                                        <p:attrNameLst>
                                          <p:attrName>style.visibility</p:attrName>
                                        </p:attrNameLst>
                                      </p:cBhvr>
                                      <p:to>
                                        <p:strVal val="visible"/>
                                      </p:to>
                                    </p:set>
                                    <p:animEffect transition="in" filter="wipe(down)">
                                      <p:cBhvr>
                                        <p:cTn id="358" dur="580">
                                          <p:stCondLst>
                                            <p:cond delay="0"/>
                                          </p:stCondLst>
                                        </p:cTn>
                                        <p:tgtEl>
                                          <p:spTgt spid="180"/>
                                        </p:tgtEl>
                                      </p:cBhvr>
                                    </p:animEffect>
                                    <p:anim calcmode="lin" valueType="num">
                                      <p:cBhvr>
                                        <p:cTn id="359" dur="1822" tmFilter="0,0; 0.14,0.36; 0.43,0.73; 0.71,0.91; 1.0,1.0">
                                          <p:stCondLst>
                                            <p:cond delay="0"/>
                                          </p:stCondLst>
                                        </p:cTn>
                                        <p:tgtEl>
                                          <p:spTgt spid="180"/>
                                        </p:tgtEl>
                                        <p:attrNameLst>
                                          <p:attrName>ppt_x</p:attrName>
                                        </p:attrNameLst>
                                      </p:cBhvr>
                                      <p:tavLst>
                                        <p:tav tm="0">
                                          <p:val>
                                            <p:strVal val="#ppt_x-0.25"/>
                                          </p:val>
                                        </p:tav>
                                        <p:tav tm="100000">
                                          <p:val>
                                            <p:strVal val="#ppt_x"/>
                                          </p:val>
                                        </p:tav>
                                      </p:tavLst>
                                    </p:anim>
                                    <p:anim calcmode="lin" valueType="num">
                                      <p:cBhvr>
                                        <p:cTn id="360" dur="664" tmFilter="0.0,0.0; 0.25,0.07; 0.50,0.2; 0.75,0.467; 1.0,1.0">
                                          <p:stCondLst>
                                            <p:cond delay="0"/>
                                          </p:stCondLst>
                                        </p:cTn>
                                        <p:tgtEl>
                                          <p:spTgt spid="180"/>
                                        </p:tgtEl>
                                        <p:attrNameLst>
                                          <p:attrName>ppt_y</p:attrName>
                                        </p:attrNameLst>
                                      </p:cBhvr>
                                      <p:tavLst>
                                        <p:tav tm="0" fmla="#ppt_y-sin(pi*$)/3">
                                          <p:val>
                                            <p:fltVal val="0.5"/>
                                          </p:val>
                                        </p:tav>
                                        <p:tav tm="100000">
                                          <p:val>
                                            <p:fltVal val="1"/>
                                          </p:val>
                                        </p:tav>
                                      </p:tavLst>
                                    </p:anim>
                                    <p:anim calcmode="lin" valueType="num">
                                      <p:cBhvr>
                                        <p:cTn id="361" dur="664" tmFilter="0, 0; 0.125,0.2665; 0.25,0.4; 0.375,0.465; 0.5,0.5;  0.625,0.535; 0.75,0.6; 0.875,0.7335; 1,1">
                                          <p:stCondLst>
                                            <p:cond delay="664"/>
                                          </p:stCondLst>
                                        </p:cTn>
                                        <p:tgtEl>
                                          <p:spTgt spid="180"/>
                                        </p:tgtEl>
                                        <p:attrNameLst>
                                          <p:attrName>ppt_y</p:attrName>
                                        </p:attrNameLst>
                                      </p:cBhvr>
                                      <p:tavLst>
                                        <p:tav tm="0" fmla="#ppt_y-sin(pi*$)/9">
                                          <p:val>
                                            <p:fltVal val="0"/>
                                          </p:val>
                                        </p:tav>
                                        <p:tav tm="100000">
                                          <p:val>
                                            <p:fltVal val="1"/>
                                          </p:val>
                                        </p:tav>
                                      </p:tavLst>
                                    </p:anim>
                                    <p:anim calcmode="lin" valueType="num">
                                      <p:cBhvr>
                                        <p:cTn id="362" dur="332" tmFilter="0, 0; 0.125,0.2665; 0.25,0.4; 0.375,0.465; 0.5,0.5;  0.625,0.535; 0.75,0.6; 0.875,0.7335; 1,1">
                                          <p:stCondLst>
                                            <p:cond delay="1324"/>
                                          </p:stCondLst>
                                        </p:cTn>
                                        <p:tgtEl>
                                          <p:spTgt spid="180"/>
                                        </p:tgtEl>
                                        <p:attrNameLst>
                                          <p:attrName>ppt_y</p:attrName>
                                        </p:attrNameLst>
                                      </p:cBhvr>
                                      <p:tavLst>
                                        <p:tav tm="0" fmla="#ppt_y-sin(pi*$)/27">
                                          <p:val>
                                            <p:fltVal val="0"/>
                                          </p:val>
                                        </p:tav>
                                        <p:tav tm="100000">
                                          <p:val>
                                            <p:fltVal val="1"/>
                                          </p:val>
                                        </p:tav>
                                      </p:tavLst>
                                    </p:anim>
                                    <p:anim calcmode="lin" valueType="num">
                                      <p:cBhvr>
                                        <p:cTn id="363" dur="164" tmFilter="0, 0; 0.125,0.2665; 0.25,0.4; 0.375,0.465; 0.5,0.5;  0.625,0.535; 0.75,0.6; 0.875,0.7335; 1,1">
                                          <p:stCondLst>
                                            <p:cond delay="1656"/>
                                          </p:stCondLst>
                                        </p:cTn>
                                        <p:tgtEl>
                                          <p:spTgt spid="180"/>
                                        </p:tgtEl>
                                        <p:attrNameLst>
                                          <p:attrName>ppt_y</p:attrName>
                                        </p:attrNameLst>
                                      </p:cBhvr>
                                      <p:tavLst>
                                        <p:tav tm="0" fmla="#ppt_y-sin(pi*$)/81">
                                          <p:val>
                                            <p:fltVal val="0"/>
                                          </p:val>
                                        </p:tav>
                                        <p:tav tm="100000">
                                          <p:val>
                                            <p:fltVal val="1"/>
                                          </p:val>
                                        </p:tav>
                                      </p:tavLst>
                                    </p:anim>
                                    <p:animScale>
                                      <p:cBhvr>
                                        <p:cTn id="364" dur="26">
                                          <p:stCondLst>
                                            <p:cond delay="650"/>
                                          </p:stCondLst>
                                        </p:cTn>
                                        <p:tgtEl>
                                          <p:spTgt spid="180"/>
                                        </p:tgtEl>
                                      </p:cBhvr>
                                      <p:to x="100000" y="60000"/>
                                    </p:animScale>
                                    <p:animScale>
                                      <p:cBhvr>
                                        <p:cTn id="365" dur="166" decel="50000">
                                          <p:stCondLst>
                                            <p:cond delay="676"/>
                                          </p:stCondLst>
                                        </p:cTn>
                                        <p:tgtEl>
                                          <p:spTgt spid="180"/>
                                        </p:tgtEl>
                                      </p:cBhvr>
                                      <p:to x="100000" y="100000"/>
                                    </p:animScale>
                                    <p:animScale>
                                      <p:cBhvr>
                                        <p:cTn id="366" dur="26">
                                          <p:stCondLst>
                                            <p:cond delay="1312"/>
                                          </p:stCondLst>
                                        </p:cTn>
                                        <p:tgtEl>
                                          <p:spTgt spid="180"/>
                                        </p:tgtEl>
                                      </p:cBhvr>
                                      <p:to x="100000" y="80000"/>
                                    </p:animScale>
                                    <p:animScale>
                                      <p:cBhvr>
                                        <p:cTn id="367" dur="166" decel="50000">
                                          <p:stCondLst>
                                            <p:cond delay="1338"/>
                                          </p:stCondLst>
                                        </p:cTn>
                                        <p:tgtEl>
                                          <p:spTgt spid="180"/>
                                        </p:tgtEl>
                                      </p:cBhvr>
                                      <p:to x="100000" y="100000"/>
                                    </p:animScale>
                                    <p:animScale>
                                      <p:cBhvr>
                                        <p:cTn id="368" dur="26">
                                          <p:stCondLst>
                                            <p:cond delay="1642"/>
                                          </p:stCondLst>
                                        </p:cTn>
                                        <p:tgtEl>
                                          <p:spTgt spid="180"/>
                                        </p:tgtEl>
                                      </p:cBhvr>
                                      <p:to x="100000" y="90000"/>
                                    </p:animScale>
                                    <p:animScale>
                                      <p:cBhvr>
                                        <p:cTn id="369" dur="166" decel="50000">
                                          <p:stCondLst>
                                            <p:cond delay="1668"/>
                                          </p:stCondLst>
                                        </p:cTn>
                                        <p:tgtEl>
                                          <p:spTgt spid="180"/>
                                        </p:tgtEl>
                                      </p:cBhvr>
                                      <p:to x="100000" y="100000"/>
                                    </p:animScale>
                                    <p:animScale>
                                      <p:cBhvr>
                                        <p:cTn id="370" dur="26">
                                          <p:stCondLst>
                                            <p:cond delay="1808"/>
                                          </p:stCondLst>
                                        </p:cTn>
                                        <p:tgtEl>
                                          <p:spTgt spid="180"/>
                                        </p:tgtEl>
                                      </p:cBhvr>
                                      <p:to x="100000" y="95000"/>
                                    </p:animScale>
                                    <p:animScale>
                                      <p:cBhvr>
                                        <p:cTn id="371" dur="166" decel="50000">
                                          <p:stCondLst>
                                            <p:cond delay="1834"/>
                                          </p:stCondLst>
                                        </p:cTn>
                                        <p:tgtEl>
                                          <p:spTgt spid="180"/>
                                        </p:tgtEl>
                                      </p:cBhvr>
                                      <p:to x="100000" y="100000"/>
                                    </p:animScale>
                                  </p:childTnLst>
                                </p:cTn>
                              </p:par>
                            </p:childTnLst>
                          </p:cTn>
                        </p:par>
                      </p:childTnLst>
                    </p:cTn>
                  </p:par>
                  <p:par>
                    <p:cTn id="372" fill="hold" nodeType="clickPar">
                      <p:stCondLst>
                        <p:cond delay="indefinite"/>
                      </p:stCondLst>
                      <p:childTnLst>
                        <p:par>
                          <p:cTn id="373" fill="hold" nodeType="withGroup">
                            <p:stCondLst>
                              <p:cond delay="0"/>
                            </p:stCondLst>
                            <p:childTnLst>
                              <p:par>
                                <p:cTn id="374" presetID="22" presetClass="entr" presetSubtype="4" fill="hold" nodeType="clickEffect">
                                  <p:stCondLst>
                                    <p:cond delay="0"/>
                                  </p:stCondLst>
                                  <p:childTnLst>
                                    <p:set>
                                      <p:cBhvr>
                                        <p:cTn id="375" dur="1" fill="hold">
                                          <p:stCondLst>
                                            <p:cond delay="0"/>
                                          </p:stCondLst>
                                        </p:cTn>
                                        <p:tgtEl>
                                          <p:spTgt spid="205"/>
                                        </p:tgtEl>
                                        <p:attrNameLst>
                                          <p:attrName>style.visibility</p:attrName>
                                        </p:attrNameLst>
                                      </p:cBhvr>
                                      <p:to>
                                        <p:strVal val="visible"/>
                                      </p:to>
                                    </p:set>
                                    <p:animEffect transition="in" filter="wipe(down)">
                                      <p:cBhvr>
                                        <p:cTn id="376" dur="2000"/>
                                        <p:tgtEl>
                                          <p:spTgt spid="205"/>
                                        </p:tgtEl>
                                      </p:cBhvr>
                                    </p:animEffect>
                                  </p:childTnLst>
                                </p:cTn>
                              </p:par>
                            </p:childTnLst>
                          </p:cTn>
                        </p:par>
                      </p:childTnLst>
                    </p:cTn>
                  </p:par>
                  <p:par>
                    <p:cTn id="377" fill="hold" nodeType="clickPar">
                      <p:stCondLst>
                        <p:cond delay="indefinite"/>
                      </p:stCondLst>
                      <p:childTnLst>
                        <p:par>
                          <p:cTn id="378" fill="hold" nodeType="withGroup">
                            <p:stCondLst>
                              <p:cond delay="0"/>
                            </p:stCondLst>
                            <p:childTnLst>
                              <p:par>
                                <p:cTn id="379" presetID="22" presetClass="entr" presetSubtype="1" fill="hold" nodeType="clickEffect">
                                  <p:stCondLst>
                                    <p:cond delay="0"/>
                                  </p:stCondLst>
                                  <p:childTnLst>
                                    <p:set>
                                      <p:cBhvr>
                                        <p:cTn id="380" dur="1" fill="hold">
                                          <p:stCondLst>
                                            <p:cond delay="0"/>
                                          </p:stCondLst>
                                        </p:cTn>
                                        <p:tgtEl>
                                          <p:spTgt spid="206"/>
                                        </p:tgtEl>
                                        <p:attrNameLst>
                                          <p:attrName>style.visibility</p:attrName>
                                        </p:attrNameLst>
                                      </p:cBhvr>
                                      <p:to>
                                        <p:strVal val="visible"/>
                                      </p:to>
                                    </p:set>
                                    <p:animEffect transition="in" filter="wipe(up)">
                                      <p:cBhvr>
                                        <p:cTn id="381" dur="2000"/>
                                        <p:tgtEl>
                                          <p:spTgt spid="206"/>
                                        </p:tgtEl>
                                      </p:cBhvr>
                                    </p:animEffect>
                                  </p:childTnLst>
                                </p:cTn>
                              </p:par>
                            </p:childTnLst>
                          </p:cTn>
                        </p:par>
                      </p:childTnLst>
                    </p:cTn>
                  </p:par>
                  <p:par>
                    <p:cTn id="382" fill="hold" nodeType="clickPar">
                      <p:stCondLst>
                        <p:cond delay="indefinite"/>
                      </p:stCondLst>
                      <p:childTnLst>
                        <p:par>
                          <p:cTn id="383" fill="hold" nodeType="withGroup">
                            <p:stCondLst>
                              <p:cond delay="0"/>
                            </p:stCondLst>
                            <p:childTnLst>
                              <p:par>
                                <p:cTn id="384" presetID="10" presetClass="exit" presetSubtype="0" fill="hold" grpId="2" nodeType="clickEffect">
                                  <p:stCondLst>
                                    <p:cond delay="0"/>
                                  </p:stCondLst>
                                  <p:childTnLst>
                                    <p:animEffect transition="out" filter="fade">
                                      <p:cBhvr>
                                        <p:cTn id="385" dur="2000"/>
                                        <p:tgtEl>
                                          <p:spTgt spid="177"/>
                                        </p:tgtEl>
                                      </p:cBhvr>
                                    </p:animEffect>
                                    <p:set>
                                      <p:cBhvr>
                                        <p:cTn id="386" dur="1" fill="hold">
                                          <p:stCondLst>
                                            <p:cond delay="1999"/>
                                          </p:stCondLst>
                                        </p:cTn>
                                        <p:tgtEl>
                                          <p:spTgt spid="177"/>
                                        </p:tgtEl>
                                        <p:attrNameLst>
                                          <p:attrName>style.visibility</p:attrName>
                                        </p:attrNameLst>
                                      </p:cBhvr>
                                      <p:to>
                                        <p:strVal val="hidden"/>
                                      </p:to>
                                    </p:set>
                                  </p:childTnLst>
                                </p:cTn>
                              </p:par>
                              <p:par>
                                <p:cTn id="387" presetID="10" presetClass="exit" presetSubtype="0" fill="hold" grpId="2" nodeType="withEffect">
                                  <p:stCondLst>
                                    <p:cond delay="0"/>
                                  </p:stCondLst>
                                  <p:childTnLst>
                                    <p:animEffect transition="out" filter="fade">
                                      <p:cBhvr>
                                        <p:cTn id="388" dur="2000"/>
                                        <p:tgtEl>
                                          <p:spTgt spid="179"/>
                                        </p:tgtEl>
                                      </p:cBhvr>
                                    </p:animEffect>
                                    <p:set>
                                      <p:cBhvr>
                                        <p:cTn id="389" dur="1" fill="hold">
                                          <p:stCondLst>
                                            <p:cond delay="1999"/>
                                          </p:stCondLst>
                                        </p:cTn>
                                        <p:tgtEl>
                                          <p:spTgt spid="179"/>
                                        </p:tgtEl>
                                        <p:attrNameLst>
                                          <p:attrName>style.visibility</p:attrName>
                                        </p:attrNameLst>
                                      </p:cBhvr>
                                      <p:to>
                                        <p:strVal val="hidden"/>
                                      </p:to>
                                    </p:set>
                                  </p:childTnLst>
                                </p:cTn>
                              </p:par>
                            </p:childTnLst>
                          </p:cTn>
                        </p:par>
                      </p:childTnLst>
                    </p:cTn>
                  </p:par>
                  <p:par>
                    <p:cTn id="390" fill="hold" nodeType="clickPar">
                      <p:stCondLst>
                        <p:cond delay="indefinite"/>
                      </p:stCondLst>
                      <p:childTnLst>
                        <p:par>
                          <p:cTn id="391" fill="hold" nodeType="withGroup">
                            <p:stCondLst>
                              <p:cond delay="0"/>
                            </p:stCondLst>
                            <p:childTnLst>
                              <p:par>
                                <p:cTn id="392" presetID="22" presetClass="entr" presetSubtype="4" fill="hold" grpId="0" nodeType="clickEffect">
                                  <p:stCondLst>
                                    <p:cond delay="0"/>
                                  </p:stCondLst>
                                  <p:childTnLst>
                                    <p:set>
                                      <p:cBhvr>
                                        <p:cTn id="393" dur="1" fill="hold">
                                          <p:stCondLst>
                                            <p:cond delay="0"/>
                                          </p:stCondLst>
                                        </p:cTn>
                                        <p:tgtEl>
                                          <p:spTgt spid="181"/>
                                        </p:tgtEl>
                                        <p:attrNameLst>
                                          <p:attrName>style.visibility</p:attrName>
                                        </p:attrNameLst>
                                      </p:cBhvr>
                                      <p:to>
                                        <p:strVal val="visible"/>
                                      </p:to>
                                    </p:set>
                                    <p:animEffect transition="in" filter="wipe(down)">
                                      <p:cBhvr>
                                        <p:cTn id="394" dur="2000"/>
                                        <p:tgtEl>
                                          <p:spTgt spid="181"/>
                                        </p:tgtEl>
                                      </p:cBhvr>
                                    </p:animEffect>
                                  </p:childTnLst>
                                </p:cTn>
                              </p:par>
                            </p:childTnLst>
                          </p:cTn>
                        </p:par>
                      </p:childTnLst>
                    </p:cTn>
                  </p:par>
                  <p:par>
                    <p:cTn id="395" fill="hold" nodeType="clickPar">
                      <p:stCondLst>
                        <p:cond delay="indefinite"/>
                      </p:stCondLst>
                      <p:childTnLst>
                        <p:par>
                          <p:cTn id="396" fill="hold" nodeType="withGroup">
                            <p:stCondLst>
                              <p:cond delay="0"/>
                            </p:stCondLst>
                            <p:childTnLst>
                              <p:par>
                                <p:cTn id="397" presetID="35" presetClass="emph" presetSubtype="0" repeatCount="3000" fill="hold" grpId="1" nodeType="clickEffect">
                                  <p:stCondLst>
                                    <p:cond delay="0"/>
                                  </p:stCondLst>
                                  <p:childTnLst>
                                    <p:anim calcmode="discrete" valueType="str">
                                      <p:cBhvr>
                                        <p:cTn id="398" dur="500" fill="hold"/>
                                        <p:tgtEl>
                                          <p:spTgt spid="181"/>
                                        </p:tgtEl>
                                        <p:attrNameLst>
                                          <p:attrName>style.visibility</p:attrName>
                                        </p:attrNameLst>
                                      </p:cBhvr>
                                      <p:tavLst>
                                        <p:tav tm="0">
                                          <p:val>
                                            <p:strVal val="hidden"/>
                                          </p:val>
                                        </p:tav>
                                        <p:tav tm="50000">
                                          <p:val>
                                            <p:strVal val="visible"/>
                                          </p:val>
                                        </p:tav>
                                      </p:tavLst>
                                    </p:anim>
                                  </p:childTnLst>
                                </p:cTn>
                              </p:par>
                              <p:par>
                                <p:cTn id="399" presetID="26" presetClass="entr" presetSubtype="0" fill="hold" grpId="0" nodeType="withEffect">
                                  <p:stCondLst>
                                    <p:cond delay="0"/>
                                  </p:stCondLst>
                                  <p:childTnLst>
                                    <p:set>
                                      <p:cBhvr>
                                        <p:cTn id="400" dur="1" fill="hold">
                                          <p:stCondLst>
                                            <p:cond delay="0"/>
                                          </p:stCondLst>
                                        </p:cTn>
                                        <p:tgtEl>
                                          <p:spTgt spid="182"/>
                                        </p:tgtEl>
                                        <p:attrNameLst>
                                          <p:attrName>style.visibility</p:attrName>
                                        </p:attrNameLst>
                                      </p:cBhvr>
                                      <p:to>
                                        <p:strVal val="visible"/>
                                      </p:to>
                                    </p:set>
                                    <p:animEffect transition="in" filter="wipe(down)">
                                      <p:cBhvr>
                                        <p:cTn id="401" dur="580">
                                          <p:stCondLst>
                                            <p:cond delay="0"/>
                                          </p:stCondLst>
                                        </p:cTn>
                                        <p:tgtEl>
                                          <p:spTgt spid="182"/>
                                        </p:tgtEl>
                                      </p:cBhvr>
                                    </p:animEffect>
                                    <p:anim calcmode="lin" valueType="num">
                                      <p:cBhvr>
                                        <p:cTn id="402" dur="1822" tmFilter="0,0; 0.14,0.36; 0.43,0.73; 0.71,0.91; 1.0,1.0">
                                          <p:stCondLst>
                                            <p:cond delay="0"/>
                                          </p:stCondLst>
                                        </p:cTn>
                                        <p:tgtEl>
                                          <p:spTgt spid="182"/>
                                        </p:tgtEl>
                                        <p:attrNameLst>
                                          <p:attrName>ppt_x</p:attrName>
                                        </p:attrNameLst>
                                      </p:cBhvr>
                                      <p:tavLst>
                                        <p:tav tm="0">
                                          <p:val>
                                            <p:strVal val="#ppt_x-0.25"/>
                                          </p:val>
                                        </p:tav>
                                        <p:tav tm="100000">
                                          <p:val>
                                            <p:strVal val="#ppt_x"/>
                                          </p:val>
                                        </p:tav>
                                      </p:tavLst>
                                    </p:anim>
                                    <p:anim calcmode="lin" valueType="num">
                                      <p:cBhvr>
                                        <p:cTn id="403" dur="664" tmFilter="0.0,0.0; 0.25,0.07; 0.50,0.2; 0.75,0.467; 1.0,1.0">
                                          <p:stCondLst>
                                            <p:cond delay="0"/>
                                          </p:stCondLst>
                                        </p:cTn>
                                        <p:tgtEl>
                                          <p:spTgt spid="182"/>
                                        </p:tgtEl>
                                        <p:attrNameLst>
                                          <p:attrName>ppt_y</p:attrName>
                                        </p:attrNameLst>
                                      </p:cBhvr>
                                      <p:tavLst>
                                        <p:tav tm="0" fmla="#ppt_y-sin(pi*$)/3">
                                          <p:val>
                                            <p:fltVal val="0.5"/>
                                          </p:val>
                                        </p:tav>
                                        <p:tav tm="100000">
                                          <p:val>
                                            <p:fltVal val="1"/>
                                          </p:val>
                                        </p:tav>
                                      </p:tavLst>
                                    </p:anim>
                                    <p:anim calcmode="lin" valueType="num">
                                      <p:cBhvr>
                                        <p:cTn id="404" dur="664" tmFilter="0, 0; 0.125,0.2665; 0.25,0.4; 0.375,0.465; 0.5,0.5;  0.625,0.535; 0.75,0.6; 0.875,0.7335; 1,1">
                                          <p:stCondLst>
                                            <p:cond delay="664"/>
                                          </p:stCondLst>
                                        </p:cTn>
                                        <p:tgtEl>
                                          <p:spTgt spid="182"/>
                                        </p:tgtEl>
                                        <p:attrNameLst>
                                          <p:attrName>ppt_y</p:attrName>
                                        </p:attrNameLst>
                                      </p:cBhvr>
                                      <p:tavLst>
                                        <p:tav tm="0" fmla="#ppt_y-sin(pi*$)/9">
                                          <p:val>
                                            <p:fltVal val="0"/>
                                          </p:val>
                                        </p:tav>
                                        <p:tav tm="100000">
                                          <p:val>
                                            <p:fltVal val="1"/>
                                          </p:val>
                                        </p:tav>
                                      </p:tavLst>
                                    </p:anim>
                                    <p:anim calcmode="lin" valueType="num">
                                      <p:cBhvr>
                                        <p:cTn id="405" dur="332" tmFilter="0, 0; 0.125,0.2665; 0.25,0.4; 0.375,0.465; 0.5,0.5;  0.625,0.535; 0.75,0.6; 0.875,0.7335; 1,1">
                                          <p:stCondLst>
                                            <p:cond delay="1324"/>
                                          </p:stCondLst>
                                        </p:cTn>
                                        <p:tgtEl>
                                          <p:spTgt spid="182"/>
                                        </p:tgtEl>
                                        <p:attrNameLst>
                                          <p:attrName>ppt_y</p:attrName>
                                        </p:attrNameLst>
                                      </p:cBhvr>
                                      <p:tavLst>
                                        <p:tav tm="0" fmla="#ppt_y-sin(pi*$)/27">
                                          <p:val>
                                            <p:fltVal val="0"/>
                                          </p:val>
                                        </p:tav>
                                        <p:tav tm="100000">
                                          <p:val>
                                            <p:fltVal val="1"/>
                                          </p:val>
                                        </p:tav>
                                      </p:tavLst>
                                    </p:anim>
                                    <p:anim calcmode="lin" valueType="num">
                                      <p:cBhvr>
                                        <p:cTn id="406" dur="164" tmFilter="0, 0; 0.125,0.2665; 0.25,0.4; 0.375,0.465; 0.5,0.5;  0.625,0.535; 0.75,0.6; 0.875,0.7335; 1,1">
                                          <p:stCondLst>
                                            <p:cond delay="1656"/>
                                          </p:stCondLst>
                                        </p:cTn>
                                        <p:tgtEl>
                                          <p:spTgt spid="182"/>
                                        </p:tgtEl>
                                        <p:attrNameLst>
                                          <p:attrName>ppt_y</p:attrName>
                                        </p:attrNameLst>
                                      </p:cBhvr>
                                      <p:tavLst>
                                        <p:tav tm="0" fmla="#ppt_y-sin(pi*$)/81">
                                          <p:val>
                                            <p:fltVal val="0"/>
                                          </p:val>
                                        </p:tav>
                                        <p:tav tm="100000">
                                          <p:val>
                                            <p:fltVal val="1"/>
                                          </p:val>
                                        </p:tav>
                                      </p:tavLst>
                                    </p:anim>
                                    <p:animScale>
                                      <p:cBhvr>
                                        <p:cTn id="407" dur="26">
                                          <p:stCondLst>
                                            <p:cond delay="650"/>
                                          </p:stCondLst>
                                        </p:cTn>
                                        <p:tgtEl>
                                          <p:spTgt spid="182"/>
                                        </p:tgtEl>
                                      </p:cBhvr>
                                      <p:to x="100000" y="60000"/>
                                    </p:animScale>
                                    <p:animScale>
                                      <p:cBhvr>
                                        <p:cTn id="408" dur="166" decel="50000">
                                          <p:stCondLst>
                                            <p:cond delay="676"/>
                                          </p:stCondLst>
                                        </p:cTn>
                                        <p:tgtEl>
                                          <p:spTgt spid="182"/>
                                        </p:tgtEl>
                                      </p:cBhvr>
                                      <p:to x="100000" y="100000"/>
                                    </p:animScale>
                                    <p:animScale>
                                      <p:cBhvr>
                                        <p:cTn id="409" dur="26">
                                          <p:stCondLst>
                                            <p:cond delay="1312"/>
                                          </p:stCondLst>
                                        </p:cTn>
                                        <p:tgtEl>
                                          <p:spTgt spid="182"/>
                                        </p:tgtEl>
                                      </p:cBhvr>
                                      <p:to x="100000" y="80000"/>
                                    </p:animScale>
                                    <p:animScale>
                                      <p:cBhvr>
                                        <p:cTn id="410" dur="166" decel="50000">
                                          <p:stCondLst>
                                            <p:cond delay="1338"/>
                                          </p:stCondLst>
                                        </p:cTn>
                                        <p:tgtEl>
                                          <p:spTgt spid="182"/>
                                        </p:tgtEl>
                                      </p:cBhvr>
                                      <p:to x="100000" y="100000"/>
                                    </p:animScale>
                                    <p:animScale>
                                      <p:cBhvr>
                                        <p:cTn id="411" dur="26">
                                          <p:stCondLst>
                                            <p:cond delay="1642"/>
                                          </p:stCondLst>
                                        </p:cTn>
                                        <p:tgtEl>
                                          <p:spTgt spid="182"/>
                                        </p:tgtEl>
                                      </p:cBhvr>
                                      <p:to x="100000" y="90000"/>
                                    </p:animScale>
                                    <p:animScale>
                                      <p:cBhvr>
                                        <p:cTn id="412" dur="166" decel="50000">
                                          <p:stCondLst>
                                            <p:cond delay="1668"/>
                                          </p:stCondLst>
                                        </p:cTn>
                                        <p:tgtEl>
                                          <p:spTgt spid="182"/>
                                        </p:tgtEl>
                                      </p:cBhvr>
                                      <p:to x="100000" y="100000"/>
                                    </p:animScale>
                                    <p:animScale>
                                      <p:cBhvr>
                                        <p:cTn id="413" dur="26">
                                          <p:stCondLst>
                                            <p:cond delay="1808"/>
                                          </p:stCondLst>
                                        </p:cTn>
                                        <p:tgtEl>
                                          <p:spTgt spid="182"/>
                                        </p:tgtEl>
                                      </p:cBhvr>
                                      <p:to x="100000" y="95000"/>
                                    </p:animScale>
                                    <p:animScale>
                                      <p:cBhvr>
                                        <p:cTn id="414" dur="166" decel="50000">
                                          <p:stCondLst>
                                            <p:cond delay="1834"/>
                                          </p:stCondLst>
                                        </p:cTn>
                                        <p:tgtEl>
                                          <p:spTgt spid="182"/>
                                        </p:tgtEl>
                                      </p:cBhvr>
                                      <p:to x="100000" y="100000"/>
                                    </p:animScale>
                                  </p:childTnLst>
                                </p:cTn>
                              </p:par>
                            </p:childTnLst>
                          </p:cTn>
                        </p:par>
                      </p:childTnLst>
                    </p:cTn>
                  </p:par>
                  <p:par>
                    <p:cTn id="415" fill="hold" nodeType="clickPar">
                      <p:stCondLst>
                        <p:cond delay="indefinite"/>
                      </p:stCondLst>
                      <p:childTnLst>
                        <p:par>
                          <p:cTn id="416" fill="hold" nodeType="withGroup">
                            <p:stCondLst>
                              <p:cond delay="0"/>
                            </p:stCondLst>
                            <p:childTnLst>
                              <p:par>
                                <p:cTn id="417" presetID="22" presetClass="entr" presetSubtype="1" fill="hold" grpId="0" nodeType="clickEffect">
                                  <p:stCondLst>
                                    <p:cond delay="0"/>
                                  </p:stCondLst>
                                  <p:childTnLst>
                                    <p:set>
                                      <p:cBhvr>
                                        <p:cTn id="418" dur="1" fill="hold">
                                          <p:stCondLst>
                                            <p:cond delay="0"/>
                                          </p:stCondLst>
                                        </p:cTn>
                                        <p:tgtEl>
                                          <p:spTgt spid="183"/>
                                        </p:tgtEl>
                                        <p:attrNameLst>
                                          <p:attrName>style.visibility</p:attrName>
                                        </p:attrNameLst>
                                      </p:cBhvr>
                                      <p:to>
                                        <p:strVal val="visible"/>
                                      </p:to>
                                    </p:set>
                                    <p:animEffect transition="in" filter="wipe(up)">
                                      <p:cBhvr>
                                        <p:cTn id="419" dur="2000"/>
                                        <p:tgtEl>
                                          <p:spTgt spid="183"/>
                                        </p:tgtEl>
                                      </p:cBhvr>
                                    </p:animEffect>
                                  </p:childTnLst>
                                </p:cTn>
                              </p:par>
                            </p:childTnLst>
                          </p:cTn>
                        </p:par>
                      </p:childTnLst>
                    </p:cTn>
                  </p:par>
                  <p:par>
                    <p:cTn id="420" fill="hold" nodeType="clickPar">
                      <p:stCondLst>
                        <p:cond delay="indefinite"/>
                      </p:stCondLst>
                      <p:childTnLst>
                        <p:par>
                          <p:cTn id="421" fill="hold" nodeType="withGroup">
                            <p:stCondLst>
                              <p:cond delay="0"/>
                            </p:stCondLst>
                            <p:childTnLst>
                              <p:par>
                                <p:cTn id="422" presetID="35" presetClass="emph" presetSubtype="0" repeatCount="3000" fill="hold" grpId="1" nodeType="clickEffect">
                                  <p:stCondLst>
                                    <p:cond delay="0"/>
                                  </p:stCondLst>
                                  <p:childTnLst>
                                    <p:anim calcmode="discrete" valueType="str">
                                      <p:cBhvr>
                                        <p:cTn id="423" dur="500" fill="hold"/>
                                        <p:tgtEl>
                                          <p:spTgt spid="183"/>
                                        </p:tgtEl>
                                        <p:attrNameLst>
                                          <p:attrName>style.visibility</p:attrName>
                                        </p:attrNameLst>
                                      </p:cBhvr>
                                      <p:tavLst>
                                        <p:tav tm="0">
                                          <p:val>
                                            <p:strVal val="hidden"/>
                                          </p:val>
                                        </p:tav>
                                        <p:tav tm="50000">
                                          <p:val>
                                            <p:strVal val="visible"/>
                                          </p:val>
                                        </p:tav>
                                      </p:tavLst>
                                    </p:anim>
                                  </p:childTnLst>
                                </p:cTn>
                              </p:par>
                              <p:par>
                                <p:cTn id="424" presetID="26" presetClass="entr" presetSubtype="0" fill="hold" grpId="0" nodeType="withEffect">
                                  <p:stCondLst>
                                    <p:cond delay="0"/>
                                  </p:stCondLst>
                                  <p:childTnLst>
                                    <p:set>
                                      <p:cBhvr>
                                        <p:cTn id="425" dur="1" fill="hold">
                                          <p:stCondLst>
                                            <p:cond delay="0"/>
                                          </p:stCondLst>
                                        </p:cTn>
                                        <p:tgtEl>
                                          <p:spTgt spid="184"/>
                                        </p:tgtEl>
                                        <p:attrNameLst>
                                          <p:attrName>style.visibility</p:attrName>
                                        </p:attrNameLst>
                                      </p:cBhvr>
                                      <p:to>
                                        <p:strVal val="visible"/>
                                      </p:to>
                                    </p:set>
                                    <p:animEffect transition="in" filter="wipe(down)">
                                      <p:cBhvr>
                                        <p:cTn id="426" dur="580">
                                          <p:stCondLst>
                                            <p:cond delay="0"/>
                                          </p:stCondLst>
                                        </p:cTn>
                                        <p:tgtEl>
                                          <p:spTgt spid="184"/>
                                        </p:tgtEl>
                                      </p:cBhvr>
                                    </p:animEffect>
                                    <p:anim calcmode="lin" valueType="num">
                                      <p:cBhvr>
                                        <p:cTn id="427"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428"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429"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430"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431"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432" dur="26">
                                          <p:stCondLst>
                                            <p:cond delay="650"/>
                                          </p:stCondLst>
                                        </p:cTn>
                                        <p:tgtEl>
                                          <p:spTgt spid="184"/>
                                        </p:tgtEl>
                                      </p:cBhvr>
                                      <p:to x="100000" y="60000"/>
                                    </p:animScale>
                                    <p:animScale>
                                      <p:cBhvr>
                                        <p:cTn id="433" dur="166" decel="50000">
                                          <p:stCondLst>
                                            <p:cond delay="676"/>
                                          </p:stCondLst>
                                        </p:cTn>
                                        <p:tgtEl>
                                          <p:spTgt spid="184"/>
                                        </p:tgtEl>
                                      </p:cBhvr>
                                      <p:to x="100000" y="100000"/>
                                    </p:animScale>
                                    <p:animScale>
                                      <p:cBhvr>
                                        <p:cTn id="434" dur="26">
                                          <p:stCondLst>
                                            <p:cond delay="1312"/>
                                          </p:stCondLst>
                                        </p:cTn>
                                        <p:tgtEl>
                                          <p:spTgt spid="184"/>
                                        </p:tgtEl>
                                      </p:cBhvr>
                                      <p:to x="100000" y="80000"/>
                                    </p:animScale>
                                    <p:animScale>
                                      <p:cBhvr>
                                        <p:cTn id="435" dur="166" decel="50000">
                                          <p:stCondLst>
                                            <p:cond delay="1338"/>
                                          </p:stCondLst>
                                        </p:cTn>
                                        <p:tgtEl>
                                          <p:spTgt spid="184"/>
                                        </p:tgtEl>
                                      </p:cBhvr>
                                      <p:to x="100000" y="100000"/>
                                    </p:animScale>
                                    <p:animScale>
                                      <p:cBhvr>
                                        <p:cTn id="436" dur="26">
                                          <p:stCondLst>
                                            <p:cond delay="1642"/>
                                          </p:stCondLst>
                                        </p:cTn>
                                        <p:tgtEl>
                                          <p:spTgt spid="184"/>
                                        </p:tgtEl>
                                      </p:cBhvr>
                                      <p:to x="100000" y="90000"/>
                                    </p:animScale>
                                    <p:animScale>
                                      <p:cBhvr>
                                        <p:cTn id="437" dur="166" decel="50000">
                                          <p:stCondLst>
                                            <p:cond delay="1668"/>
                                          </p:stCondLst>
                                        </p:cTn>
                                        <p:tgtEl>
                                          <p:spTgt spid="184"/>
                                        </p:tgtEl>
                                      </p:cBhvr>
                                      <p:to x="100000" y="100000"/>
                                    </p:animScale>
                                    <p:animScale>
                                      <p:cBhvr>
                                        <p:cTn id="438" dur="26">
                                          <p:stCondLst>
                                            <p:cond delay="1808"/>
                                          </p:stCondLst>
                                        </p:cTn>
                                        <p:tgtEl>
                                          <p:spTgt spid="184"/>
                                        </p:tgtEl>
                                      </p:cBhvr>
                                      <p:to x="100000" y="95000"/>
                                    </p:animScale>
                                    <p:animScale>
                                      <p:cBhvr>
                                        <p:cTn id="439" dur="166" decel="50000">
                                          <p:stCondLst>
                                            <p:cond delay="1834"/>
                                          </p:stCondLst>
                                        </p:cTn>
                                        <p:tgtEl>
                                          <p:spTgt spid="184"/>
                                        </p:tgtEl>
                                      </p:cBhvr>
                                      <p:to x="100000" y="100000"/>
                                    </p:animScale>
                                  </p:childTnLst>
                                </p:cTn>
                              </p:par>
                            </p:childTnLst>
                          </p:cTn>
                        </p:par>
                      </p:childTnLst>
                    </p:cTn>
                  </p:par>
                  <p:par>
                    <p:cTn id="440" fill="hold" nodeType="clickPar">
                      <p:stCondLst>
                        <p:cond delay="indefinite"/>
                      </p:stCondLst>
                      <p:childTnLst>
                        <p:par>
                          <p:cTn id="441" fill="hold" nodeType="withGroup">
                            <p:stCondLst>
                              <p:cond delay="0"/>
                            </p:stCondLst>
                            <p:childTnLst>
                              <p:par>
                                <p:cTn id="442" presetID="22" presetClass="entr" presetSubtype="4" fill="hold" nodeType="clickEffect">
                                  <p:stCondLst>
                                    <p:cond delay="0"/>
                                  </p:stCondLst>
                                  <p:childTnLst>
                                    <p:set>
                                      <p:cBhvr>
                                        <p:cTn id="443" dur="1" fill="hold">
                                          <p:stCondLst>
                                            <p:cond delay="0"/>
                                          </p:stCondLst>
                                        </p:cTn>
                                        <p:tgtEl>
                                          <p:spTgt spid="207"/>
                                        </p:tgtEl>
                                        <p:attrNameLst>
                                          <p:attrName>style.visibility</p:attrName>
                                        </p:attrNameLst>
                                      </p:cBhvr>
                                      <p:to>
                                        <p:strVal val="visible"/>
                                      </p:to>
                                    </p:set>
                                    <p:animEffect transition="in" filter="wipe(down)">
                                      <p:cBhvr>
                                        <p:cTn id="444" dur="2000"/>
                                        <p:tgtEl>
                                          <p:spTgt spid="207"/>
                                        </p:tgtEl>
                                      </p:cBhvr>
                                    </p:animEffect>
                                  </p:childTnLst>
                                </p:cTn>
                              </p:par>
                            </p:childTnLst>
                          </p:cTn>
                        </p:par>
                      </p:childTnLst>
                    </p:cTn>
                  </p:par>
                  <p:par>
                    <p:cTn id="445" fill="hold" nodeType="clickPar">
                      <p:stCondLst>
                        <p:cond delay="indefinite"/>
                      </p:stCondLst>
                      <p:childTnLst>
                        <p:par>
                          <p:cTn id="446" fill="hold" nodeType="withGroup">
                            <p:stCondLst>
                              <p:cond delay="0"/>
                            </p:stCondLst>
                            <p:childTnLst>
                              <p:par>
                                <p:cTn id="447" presetID="22" presetClass="entr" presetSubtype="1" fill="hold" nodeType="clickEffect">
                                  <p:stCondLst>
                                    <p:cond delay="0"/>
                                  </p:stCondLst>
                                  <p:childTnLst>
                                    <p:set>
                                      <p:cBhvr>
                                        <p:cTn id="448" dur="1" fill="hold">
                                          <p:stCondLst>
                                            <p:cond delay="0"/>
                                          </p:stCondLst>
                                        </p:cTn>
                                        <p:tgtEl>
                                          <p:spTgt spid="208"/>
                                        </p:tgtEl>
                                        <p:attrNameLst>
                                          <p:attrName>style.visibility</p:attrName>
                                        </p:attrNameLst>
                                      </p:cBhvr>
                                      <p:to>
                                        <p:strVal val="visible"/>
                                      </p:to>
                                    </p:set>
                                    <p:animEffect transition="in" filter="wipe(up)">
                                      <p:cBhvr>
                                        <p:cTn id="449" dur="2000"/>
                                        <p:tgtEl>
                                          <p:spTgt spid="208"/>
                                        </p:tgtEl>
                                      </p:cBhvr>
                                    </p:animEffect>
                                  </p:childTnLst>
                                </p:cTn>
                              </p:par>
                            </p:childTnLst>
                          </p:cTn>
                        </p:par>
                      </p:childTnLst>
                    </p:cTn>
                  </p:par>
                  <p:par>
                    <p:cTn id="450" fill="hold" nodeType="clickPar">
                      <p:stCondLst>
                        <p:cond delay="indefinite"/>
                      </p:stCondLst>
                      <p:childTnLst>
                        <p:par>
                          <p:cTn id="451" fill="hold" nodeType="withGroup">
                            <p:stCondLst>
                              <p:cond delay="0"/>
                            </p:stCondLst>
                            <p:childTnLst>
                              <p:par>
                                <p:cTn id="452" presetID="10" presetClass="exit" presetSubtype="0" fill="hold" grpId="2" nodeType="clickEffect">
                                  <p:stCondLst>
                                    <p:cond delay="0"/>
                                  </p:stCondLst>
                                  <p:childTnLst>
                                    <p:animEffect transition="out" filter="fade">
                                      <p:cBhvr>
                                        <p:cTn id="453" dur="2000"/>
                                        <p:tgtEl>
                                          <p:spTgt spid="181"/>
                                        </p:tgtEl>
                                      </p:cBhvr>
                                    </p:animEffect>
                                    <p:set>
                                      <p:cBhvr>
                                        <p:cTn id="454" dur="1" fill="hold">
                                          <p:stCondLst>
                                            <p:cond delay="1999"/>
                                          </p:stCondLst>
                                        </p:cTn>
                                        <p:tgtEl>
                                          <p:spTgt spid="181"/>
                                        </p:tgtEl>
                                        <p:attrNameLst>
                                          <p:attrName>style.visibility</p:attrName>
                                        </p:attrNameLst>
                                      </p:cBhvr>
                                      <p:to>
                                        <p:strVal val="hidden"/>
                                      </p:to>
                                    </p:set>
                                  </p:childTnLst>
                                </p:cTn>
                              </p:par>
                              <p:par>
                                <p:cTn id="455" presetID="10" presetClass="exit" presetSubtype="0" fill="hold" grpId="2" nodeType="withEffect">
                                  <p:stCondLst>
                                    <p:cond delay="0"/>
                                  </p:stCondLst>
                                  <p:childTnLst>
                                    <p:animEffect transition="out" filter="fade">
                                      <p:cBhvr>
                                        <p:cTn id="456" dur="2000"/>
                                        <p:tgtEl>
                                          <p:spTgt spid="183"/>
                                        </p:tgtEl>
                                      </p:cBhvr>
                                    </p:animEffect>
                                    <p:set>
                                      <p:cBhvr>
                                        <p:cTn id="457" dur="1" fill="hold">
                                          <p:stCondLst>
                                            <p:cond delay="1999"/>
                                          </p:stCondLst>
                                        </p:cTn>
                                        <p:tgtEl>
                                          <p:spTgt spid="183"/>
                                        </p:tgtEl>
                                        <p:attrNameLst>
                                          <p:attrName>style.visibility</p:attrName>
                                        </p:attrNameLst>
                                      </p:cBhvr>
                                      <p:to>
                                        <p:strVal val="hidden"/>
                                      </p:to>
                                    </p:set>
                                  </p:childTnLst>
                                </p:cTn>
                              </p:par>
                            </p:childTnLst>
                          </p:cTn>
                        </p:par>
                      </p:childTnLst>
                    </p:cTn>
                  </p:par>
                  <p:par>
                    <p:cTn id="458" fill="hold" nodeType="clickPar">
                      <p:stCondLst>
                        <p:cond delay="indefinite"/>
                      </p:stCondLst>
                      <p:childTnLst>
                        <p:par>
                          <p:cTn id="459" fill="hold" nodeType="withGroup">
                            <p:stCondLst>
                              <p:cond delay="0"/>
                            </p:stCondLst>
                            <p:childTnLst>
                              <p:par>
                                <p:cTn id="460" presetID="22" presetClass="entr" presetSubtype="4" fill="hold" grpId="0" nodeType="clickEffect">
                                  <p:stCondLst>
                                    <p:cond delay="0"/>
                                  </p:stCondLst>
                                  <p:childTnLst>
                                    <p:set>
                                      <p:cBhvr>
                                        <p:cTn id="461" dur="1" fill="hold">
                                          <p:stCondLst>
                                            <p:cond delay="0"/>
                                          </p:stCondLst>
                                        </p:cTn>
                                        <p:tgtEl>
                                          <p:spTgt spid="185"/>
                                        </p:tgtEl>
                                        <p:attrNameLst>
                                          <p:attrName>style.visibility</p:attrName>
                                        </p:attrNameLst>
                                      </p:cBhvr>
                                      <p:to>
                                        <p:strVal val="visible"/>
                                      </p:to>
                                    </p:set>
                                    <p:animEffect transition="in" filter="wipe(down)">
                                      <p:cBhvr>
                                        <p:cTn id="462" dur="2000"/>
                                        <p:tgtEl>
                                          <p:spTgt spid="185"/>
                                        </p:tgtEl>
                                      </p:cBhvr>
                                    </p:animEffect>
                                  </p:childTnLst>
                                </p:cTn>
                              </p:par>
                            </p:childTnLst>
                          </p:cTn>
                        </p:par>
                      </p:childTnLst>
                    </p:cTn>
                  </p:par>
                  <p:par>
                    <p:cTn id="463" fill="hold" nodeType="clickPar">
                      <p:stCondLst>
                        <p:cond delay="indefinite"/>
                      </p:stCondLst>
                      <p:childTnLst>
                        <p:par>
                          <p:cTn id="464" fill="hold" nodeType="withGroup">
                            <p:stCondLst>
                              <p:cond delay="0"/>
                            </p:stCondLst>
                            <p:childTnLst>
                              <p:par>
                                <p:cTn id="465" presetID="35" presetClass="emph" presetSubtype="0" repeatCount="3000" fill="hold" grpId="1" nodeType="clickEffect">
                                  <p:stCondLst>
                                    <p:cond delay="0"/>
                                  </p:stCondLst>
                                  <p:childTnLst>
                                    <p:anim calcmode="discrete" valueType="str">
                                      <p:cBhvr>
                                        <p:cTn id="466" dur="500" fill="hold"/>
                                        <p:tgtEl>
                                          <p:spTgt spid="185"/>
                                        </p:tgtEl>
                                        <p:attrNameLst>
                                          <p:attrName>style.visibility</p:attrName>
                                        </p:attrNameLst>
                                      </p:cBhvr>
                                      <p:tavLst>
                                        <p:tav tm="0">
                                          <p:val>
                                            <p:strVal val="hidden"/>
                                          </p:val>
                                        </p:tav>
                                        <p:tav tm="50000">
                                          <p:val>
                                            <p:strVal val="visible"/>
                                          </p:val>
                                        </p:tav>
                                      </p:tavLst>
                                    </p:anim>
                                  </p:childTnLst>
                                </p:cTn>
                              </p:par>
                              <p:par>
                                <p:cTn id="467" presetID="26" presetClass="entr" presetSubtype="0" fill="hold" grpId="0" nodeType="withEffect">
                                  <p:stCondLst>
                                    <p:cond delay="0"/>
                                  </p:stCondLst>
                                  <p:childTnLst>
                                    <p:set>
                                      <p:cBhvr>
                                        <p:cTn id="468" dur="1" fill="hold">
                                          <p:stCondLst>
                                            <p:cond delay="0"/>
                                          </p:stCondLst>
                                        </p:cTn>
                                        <p:tgtEl>
                                          <p:spTgt spid="186"/>
                                        </p:tgtEl>
                                        <p:attrNameLst>
                                          <p:attrName>style.visibility</p:attrName>
                                        </p:attrNameLst>
                                      </p:cBhvr>
                                      <p:to>
                                        <p:strVal val="visible"/>
                                      </p:to>
                                    </p:set>
                                    <p:animEffect transition="in" filter="wipe(down)">
                                      <p:cBhvr>
                                        <p:cTn id="469" dur="580">
                                          <p:stCondLst>
                                            <p:cond delay="0"/>
                                          </p:stCondLst>
                                        </p:cTn>
                                        <p:tgtEl>
                                          <p:spTgt spid="186"/>
                                        </p:tgtEl>
                                      </p:cBhvr>
                                    </p:animEffect>
                                    <p:anim calcmode="lin" valueType="num">
                                      <p:cBhvr>
                                        <p:cTn id="470"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471"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472"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473"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474"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475" dur="26">
                                          <p:stCondLst>
                                            <p:cond delay="650"/>
                                          </p:stCondLst>
                                        </p:cTn>
                                        <p:tgtEl>
                                          <p:spTgt spid="186"/>
                                        </p:tgtEl>
                                      </p:cBhvr>
                                      <p:to x="100000" y="60000"/>
                                    </p:animScale>
                                    <p:animScale>
                                      <p:cBhvr>
                                        <p:cTn id="476" dur="166" decel="50000">
                                          <p:stCondLst>
                                            <p:cond delay="676"/>
                                          </p:stCondLst>
                                        </p:cTn>
                                        <p:tgtEl>
                                          <p:spTgt spid="186"/>
                                        </p:tgtEl>
                                      </p:cBhvr>
                                      <p:to x="100000" y="100000"/>
                                    </p:animScale>
                                    <p:animScale>
                                      <p:cBhvr>
                                        <p:cTn id="477" dur="26">
                                          <p:stCondLst>
                                            <p:cond delay="1312"/>
                                          </p:stCondLst>
                                        </p:cTn>
                                        <p:tgtEl>
                                          <p:spTgt spid="186"/>
                                        </p:tgtEl>
                                      </p:cBhvr>
                                      <p:to x="100000" y="80000"/>
                                    </p:animScale>
                                    <p:animScale>
                                      <p:cBhvr>
                                        <p:cTn id="478" dur="166" decel="50000">
                                          <p:stCondLst>
                                            <p:cond delay="1338"/>
                                          </p:stCondLst>
                                        </p:cTn>
                                        <p:tgtEl>
                                          <p:spTgt spid="186"/>
                                        </p:tgtEl>
                                      </p:cBhvr>
                                      <p:to x="100000" y="100000"/>
                                    </p:animScale>
                                    <p:animScale>
                                      <p:cBhvr>
                                        <p:cTn id="479" dur="26">
                                          <p:stCondLst>
                                            <p:cond delay="1642"/>
                                          </p:stCondLst>
                                        </p:cTn>
                                        <p:tgtEl>
                                          <p:spTgt spid="186"/>
                                        </p:tgtEl>
                                      </p:cBhvr>
                                      <p:to x="100000" y="90000"/>
                                    </p:animScale>
                                    <p:animScale>
                                      <p:cBhvr>
                                        <p:cTn id="480" dur="166" decel="50000">
                                          <p:stCondLst>
                                            <p:cond delay="1668"/>
                                          </p:stCondLst>
                                        </p:cTn>
                                        <p:tgtEl>
                                          <p:spTgt spid="186"/>
                                        </p:tgtEl>
                                      </p:cBhvr>
                                      <p:to x="100000" y="100000"/>
                                    </p:animScale>
                                    <p:animScale>
                                      <p:cBhvr>
                                        <p:cTn id="481" dur="26">
                                          <p:stCondLst>
                                            <p:cond delay="1808"/>
                                          </p:stCondLst>
                                        </p:cTn>
                                        <p:tgtEl>
                                          <p:spTgt spid="186"/>
                                        </p:tgtEl>
                                      </p:cBhvr>
                                      <p:to x="100000" y="95000"/>
                                    </p:animScale>
                                    <p:animScale>
                                      <p:cBhvr>
                                        <p:cTn id="482" dur="166" decel="50000">
                                          <p:stCondLst>
                                            <p:cond delay="1834"/>
                                          </p:stCondLst>
                                        </p:cTn>
                                        <p:tgtEl>
                                          <p:spTgt spid="186"/>
                                        </p:tgtEl>
                                      </p:cBhvr>
                                      <p:to x="100000" y="100000"/>
                                    </p:animScale>
                                  </p:childTnLst>
                                </p:cTn>
                              </p:par>
                            </p:childTnLst>
                          </p:cTn>
                        </p:par>
                      </p:childTnLst>
                    </p:cTn>
                  </p:par>
                  <p:par>
                    <p:cTn id="483" fill="hold" nodeType="clickPar">
                      <p:stCondLst>
                        <p:cond delay="indefinite"/>
                      </p:stCondLst>
                      <p:childTnLst>
                        <p:par>
                          <p:cTn id="484" fill="hold" nodeType="withGroup">
                            <p:stCondLst>
                              <p:cond delay="0"/>
                            </p:stCondLst>
                            <p:childTnLst>
                              <p:par>
                                <p:cTn id="485" presetID="22" presetClass="entr" presetSubtype="1" fill="hold" grpId="0" nodeType="clickEffect">
                                  <p:stCondLst>
                                    <p:cond delay="0"/>
                                  </p:stCondLst>
                                  <p:childTnLst>
                                    <p:set>
                                      <p:cBhvr>
                                        <p:cTn id="486" dur="1" fill="hold">
                                          <p:stCondLst>
                                            <p:cond delay="0"/>
                                          </p:stCondLst>
                                        </p:cTn>
                                        <p:tgtEl>
                                          <p:spTgt spid="187"/>
                                        </p:tgtEl>
                                        <p:attrNameLst>
                                          <p:attrName>style.visibility</p:attrName>
                                        </p:attrNameLst>
                                      </p:cBhvr>
                                      <p:to>
                                        <p:strVal val="visible"/>
                                      </p:to>
                                    </p:set>
                                    <p:animEffect transition="in" filter="wipe(up)">
                                      <p:cBhvr>
                                        <p:cTn id="487" dur="2000"/>
                                        <p:tgtEl>
                                          <p:spTgt spid="187"/>
                                        </p:tgtEl>
                                      </p:cBhvr>
                                    </p:animEffect>
                                  </p:childTnLst>
                                </p:cTn>
                              </p:par>
                            </p:childTnLst>
                          </p:cTn>
                        </p:par>
                      </p:childTnLst>
                    </p:cTn>
                  </p:par>
                  <p:par>
                    <p:cTn id="488" fill="hold" nodeType="clickPar">
                      <p:stCondLst>
                        <p:cond delay="indefinite"/>
                      </p:stCondLst>
                      <p:childTnLst>
                        <p:par>
                          <p:cTn id="489" fill="hold" nodeType="withGroup">
                            <p:stCondLst>
                              <p:cond delay="0"/>
                            </p:stCondLst>
                            <p:childTnLst>
                              <p:par>
                                <p:cTn id="490" presetID="35" presetClass="emph" presetSubtype="0" repeatCount="3000" fill="hold" grpId="1" nodeType="clickEffect">
                                  <p:stCondLst>
                                    <p:cond delay="0"/>
                                  </p:stCondLst>
                                  <p:childTnLst>
                                    <p:anim calcmode="discrete" valueType="str">
                                      <p:cBhvr>
                                        <p:cTn id="491" dur="500" fill="hold"/>
                                        <p:tgtEl>
                                          <p:spTgt spid="187"/>
                                        </p:tgtEl>
                                        <p:attrNameLst>
                                          <p:attrName>style.visibility</p:attrName>
                                        </p:attrNameLst>
                                      </p:cBhvr>
                                      <p:tavLst>
                                        <p:tav tm="0">
                                          <p:val>
                                            <p:strVal val="hidden"/>
                                          </p:val>
                                        </p:tav>
                                        <p:tav tm="50000">
                                          <p:val>
                                            <p:strVal val="visible"/>
                                          </p:val>
                                        </p:tav>
                                      </p:tavLst>
                                    </p:anim>
                                  </p:childTnLst>
                                </p:cTn>
                              </p:par>
                              <p:par>
                                <p:cTn id="492" presetID="26" presetClass="entr" presetSubtype="0" fill="hold" grpId="0" nodeType="withEffect">
                                  <p:stCondLst>
                                    <p:cond delay="0"/>
                                  </p:stCondLst>
                                  <p:childTnLst>
                                    <p:set>
                                      <p:cBhvr>
                                        <p:cTn id="493" dur="1" fill="hold">
                                          <p:stCondLst>
                                            <p:cond delay="0"/>
                                          </p:stCondLst>
                                        </p:cTn>
                                        <p:tgtEl>
                                          <p:spTgt spid="188"/>
                                        </p:tgtEl>
                                        <p:attrNameLst>
                                          <p:attrName>style.visibility</p:attrName>
                                        </p:attrNameLst>
                                      </p:cBhvr>
                                      <p:to>
                                        <p:strVal val="visible"/>
                                      </p:to>
                                    </p:set>
                                    <p:animEffect transition="in" filter="wipe(down)">
                                      <p:cBhvr>
                                        <p:cTn id="494" dur="580">
                                          <p:stCondLst>
                                            <p:cond delay="0"/>
                                          </p:stCondLst>
                                        </p:cTn>
                                        <p:tgtEl>
                                          <p:spTgt spid="188"/>
                                        </p:tgtEl>
                                      </p:cBhvr>
                                    </p:animEffect>
                                    <p:anim calcmode="lin" valueType="num">
                                      <p:cBhvr>
                                        <p:cTn id="495" dur="1822" tmFilter="0,0; 0.14,0.36; 0.43,0.73; 0.71,0.91; 1.0,1.0">
                                          <p:stCondLst>
                                            <p:cond delay="0"/>
                                          </p:stCondLst>
                                        </p:cTn>
                                        <p:tgtEl>
                                          <p:spTgt spid="188"/>
                                        </p:tgtEl>
                                        <p:attrNameLst>
                                          <p:attrName>ppt_x</p:attrName>
                                        </p:attrNameLst>
                                      </p:cBhvr>
                                      <p:tavLst>
                                        <p:tav tm="0">
                                          <p:val>
                                            <p:strVal val="#ppt_x-0.25"/>
                                          </p:val>
                                        </p:tav>
                                        <p:tav tm="100000">
                                          <p:val>
                                            <p:strVal val="#ppt_x"/>
                                          </p:val>
                                        </p:tav>
                                      </p:tavLst>
                                    </p:anim>
                                    <p:anim calcmode="lin" valueType="num">
                                      <p:cBhvr>
                                        <p:cTn id="496" dur="664" tmFilter="0.0,0.0; 0.25,0.07; 0.50,0.2; 0.75,0.467; 1.0,1.0">
                                          <p:stCondLst>
                                            <p:cond delay="0"/>
                                          </p:stCondLst>
                                        </p:cTn>
                                        <p:tgtEl>
                                          <p:spTgt spid="188"/>
                                        </p:tgtEl>
                                        <p:attrNameLst>
                                          <p:attrName>ppt_y</p:attrName>
                                        </p:attrNameLst>
                                      </p:cBhvr>
                                      <p:tavLst>
                                        <p:tav tm="0" fmla="#ppt_y-sin(pi*$)/3">
                                          <p:val>
                                            <p:fltVal val="0.5"/>
                                          </p:val>
                                        </p:tav>
                                        <p:tav tm="100000">
                                          <p:val>
                                            <p:fltVal val="1"/>
                                          </p:val>
                                        </p:tav>
                                      </p:tavLst>
                                    </p:anim>
                                    <p:anim calcmode="lin" valueType="num">
                                      <p:cBhvr>
                                        <p:cTn id="497" dur="664" tmFilter="0, 0; 0.125,0.2665; 0.25,0.4; 0.375,0.465; 0.5,0.5;  0.625,0.535; 0.75,0.6; 0.875,0.7335; 1,1">
                                          <p:stCondLst>
                                            <p:cond delay="664"/>
                                          </p:stCondLst>
                                        </p:cTn>
                                        <p:tgtEl>
                                          <p:spTgt spid="188"/>
                                        </p:tgtEl>
                                        <p:attrNameLst>
                                          <p:attrName>ppt_y</p:attrName>
                                        </p:attrNameLst>
                                      </p:cBhvr>
                                      <p:tavLst>
                                        <p:tav tm="0" fmla="#ppt_y-sin(pi*$)/9">
                                          <p:val>
                                            <p:fltVal val="0"/>
                                          </p:val>
                                        </p:tav>
                                        <p:tav tm="100000">
                                          <p:val>
                                            <p:fltVal val="1"/>
                                          </p:val>
                                        </p:tav>
                                      </p:tavLst>
                                    </p:anim>
                                    <p:anim calcmode="lin" valueType="num">
                                      <p:cBhvr>
                                        <p:cTn id="498" dur="332" tmFilter="0, 0; 0.125,0.2665; 0.25,0.4; 0.375,0.465; 0.5,0.5;  0.625,0.535; 0.75,0.6; 0.875,0.7335; 1,1">
                                          <p:stCondLst>
                                            <p:cond delay="1324"/>
                                          </p:stCondLst>
                                        </p:cTn>
                                        <p:tgtEl>
                                          <p:spTgt spid="188"/>
                                        </p:tgtEl>
                                        <p:attrNameLst>
                                          <p:attrName>ppt_y</p:attrName>
                                        </p:attrNameLst>
                                      </p:cBhvr>
                                      <p:tavLst>
                                        <p:tav tm="0" fmla="#ppt_y-sin(pi*$)/27">
                                          <p:val>
                                            <p:fltVal val="0"/>
                                          </p:val>
                                        </p:tav>
                                        <p:tav tm="100000">
                                          <p:val>
                                            <p:fltVal val="1"/>
                                          </p:val>
                                        </p:tav>
                                      </p:tavLst>
                                    </p:anim>
                                    <p:anim calcmode="lin" valueType="num">
                                      <p:cBhvr>
                                        <p:cTn id="499" dur="164" tmFilter="0, 0; 0.125,0.2665; 0.25,0.4; 0.375,0.465; 0.5,0.5;  0.625,0.535; 0.75,0.6; 0.875,0.7335; 1,1">
                                          <p:stCondLst>
                                            <p:cond delay="1656"/>
                                          </p:stCondLst>
                                        </p:cTn>
                                        <p:tgtEl>
                                          <p:spTgt spid="188"/>
                                        </p:tgtEl>
                                        <p:attrNameLst>
                                          <p:attrName>ppt_y</p:attrName>
                                        </p:attrNameLst>
                                      </p:cBhvr>
                                      <p:tavLst>
                                        <p:tav tm="0" fmla="#ppt_y-sin(pi*$)/81">
                                          <p:val>
                                            <p:fltVal val="0"/>
                                          </p:val>
                                        </p:tav>
                                        <p:tav tm="100000">
                                          <p:val>
                                            <p:fltVal val="1"/>
                                          </p:val>
                                        </p:tav>
                                      </p:tavLst>
                                    </p:anim>
                                    <p:animScale>
                                      <p:cBhvr>
                                        <p:cTn id="500" dur="26">
                                          <p:stCondLst>
                                            <p:cond delay="650"/>
                                          </p:stCondLst>
                                        </p:cTn>
                                        <p:tgtEl>
                                          <p:spTgt spid="188"/>
                                        </p:tgtEl>
                                      </p:cBhvr>
                                      <p:to x="100000" y="60000"/>
                                    </p:animScale>
                                    <p:animScale>
                                      <p:cBhvr>
                                        <p:cTn id="501" dur="166" decel="50000">
                                          <p:stCondLst>
                                            <p:cond delay="676"/>
                                          </p:stCondLst>
                                        </p:cTn>
                                        <p:tgtEl>
                                          <p:spTgt spid="188"/>
                                        </p:tgtEl>
                                      </p:cBhvr>
                                      <p:to x="100000" y="100000"/>
                                    </p:animScale>
                                    <p:animScale>
                                      <p:cBhvr>
                                        <p:cTn id="502" dur="26">
                                          <p:stCondLst>
                                            <p:cond delay="1312"/>
                                          </p:stCondLst>
                                        </p:cTn>
                                        <p:tgtEl>
                                          <p:spTgt spid="188"/>
                                        </p:tgtEl>
                                      </p:cBhvr>
                                      <p:to x="100000" y="80000"/>
                                    </p:animScale>
                                    <p:animScale>
                                      <p:cBhvr>
                                        <p:cTn id="503" dur="166" decel="50000">
                                          <p:stCondLst>
                                            <p:cond delay="1338"/>
                                          </p:stCondLst>
                                        </p:cTn>
                                        <p:tgtEl>
                                          <p:spTgt spid="188"/>
                                        </p:tgtEl>
                                      </p:cBhvr>
                                      <p:to x="100000" y="100000"/>
                                    </p:animScale>
                                    <p:animScale>
                                      <p:cBhvr>
                                        <p:cTn id="504" dur="26">
                                          <p:stCondLst>
                                            <p:cond delay="1642"/>
                                          </p:stCondLst>
                                        </p:cTn>
                                        <p:tgtEl>
                                          <p:spTgt spid="188"/>
                                        </p:tgtEl>
                                      </p:cBhvr>
                                      <p:to x="100000" y="90000"/>
                                    </p:animScale>
                                    <p:animScale>
                                      <p:cBhvr>
                                        <p:cTn id="505" dur="166" decel="50000">
                                          <p:stCondLst>
                                            <p:cond delay="1668"/>
                                          </p:stCondLst>
                                        </p:cTn>
                                        <p:tgtEl>
                                          <p:spTgt spid="188"/>
                                        </p:tgtEl>
                                      </p:cBhvr>
                                      <p:to x="100000" y="100000"/>
                                    </p:animScale>
                                    <p:animScale>
                                      <p:cBhvr>
                                        <p:cTn id="506" dur="26">
                                          <p:stCondLst>
                                            <p:cond delay="1808"/>
                                          </p:stCondLst>
                                        </p:cTn>
                                        <p:tgtEl>
                                          <p:spTgt spid="188"/>
                                        </p:tgtEl>
                                      </p:cBhvr>
                                      <p:to x="100000" y="95000"/>
                                    </p:animScale>
                                    <p:animScale>
                                      <p:cBhvr>
                                        <p:cTn id="507" dur="166" decel="50000">
                                          <p:stCondLst>
                                            <p:cond delay="1834"/>
                                          </p:stCondLst>
                                        </p:cTn>
                                        <p:tgtEl>
                                          <p:spTgt spid="188"/>
                                        </p:tgtEl>
                                      </p:cBhvr>
                                      <p:to x="100000" y="100000"/>
                                    </p:animScale>
                                  </p:childTnLst>
                                </p:cTn>
                              </p:par>
                            </p:childTnLst>
                          </p:cTn>
                        </p:par>
                      </p:childTnLst>
                    </p:cTn>
                  </p:par>
                  <p:par>
                    <p:cTn id="508" fill="hold" nodeType="clickPar">
                      <p:stCondLst>
                        <p:cond delay="indefinite"/>
                      </p:stCondLst>
                      <p:childTnLst>
                        <p:par>
                          <p:cTn id="509" fill="hold" nodeType="withGroup">
                            <p:stCondLst>
                              <p:cond delay="0"/>
                            </p:stCondLst>
                            <p:childTnLst>
                              <p:par>
                                <p:cTn id="510" presetID="22" presetClass="entr" presetSubtype="4" fill="hold" nodeType="clickEffect">
                                  <p:stCondLst>
                                    <p:cond delay="0"/>
                                  </p:stCondLst>
                                  <p:childTnLst>
                                    <p:set>
                                      <p:cBhvr>
                                        <p:cTn id="511" dur="1" fill="hold">
                                          <p:stCondLst>
                                            <p:cond delay="0"/>
                                          </p:stCondLst>
                                        </p:cTn>
                                        <p:tgtEl>
                                          <p:spTgt spid="209"/>
                                        </p:tgtEl>
                                        <p:attrNameLst>
                                          <p:attrName>style.visibility</p:attrName>
                                        </p:attrNameLst>
                                      </p:cBhvr>
                                      <p:to>
                                        <p:strVal val="visible"/>
                                      </p:to>
                                    </p:set>
                                    <p:animEffect transition="in" filter="wipe(down)">
                                      <p:cBhvr>
                                        <p:cTn id="512" dur="2000"/>
                                        <p:tgtEl>
                                          <p:spTgt spid="209"/>
                                        </p:tgtEl>
                                      </p:cBhvr>
                                    </p:animEffect>
                                  </p:childTnLst>
                                </p:cTn>
                              </p:par>
                            </p:childTnLst>
                          </p:cTn>
                        </p:par>
                      </p:childTnLst>
                    </p:cTn>
                  </p:par>
                  <p:par>
                    <p:cTn id="513" fill="hold" nodeType="clickPar">
                      <p:stCondLst>
                        <p:cond delay="indefinite"/>
                      </p:stCondLst>
                      <p:childTnLst>
                        <p:par>
                          <p:cTn id="514" fill="hold" nodeType="withGroup">
                            <p:stCondLst>
                              <p:cond delay="0"/>
                            </p:stCondLst>
                            <p:childTnLst>
                              <p:par>
                                <p:cTn id="515" presetID="22" presetClass="entr" presetSubtype="1" fill="hold" nodeType="clickEffect">
                                  <p:stCondLst>
                                    <p:cond delay="0"/>
                                  </p:stCondLst>
                                  <p:childTnLst>
                                    <p:set>
                                      <p:cBhvr>
                                        <p:cTn id="516" dur="1" fill="hold">
                                          <p:stCondLst>
                                            <p:cond delay="0"/>
                                          </p:stCondLst>
                                        </p:cTn>
                                        <p:tgtEl>
                                          <p:spTgt spid="210"/>
                                        </p:tgtEl>
                                        <p:attrNameLst>
                                          <p:attrName>style.visibility</p:attrName>
                                        </p:attrNameLst>
                                      </p:cBhvr>
                                      <p:to>
                                        <p:strVal val="visible"/>
                                      </p:to>
                                    </p:set>
                                    <p:animEffect transition="in" filter="wipe(up)">
                                      <p:cBhvr>
                                        <p:cTn id="517" dur="2000"/>
                                        <p:tgtEl>
                                          <p:spTgt spid="210"/>
                                        </p:tgtEl>
                                      </p:cBhvr>
                                    </p:animEffect>
                                  </p:childTnLst>
                                </p:cTn>
                              </p:par>
                            </p:childTnLst>
                          </p:cTn>
                        </p:par>
                      </p:childTnLst>
                    </p:cTn>
                  </p:par>
                  <p:par>
                    <p:cTn id="518" fill="hold" nodeType="clickPar">
                      <p:stCondLst>
                        <p:cond delay="indefinite"/>
                      </p:stCondLst>
                      <p:childTnLst>
                        <p:par>
                          <p:cTn id="519" fill="hold" nodeType="withGroup">
                            <p:stCondLst>
                              <p:cond delay="0"/>
                            </p:stCondLst>
                            <p:childTnLst>
                              <p:par>
                                <p:cTn id="520" presetID="10" presetClass="exit" presetSubtype="0" fill="hold" grpId="2" nodeType="clickEffect">
                                  <p:stCondLst>
                                    <p:cond delay="0"/>
                                  </p:stCondLst>
                                  <p:childTnLst>
                                    <p:animEffect transition="out" filter="fade">
                                      <p:cBhvr>
                                        <p:cTn id="521" dur="2000"/>
                                        <p:tgtEl>
                                          <p:spTgt spid="185"/>
                                        </p:tgtEl>
                                      </p:cBhvr>
                                    </p:animEffect>
                                    <p:set>
                                      <p:cBhvr>
                                        <p:cTn id="522" dur="1" fill="hold">
                                          <p:stCondLst>
                                            <p:cond delay="1999"/>
                                          </p:stCondLst>
                                        </p:cTn>
                                        <p:tgtEl>
                                          <p:spTgt spid="185"/>
                                        </p:tgtEl>
                                        <p:attrNameLst>
                                          <p:attrName>style.visibility</p:attrName>
                                        </p:attrNameLst>
                                      </p:cBhvr>
                                      <p:to>
                                        <p:strVal val="hidden"/>
                                      </p:to>
                                    </p:set>
                                  </p:childTnLst>
                                </p:cTn>
                              </p:par>
                              <p:par>
                                <p:cTn id="523" presetID="10" presetClass="exit" presetSubtype="0" fill="hold" grpId="2" nodeType="withEffect">
                                  <p:stCondLst>
                                    <p:cond delay="0"/>
                                  </p:stCondLst>
                                  <p:childTnLst>
                                    <p:animEffect transition="out" filter="fade">
                                      <p:cBhvr>
                                        <p:cTn id="524" dur="2000"/>
                                        <p:tgtEl>
                                          <p:spTgt spid="187"/>
                                        </p:tgtEl>
                                      </p:cBhvr>
                                    </p:animEffect>
                                    <p:set>
                                      <p:cBhvr>
                                        <p:cTn id="525" dur="1" fill="hold">
                                          <p:stCondLst>
                                            <p:cond delay="1999"/>
                                          </p:stCondLst>
                                        </p:cTn>
                                        <p:tgtEl>
                                          <p:spTgt spid="187"/>
                                        </p:tgtEl>
                                        <p:attrNameLst>
                                          <p:attrName>style.visibility</p:attrName>
                                        </p:attrNameLst>
                                      </p:cBhvr>
                                      <p:to>
                                        <p:strVal val="hidden"/>
                                      </p:to>
                                    </p:set>
                                  </p:childTnLst>
                                </p:cTn>
                              </p:par>
                            </p:childTnLst>
                          </p:cTn>
                        </p:par>
                      </p:childTnLst>
                    </p:cTn>
                  </p:par>
                  <p:par>
                    <p:cTn id="526" fill="hold" nodeType="clickPar">
                      <p:stCondLst>
                        <p:cond delay="indefinite"/>
                      </p:stCondLst>
                      <p:childTnLst>
                        <p:par>
                          <p:cTn id="527" fill="hold" nodeType="withGroup">
                            <p:stCondLst>
                              <p:cond delay="0"/>
                            </p:stCondLst>
                            <p:childTnLst>
                              <p:par>
                                <p:cTn id="528" presetID="22" presetClass="entr" presetSubtype="4" fill="hold" grpId="0" nodeType="clickEffect">
                                  <p:stCondLst>
                                    <p:cond delay="0"/>
                                  </p:stCondLst>
                                  <p:childTnLst>
                                    <p:set>
                                      <p:cBhvr>
                                        <p:cTn id="529" dur="1" fill="hold">
                                          <p:stCondLst>
                                            <p:cond delay="0"/>
                                          </p:stCondLst>
                                        </p:cTn>
                                        <p:tgtEl>
                                          <p:spTgt spid="189"/>
                                        </p:tgtEl>
                                        <p:attrNameLst>
                                          <p:attrName>style.visibility</p:attrName>
                                        </p:attrNameLst>
                                      </p:cBhvr>
                                      <p:to>
                                        <p:strVal val="visible"/>
                                      </p:to>
                                    </p:set>
                                    <p:animEffect transition="in" filter="wipe(down)">
                                      <p:cBhvr>
                                        <p:cTn id="530" dur="2000"/>
                                        <p:tgtEl>
                                          <p:spTgt spid="189"/>
                                        </p:tgtEl>
                                      </p:cBhvr>
                                    </p:animEffect>
                                  </p:childTnLst>
                                </p:cTn>
                              </p:par>
                            </p:childTnLst>
                          </p:cTn>
                        </p:par>
                      </p:childTnLst>
                    </p:cTn>
                  </p:par>
                  <p:par>
                    <p:cTn id="531" fill="hold" nodeType="clickPar">
                      <p:stCondLst>
                        <p:cond delay="indefinite"/>
                      </p:stCondLst>
                      <p:childTnLst>
                        <p:par>
                          <p:cTn id="532" fill="hold" nodeType="withGroup">
                            <p:stCondLst>
                              <p:cond delay="0"/>
                            </p:stCondLst>
                            <p:childTnLst>
                              <p:par>
                                <p:cTn id="533" presetID="35" presetClass="emph" presetSubtype="0" repeatCount="3000" fill="hold" grpId="1" nodeType="clickEffect">
                                  <p:stCondLst>
                                    <p:cond delay="0"/>
                                  </p:stCondLst>
                                  <p:childTnLst>
                                    <p:anim calcmode="discrete" valueType="str">
                                      <p:cBhvr>
                                        <p:cTn id="534" dur="500" fill="hold"/>
                                        <p:tgtEl>
                                          <p:spTgt spid="189"/>
                                        </p:tgtEl>
                                        <p:attrNameLst>
                                          <p:attrName>style.visibility</p:attrName>
                                        </p:attrNameLst>
                                      </p:cBhvr>
                                      <p:tavLst>
                                        <p:tav tm="0">
                                          <p:val>
                                            <p:strVal val="hidden"/>
                                          </p:val>
                                        </p:tav>
                                        <p:tav tm="50000">
                                          <p:val>
                                            <p:strVal val="visible"/>
                                          </p:val>
                                        </p:tav>
                                      </p:tavLst>
                                    </p:anim>
                                  </p:childTnLst>
                                </p:cTn>
                              </p:par>
                              <p:par>
                                <p:cTn id="535" presetID="26" presetClass="entr" presetSubtype="0" fill="hold" grpId="0" nodeType="withEffect">
                                  <p:stCondLst>
                                    <p:cond delay="0"/>
                                  </p:stCondLst>
                                  <p:childTnLst>
                                    <p:set>
                                      <p:cBhvr>
                                        <p:cTn id="536" dur="1" fill="hold">
                                          <p:stCondLst>
                                            <p:cond delay="0"/>
                                          </p:stCondLst>
                                        </p:cTn>
                                        <p:tgtEl>
                                          <p:spTgt spid="190"/>
                                        </p:tgtEl>
                                        <p:attrNameLst>
                                          <p:attrName>style.visibility</p:attrName>
                                        </p:attrNameLst>
                                      </p:cBhvr>
                                      <p:to>
                                        <p:strVal val="visible"/>
                                      </p:to>
                                    </p:set>
                                    <p:animEffect transition="in" filter="wipe(down)">
                                      <p:cBhvr>
                                        <p:cTn id="537" dur="580">
                                          <p:stCondLst>
                                            <p:cond delay="0"/>
                                          </p:stCondLst>
                                        </p:cTn>
                                        <p:tgtEl>
                                          <p:spTgt spid="190"/>
                                        </p:tgtEl>
                                      </p:cBhvr>
                                    </p:animEffect>
                                    <p:anim calcmode="lin" valueType="num">
                                      <p:cBhvr>
                                        <p:cTn id="538" dur="1822" tmFilter="0,0; 0.14,0.36; 0.43,0.73; 0.71,0.91; 1.0,1.0">
                                          <p:stCondLst>
                                            <p:cond delay="0"/>
                                          </p:stCondLst>
                                        </p:cTn>
                                        <p:tgtEl>
                                          <p:spTgt spid="190"/>
                                        </p:tgtEl>
                                        <p:attrNameLst>
                                          <p:attrName>ppt_x</p:attrName>
                                        </p:attrNameLst>
                                      </p:cBhvr>
                                      <p:tavLst>
                                        <p:tav tm="0">
                                          <p:val>
                                            <p:strVal val="#ppt_x-0.25"/>
                                          </p:val>
                                        </p:tav>
                                        <p:tav tm="100000">
                                          <p:val>
                                            <p:strVal val="#ppt_x"/>
                                          </p:val>
                                        </p:tav>
                                      </p:tavLst>
                                    </p:anim>
                                    <p:anim calcmode="lin" valueType="num">
                                      <p:cBhvr>
                                        <p:cTn id="539" dur="664" tmFilter="0.0,0.0; 0.25,0.07; 0.50,0.2; 0.75,0.467; 1.0,1.0">
                                          <p:stCondLst>
                                            <p:cond delay="0"/>
                                          </p:stCondLst>
                                        </p:cTn>
                                        <p:tgtEl>
                                          <p:spTgt spid="190"/>
                                        </p:tgtEl>
                                        <p:attrNameLst>
                                          <p:attrName>ppt_y</p:attrName>
                                        </p:attrNameLst>
                                      </p:cBhvr>
                                      <p:tavLst>
                                        <p:tav tm="0" fmla="#ppt_y-sin(pi*$)/3">
                                          <p:val>
                                            <p:fltVal val="0.5"/>
                                          </p:val>
                                        </p:tav>
                                        <p:tav tm="100000">
                                          <p:val>
                                            <p:fltVal val="1"/>
                                          </p:val>
                                        </p:tav>
                                      </p:tavLst>
                                    </p:anim>
                                    <p:anim calcmode="lin" valueType="num">
                                      <p:cBhvr>
                                        <p:cTn id="540" dur="664" tmFilter="0, 0; 0.125,0.2665; 0.25,0.4; 0.375,0.465; 0.5,0.5;  0.625,0.535; 0.75,0.6; 0.875,0.7335; 1,1">
                                          <p:stCondLst>
                                            <p:cond delay="664"/>
                                          </p:stCondLst>
                                        </p:cTn>
                                        <p:tgtEl>
                                          <p:spTgt spid="190"/>
                                        </p:tgtEl>
                                        <p:attrNameLst>
                                          <p:attrName>ppt_y</p:attrName>
                                        </p:attrNameLst>
                                      </p:cBhvr>
                                      <p:tavLst>
                                        <p:tav tm="0" fmla="#ppt_y-sin(pi*$)/9">
                                          <p:val>
                                            <p:fltVal val="0"/>
                                          </p:val>
                                        </p:tav>
                                        <p:tav tm="100000">
                                          <p:val>
                                            <p:fltVal val="1"/>
                                          </p:val>
                                        </p:tav>
                                      </p:tavLst>
                                    </p:anim>
                                    <p:anim calcmode="lin" valueType="num">
                                      <p:cBhvr>
                                        <p:cTn id="541" dur="332" tmFilter="0, 0; 0.125,0.2665; 0.25,0.4; 0.375,0.465; 0.5,0.5;  0.625,0.535; 0.75,0.6; 0.875,0.7335; 1,1">
                                          <p:stCondLst>
                                            <p:cond delay="1324"/>
                                          </p:stCondLst>
                                        </p:cTn>
                                        <p:tgtEl>
                                          <p:spTgt spid="190"/>
                                        </p:tgtEl>
                                        <p:attrNameLst>
                                          <p:attrName>ppt_y</p:attrName>
                                        </p:attrNameLst>
                                      </p:cBhvr>
                                      <p:tavLst>
                                        <p:tav tm="0" fmla="#ppt_y-sin(pi*$)/27">
                                          <p:val>
                                            <p:fltVal val="0"/>
                                          </p:val>
                                        </p:tav>
                                        <p:tav tm="100000">
                                          <p:val>
                                            <p:fltVal val="1"/>
                                          </p:val>
                                        </p:tav>
                                      </p:tavLst>
                                    </p:anim>
                                    <p:anim calcmode="lin" valueType="num">
                                      <p:cBhvr>
                                        <p:cTn id="542" dur="164" tmFilter="0, 0; 0.125,0.2665; 0.25,0.4; 0.375,0.465; 0.5,0.5;  0.625,0.535; 0.75,0.6; 0.875,0.7335; 1,1">
                                          <p:stCondLst>
                                            <p:cond delay="1656"/>
                                          </p:stCondLst>
                                        </p:cTn>
                                        <p:tgtEl>
                                          <p:spTgt spid="190"/>
                                        </p:tgtEl>
                                        <p:attrNameLst>
                                          <p:attrName>ppt_y</p:attrName>
                                        </p:attrNameLst>
                                      </p:cBhvr>
                                      <p:tavLst>
                                        <p:tav tm="0" fmla="#ppt_y-sin(pi*$)/81">
                                          <p:val>
                                            <p:fltVal val="0"/>
                                          </p:val>
                                        </p:tav>
                                        <p:tav tm="100000">
                                          <p:val>
                                            <p:fltVal val="1"/>
                                          </p:val>
                                        </p:tav>
                                      </p:tavLst>
                                    </p:anim>
                                    <p:animScale>
                                      <p:cBhvr>
                                        <p:cTn id="543" dur="26">
                                          <p:stCondLst>
                                            <p:cond delay="650"/>
                                          </p:stCondLst>
                                        </p:cTn>
                                        <p:tgtEl>
                                          <p:spTgt spid="190"/>
                                        </p:tgtEl>
                                      </p:cBhvr>
                                      <p:to x="100000" y="60000"/>
                                    </p:animScale>
                                    <p:animScale>
                                      <p:cBhvr>
                                        <p:cTn id="544" dur="166" decel="50000">
                                          <p:stCondLst>
                                            <p:cond delay="676"/>
                                          </p:stCondLst>
                                        </p:cTn>
                                        <p:tgtEl>
                                          <p:spTgt spid="190"/>
                                        </p:tgtEl>
                                      </p:cBhvr>
                                      <p:to x="100000" y="100000"/>
                                    </p:animScale>
                                    <p:animScale>
                                      <p:cBhvr>
                                        <p:cTn id="545" dur="26">
                                          <p:stCondLst>
                                            <p:cond delay="1312"/>
                                          </p:stCondLst>
                                        </p:cTn>
                                        <p:tgtEl>
                                          <p:spTgt spid="190"/>
                                        </p:tgtEl>
                                      </p:cBhvr>
                                      <p:to x="100000" y="80000"/>
                                    </p:animScale>
                                    <p:animScale>
                                      <p:cBhvr>
                                        <p:cTn id="546" dur="166" decel="50000">
                                          <p:stCondLst>
                                            <p:cond delay="1338"/>
                                          </p:stCondLst>
                                        </p:cTn>
                                        <p:tgtEl>
                                          <p:spTgt spid="190"/>
                                        </p:tgtEl>
                                      </p:cBhvr>
                                      <p:to x="100000" y="100000"/>
                                    </p:animScale>
                                    <p:animScale>
                                      <p:cBhvr>
                                        <p:cTn id="547" dur="26">
                                          <p:stCondLst>
                                            <p:cond delay="1642"/>
                                          </p:stCondLst>
                                        </p:cTn>
                                        <p:tgtEl>
                                          <p:spTgt spid="190"/>
                                        </p:tgtEl>
                                      </p:cBhvr>
                                      <p:to x="100000" y="90000"/>
                                    </p:animScale>
                                    <p:animScale>
                                      <p:cBhvr>
                                        <p:cTn id="548" dur="166" decel="50000">
                                          <p:stCondLst>
                                            <p:cond delay="1668"/>
                                          </p:stCondLst>
                                        </p:cTn>
                                        <p:tgtEl>
                                          <p:spTgt spid="190"/>
                                        </p:tgtEl>
                                      </p:cBhvr>
                                      <p:to x="100000" y="100000"/>
                                    </p:animScale>
                                    <p:animScale>
                                      <p:cBhvr>
                                        <p:cTn id="549" dur="26">
                                          <p:stCondLst>
                                            <p:cond delay="1808"/>
                                          </p:stCondLst>
                                        </p:cTn>
                                        <p:tgtEl>
                                          <p:spTgt spid="190"/>
                                        </p:tgtEl>
                                      </p:cBhvr>
                                      <p:to x="100000" y="95000"/>
                                    </p:animScale>
                                    <p:animScale>
                                      <p:cBhvr>
                                        <p:cTn id="550" dur="166" decel="50000">
                                          <p:stCondLst>
                                            <p:cond delay="1834"/>
                                          </p:stCondLst>
                                        </p:cTn>
                                        <p:tgtEl>
                                          <p:spTgt spid="190"/>
                                        </p:tgtEl>
                                      </p:cBhvr>
                                      <p:to x="100000" y="100000"/>
                                    </p:animScale>
                                  </p:childTnLst>
                                </p:cTn>
                              </p:par>
                            </p:childTnLst>
                          </p:cTn>
                        </p:par>
                      </p:childTnLst>
                    </p:cTn>
                  </p:par>
                  <p:par>
                    <p:cTn id="551" fill="hold" nodeType="clickPar">
                      <p:stCondLst>
                        <p:cond delay="indefinite"/>
                      </p:stCondLst>
                      <p:childTnLst>
                        <p:par>
                          <p:cTn id="552" fill="hold" nodeType="withGroup">
                            <p:stCondLst>
                              <p:cond delay="0"/>
                            </p:stCondLst>
                            <p:childTnLst>
                              <p:par>
                                <p:cTn id="553" presetID="22" presetClass="entr" presetSubtype="1" fill="hold" grpId="0" nodeType="clickEffect">
                                  <p:stCondLst>
                                    <p:cond delay="0"/>
                                  </p:stCondLst>
                                  <p:childTnLst>
                                    <p:set>
                                      <p:cBhvr>
                                        <p:cTn id="554" dur="1" fill="hold">
                                          <p:stCondLst>
                                            <p:cond delay="0"/>
                                          </p:stCondLst>
                                        </p:cTn>
                                        <p:tgtEl>
                                          <p:spTgt spid="191"/>
                                        </p:tgtEl>
                                        <p:attrNameLst>
                                          <p:attrName>style.visibility</p:attrName>
                                        </p:attrNameLst>
                                      </p:cBhvr>
                                      <p:to>
                                        <p:strVal val="visible"/>
                                      </p:to>
                                    </p:set>
                                    <p:animEffect transition="in" filter="wipe(up)">
                                      <p:cBhvr>
                                        <p:cTn id="555" dur="2000"/>
                                        <p:tgtEl>
                                          <p:spTgt spid="191"/>
                                        </p:tgtEl>
                                      </p:cBhvr>
                                    </p:animEffect>
                                  </p:childTnLst>
                                </p:cTn>
                              </p:par>
                            </p:childTnLst>
                          </p:cTn>
                        </p:par>
                      </p:childTnLst>
                    </p:cTn>
                  </p:par>
                  <p:par>
                    <p:cTn id="556" fill="hold" nodeType="clickPar">
                      <p:stCondLst>
                        <p:cond delay="indefinite"/>
                      </p:stCondLst>
                      <p:childTnLst>
                        <p:par>
                          <p:cTn id="557" fill="hold" nodeType="withGroup">
                            <p:stCondLst>
                              <p:cond delay="0"/>
                            </p:stCondLst>
                            <p:childTnLst>
                              <p:par>
                                <p:cTn id="558" presetID="35" presetClass="emph" presetSubtype="0" repeatCount="3000" fill="hold" grpId="1" nodeType="clickEffect">
                                  <p:stCondLst>
                                    <p:cond delay="0"/>
                                  </p:stCondLst>
                                  <p:childTnLst>
                                    <p:anim calcmode="discrete" valueType="str">
                                      <p:cBhvr>
                                        <p:cTn id="559" dur="500" fill="hold"/>
                                        <p:tgtEl>
                                          <p:spTgt spid="191"/>
                                        </p:tgtEl>
                                        <p:attrNameLst>
                                          <p:attrName>style.visibility</p:attrName>
                                        </p:attrNameLst>
                                      </p:cBhvr>
                                      <p:tavLst>
                                        <p:tav tm="0">
                                          <p:val>
                                            <p:strVal val="hidden"/>
                                          </p:val>
                                        </p:tav>
                                        <p:tav tm="50000">
                                          <p:val>
                                            <p:strVal val="visible"/>
                                          </p:val>
                                        </p:tav>
                                      </p:tavLst>
                                    </p:anim>
                                  </p:childTnLst>
                                </p:cTn>
                              </p:par>
                              <p:par>
                                <p:cTn id="560" presetID="26" presetClass="entr" presetSubtype="0" fill="hold" grpId="0" nodeType="withEffect">
                                  <p:stCondLst>
                                    <p:cond delay="0"/>
                                  </p:stCondLst>
                                  <p:childTnLst>
                                    <p:set>
                                      <p:cBhvr>
                                        <p:cTn id="561" dur="1" fill="hold">
                                          <p:stCondLst>
                                            <p:cond delay="0"/>
                                          </p:stCondLst>
                                        </p:cTn>
                                        <p:tgtEl>
                                          <p:spTgt spid="192"/>
                                        </p:tgtEl>
                                        <p:attrNameLst>
                                          <p:attrName>style.visibility</p:attrName>
                                        </p:attrNameLst>
                                      </p:cBhvr>
                                      <p:to>
                                        <p:strVal val="visible"/>
                                      </p:to>
                                    </p:set>
                                    <p:animEffect transition="in" filter="wipe(down)">
                                      <p:cBhvr>
                                        <p:cTn id="562" dur="580">
                                          <p:stCondLst>
                                            <p:cond delay="0"/>
                                          </p:stCondLst>
                                        </p:cTn>
                                        <p:tgtEl>
                                          <p:spTgt spid="192"/>
                                        </p:tgtEl>
                                      </p:cBhvr>
                                    </p:animEffect>
                                    <p:anim calcmode="lin" valueType="num">
                                      <p:cBhvr>
                                        <p:cTn id="563" dur="1822" tmFilter="0,0; 0.14,0.36; 0.43,0.73; 0.71,0.91; 1.0,1.0">
                                          <p:stCondLst>
                                            <p:cond delay="0"/>
                                          </p:stCondLst>
                                        </p:cTn>
                                        <p:tgtEl>
                                          <p:spTgt spid="192"/>
                                        </p:tgtEl>
                                        <p:attrNameLst>
                                          <p:attrName>ppt_x</p:attrName>
                                        </p:attrNameLst>
                                      </p:cBhvr>
                                      <p:tavLst>
                                        <p:tav tm="0">
                                          <p:val>
                                            <p:strVal val="#ppt_x-0.25"/>
                                          </p:val>
                                        </p:tav>
                                        <p:tav tm="100000">
                                          <p:val>
                                            <p:strVal val="#ppt_x"/>
                                          </p:val>
                                        </p:tav>
                                      </p:tavLst>
                                    </p:anim>
                                    <p:anim calcmode="lin" valueType="num">
                                      <p:cBhvr>
                                        <p:cTn id="564" dur="664" tmFilter="0.0,0.0; 0.25,0.07; 0.50,0.2; 0.75,0.467; 1.0,1.0">
                                          <p:stCondLst>
                                            <p:cond delay="0"/>
                                          </p:stCondLst>
                                        </p:cTn>
                                        <p:tgtEl>
                                          <p:spTgt spid="192"/>
                                        </p:tgtEl>
                                        <p:attrNameLst>
                                          <p:attrName>ppt_y</p:attrName>
                                        </p:attrNameLst>
                                      </p:cBhvr>
                                      <p:tavLst>
                                        <p:tav tm="0" fmla="#ppt_y-sin(pi*$)/3">
                                          <p:val>
                                            <p:fltVal val="0.5"/>
                                          </p:val>
                                        </p:tav>
                                        <p:tav tm="100000">
                                          <p:val>
                                            <p:fltVal val="1"/>
                                          </p:val>
                                        </p:tav>
                                      </p:tavLst>
                                    </p:anim>
                                    <p:anim calcmode="lin" valueType="num">
                                      <p:cBhvr>
                                        <p:cTn id="565" dur="664" tmFilter="0, 0; 0.125,0.2665; 0.25,0.4; 0.375,0.465; 0.5,0.5;  0.625,0.535; 0.75,0.6; 0.875,0.7335; 1,1">
                                          <p:stCondLst>
                                            <p:cond delay="664"/>
                                          </p:stCondLst>
                                        </p:cTn>
                                        <p:tgtEl>
                                          <p:spTgt spid="192"/>
                                        </p:tgtEl>
                                        <p:attrNameLst>
                                          <p:attrName>ppt_y</p:attrName>
                                        </p:attrNameLst>
                                      </p:cBhvr>
                                      <p:tavLst>
                                        <p:tav tm="0" fmla="#ppt_y-sin(pi*$)/9">
                                          <p:val>
                                            <p:fltVal val="0"/>
                                          </p:val>
                                        </p:tav>
                                        <p:tav tm="100000">
                                          <p:val>
                                            <p:fltVal val="1"/>
                                          </p:val>
                                        </p:tav>
                                      </p:tavLst>
                                    </p:anim>
                                    <p:anim calcmode="lin" valueType="num">
                                      <p:cBhvr>
                                        <p:cTn id="566" dur="332" tmFilter="0, 0; 0.125,0.2665; 0.25,0.4; 0.375,0.465; 0.5,0.5;  0.625,0.535; 0.75,0.6; 0.875,0.7335; 1,1">
                                          <p:stCondLst>
                                            <p:cond delay="1324"/>
                                          </p:stCondLst>
                                        </p:cTn>
                                        <p:tgtEl>
                                          <p:spTgt spid="192"/>
                                        </p:tgtEl>
                                        <p:attrNameLst>
                                          <p:attrName>ppt_y</p:attrName>
                                        </p:attrNameLst>
                                      </p:cBhvr>
                                      <p:tavLst>
                                        <p:tav tm="0" fmla="#ppt_y-sin(pi*$)/27">
                                          <p:val>
                                            <p:fltVal val="0"/>
                                          </p:val>
                                        </p:tav>
                                        <p:tav tm="100000">
                                          <p:val>
                                            <p:fltVal val="1"/>
                                          </p:val>
                                        </p:tav>
                                      </p:tavLst>
                                    </p:anim>
                                    <p:anim calcmode="lin" valueType="num">
                                      <p:cBhvr>
                                        <p:cTn id="567" dur="164" tmFilter="0, 0; 0.125,0.2665; 0.25,0.4; 0.375,0.465; 0.5,0.5;  0.625,0.535; 0.75,0.6; 0.875,0.7335; 1,1">
                                          <p:stCondLst>
                                            <p:cond delay="1656"/>
                                          </p:stCondLst>
                                        </p:cTn>
                                        <p:tgtEl>
                                          <p:spTgt spid="192"/>
                                        </p:tgtEl>
                                        <p:attrNameLst>
                                          <p:attrName>ppt_y</p:attrName>
                                        </p:attrNameLst>
                                      </p:cBhvr>
                                      <p:tavLst>
                                        <p:tav tm="0" fmla="#ppt_y-sin(pi*$)/81">
                                          <p:val>
                                            <p:fltVal val="0"/>
                                          </p:val>
                                        </p:tav>
                                        <p:tav tm="100000">
                                          <p:val>
                                            <p:fltVal val="1"/>
                                          </p:val>
                                        </p:tav>
                                      </p:tavLst>
                                    </p:anim>
                                    <p:animScale>
                                      <p:cBhvr>
                                        <p:cTn id="568" dur="26">
                                          <p:stCondLst>
                                            <p:cond delay="650"/>
                                          </p:stCondLst>
                                        </p:cTn>
                                        <p:tgtEl>
                                          <p:spTgt spid="192"/>
                                        </p:tgtEl>
                                      </p:cBhvr>
                                      <p:to x="100000" y="60000"/>
                                    </p:animScale>
                                    <p:animScale>
                                      <p:cBhvr>
                                        <p:cTn id="569" dur="166" decel="50000">
                                          <p:stCondLst>
                                            <p:cond delay="676"/>
                                          </p:stCondLst>
                                        </p:cTn>
                                        <p:tgtEl>
                                          <p:spTgt spid="192"/>
                                        </p:tgtEl>
                                      </p:cBhvr>
                                      <p:to x="100000" y="100000"/>
                                    </p:animScale>
                                    <p:animScale>
                                      <p:cBhvr>
                                        <p:cTn id="570" dur="26">
                                          <p:stCondLst>
                                            <p:cond delay="1312"/>
                                          </p:stCondLst>
                                        </p:cTn>
                                        <p:tgtEl>
                                          <p:spTgt spid="192"/>
                                        </p:tgtEl>
                                      </p:cBhvr>
                                      <p:to x="100000" y="80000"/>
                                    </p:animScale>
                                    <p:animScale>
                                      <p:cBhvr>
                                        <p:cTn id="571" dur="166" decel="50000">
                                          <p:stCondLst>
                                            <p:cond delay="1338"/>
                                          </p:stCondLst>
                                        </p:cTn>
                                        <p:tgtEl>
                                          <p:spTgt spid="192"/>
                                        </p:tgtEl>
                                      </p:cBhvr>
                                      <p:to x="100000" y="100000"/>
                                    </p:animScale>
                                    <p:animScale>
                                      <p:cBhvr>
                                        <p:cTn id="572" dur="26">
                                          <p:stCondLst>
                                            <p:cond delay="1642"/>
                                          </p:stCondLst>
                                        </p:cTn>
                                        <p:tgtEl>
                                          <p:spTgt spid="192"/>
                                        </p:tgtEl>
                                      </p:cBhvr>
                                      <p:to x="100000" y="90000"/>
                                    </p:animScale>
                                    <p:animScale>
                                      <p:cBhvr>
                                        <p:cTn id="573" dur="166" decel="50000">
                                          <p:stCondLst>
                                            <p:cond delay="1668"/>
                                          </p:stCondLst>
                                        </p:cTn>
                                        <p:tgtEl>
                                          <p:spTgt spid="192"/>
                                        </p:tgtEl>
                                      </p:cBhvr>
                                      <p:to x="100000" y="100000"/>
                                    </p:animScale>
                                    <p:animScale>
                                      <p:cBhvr>
                                        <p:cTn id="574" dur="26">
                                          <p:stCondLst>
                                            <p:cond delay="1808"/>
                                          </p:stCondLst>
                                        </p:cTn>
                                        <p:tgtEl>
                                          <p:spTgt spid="192"/>
                                        </p:tgtEl>
                                      </p:cBhvr>
                                      <p:to x="100000" y="95000"/>
                                    </p:animScale>
                                    <p:animScale>
                                      <p:cBhvr>
                                        <p:cTn id="575" dur="166" decel="50000">
                                          <p:stCondLst>
                                            <p:cond delay="1834"/>
                                          </p:stCondLst>
                                        </p:cTn>
                                        <p:tgtEl>
                                          <p:spTgt spid="192"/>
                                        </p:tgtEl>
                                      </p:cBhvr>
                                      <p:to x="100000" y="100000"/>
                                    </p:animScale>
                                  </p:childTnLst>
                                </p:cTn>
                              </p:par>
                            </p:childTnLst>
                          </p:cTn>
                        </p:par>
                      </p:childTnLst>
                    </p:cTn>
                  </p:par>
                  <p:par>
                    <p:cTn id="576" fill="hold" nodeType="clickPar">
                      <p:stCondLst>
                        <p:cond delay="indefinite"/>
                      </p:stCondLst>
                      <p:childTnLst>
                        <p:par>
                          <p:cTn id="577" fill="hold" nodeType="withGroup">
                            <p:stCondLst>
                              <p:cond delay="0"/>
                            </p:stCondLst>
                            <p:childTnLst>
                              <p:par>
                                <p:cTn id="578" presetID="22" presetClass="entr" presetSubtype="4" fill="hold" nodeType="clickEffect">
                                  <p:stCondLst>
                                    <p:cond delay="0"/>
                                  </p:stCondLst>
                                  <p:childTnLst>
                                    <p:set>
                                      <p:cBhvr>
                                        <p:cTn id="579" dur="1" fill="hold">
                                          <p:stCondLst>
                                            <p:cond delay="0"/>
                                          </p:stCondLst>
                                        </p:cTn>
                                        <p:tgtEl>
                                          <p:spTgt spid="211"/>
                                        </p:tgtEl>
                                        <p:attrNameLst>
                                          <p:attrName>style.visibility</p:attrName>
                                        </p:attrNameLst>
                                      </p:cBhvr>
                                      <p:to>
                                        <p:strVal val="visible"/>
                                      </p:to>
                                    </p:set>
                                    <p:animEffect transition="in" filter="wipe(down)">
                                      <p:cBhvr>
                                        <p:cTn id="580" dur="2000"/>
                                        <p:tgtEl>
                                          <p:spTgt spid="211"/>
                                        </p:tgtEl>
                                      </p:cBhvr>
                                    </p:animEffect>
                                  </p:childTnLst>
                                </p:cTn>
                              </p:par>
                            </p:childTnLst>
                          </p:cTn>
                        </p:par>
                      </p:childTnLst>
                    </p:cTn>
                  </p:par>
                  <p:par>
                    <p:cTn id="581" fill="hold" nodeType="clickPar">
                      <p:stCondLst>
                        <p:cond delay="indefinite"/>
                      </p:stCondLst>
                      <p:childTnLst>
                        <p:par>
                          <p:cTn id="582" fill="hold" nodeType="withGroup">
                            <p:stCondLst>
                              <p:cond delay="0"/>
                            </p:stCondLst>
                            <p:childTnLst>
                              <p:par>
                                <p:cTn id="583" presetID="22" presetClass="entr" presetSubtype="1" fill="hold" nodeType="clickEffect">
                                  <p:stCondLst>
                                    <p:cond delay="0"/>
                                  </p:stCondLst>
                                  <p:childTnLst>
                                    <p:set>
                                      <p:cBhvr>
                                        <p:cTn id="584" dur="1" fill="hold">
                                          <p:stCondLst>
                                            <p:cond delay="0"/>
                                          </p:stCondLst>
                                        </p:cTn>
                                        <p:tgtEl>
                                          <p:spTgt spid="212"/>
                                        </p:tgtEl>
                                        <p:attrNameLst>
                                          <p:attrName>style.visibility</p:attrName>
                                        </p:attrNameLst>
                                      </p:cBhvr>
                                      <p:to>
                                        <p:strVal val="visible"/>
                                      </p:to>
                                    </p:set>
                                    <p:animEffect transition="in" filter="wipe(up)">
                                      <p:cBhvr>
                                        <p:cTn id="585" dur="2000"/>
                                        <p:tgtEl>
                                          <p:spTgt spid="212"/>
                                        </p:tgtEl>
                                      </p:cBhvr>
                                    </p:animEffect>
                                  </p:childTnLst>
                                </p:cTn>
                              </p:par>
                            </p:childTnLst>
                          </p:cTn>
                        </p:par>
                      </p:childTnLst>
                    </p:cTn>
                  </p:par>
                  <p:par>
                    <p:cTn id="586" fill="hold" nodeType="clickPar">
                      <p:stCondLst>
                        <p:cond delay="indefinite"/>
                      </p:stCondLst>
                      <p:childTnLst>
                        <p:par>
                          <p:cTn id="587" fill="hold" nodeType="withGroup">
                            <p:stCondLst>
                              <p:cond delay="0"/>
                            </p:stCondLst>
                            <p:childTnLst>
                              <p:par>
                                <p:cTn id="588" presetID="10" presetClass="exit" presetSubtype="0" fill="hold" grpId="2" nodeType="clickEffect">
                                  <p:stCondLst>
                                    <p:cond delay="0"/>
                                  </p:stCondLst>
                                  <p:childTnLst>
                                    <p:animEffect transition="out" filter="fade">
                                      <p:cBhvr>
                                        <p:cTn id="589" dur="2000"/>
                                        <p:tgtEl>
                                          <p:spTgt spid="189"/>
                                        </p:tgtEl>
                                      </p:cBhvr>
                                    </p:animEffect>
                                    <p:set>
                                      <p:cBhvr>
                                        <p:cTn id="590" dur="1" fill="hold">
                                          <p:stCondLst>
                                            <p:cond delay="1999"/>
                                          </p:stCondLst>
                                        </p:cTn>
                                        <p:tgtEl>
                                          <p:spTgt spid="189"/>
                                        </p:tgtEl>
                                        <p:attrNameLst>
                                          <p:attrName>style.visibility</p:attrName>
                                        </p:attrNameLst>
                                      </p:cBhvr>
                                      <p:to>
                                        <p:strVal val="hidden"/>
                                      </p:to>
                                    </p:set>
                                  </p:childTnLst>
                                </p:cTn>
                              </p:par>
                              <p:par>
                                <p:cTn id="591" presetID="10" presetClass="exit" presetSubtype="0" fill="hold" grpId="2" nodeType="withEffect">
                                  <p:stCondLst>
                                    <p:cond delay="0"/>
                                  </p:stCondLst>
                                  <p:childTnLst>
                                    <p:animEffect transition="out" filter="fade">
                                      <p:cBhvr>
                                        <p:cTn id="592" dur="2000"/>
                                        <p:tgtEl>
                                          <p:spTgt spid="191"/>
                                        </p:tgtEl>
                                      </p:cBhvr>
                                    </p:animEffect>
                                    <p:set>
                                      <p:cBhvr>
                                        <p:cTn id="593" dur="1" fill="hold">
                                          <p:stCondLst>
                                            <p:cond delay="1999"/>
                                          </p:stCondLst>
                                        </p:cTn>
                                        <p:tgtEl>
                                          <p:spTgt spid="191"/>
                                        </p:tgtEl>
                                        <p:attrNameLst>
                                          <p:attrName>style.visibility</p:attrName>
                                        </p:attrNameLst>
                                      </p:cBhvr>
                                      <p:to>
                                        <p:strVal val="hidden"/>
                                      </p:to>
                                    </p:set>
                                  </p:childTnLst>
                                </p:cTn>
                              </p:par>
                            </p:childTnLst>
                          </p:cTn>
                        </p:par>
                      </p:childTnLst>
                    </p:cTn>
                  </p:par>
                  <p:par>
                    <p:cTn id="594" fill="hold" nodeType="clickPar">
                      <p:stCondLst>
                        <p:cond delay="indefinite"/>
                      </p:stCondLst>
                      <p:childTnLst>
                        <p:par>
                          <p:cTn id="595" fill="hold" nodeType="withGroup">
                            <p:stCondLst>
                              <p:cond delay="0"/>
                            </p:stCondLst>
                            <p:childTnLst>
                              <p:par>
                                <p:cTn id="596" presetID="22" presetClass="entr" presetSubtype="4" fill="hold" grpId="0" nodeType="clickEffect">
                                  <p:stCondLst>
                                    <p:cond delay="0"/>
                                  </p:stCondLst>
                                  <p:childTnLst>
                                    <p:set>
                                      <p:cBhvr>
                                        <p:cTn id="597" dur="1" fill="hold">
                                          <p:stCondLst>
                                            <p:cond delay="0"/>
                                          </p:stCondLst>
                                        </p:cTn>
                                        <p:tgtEl>
                                          <p:spTgt spid="193"/>
                                        </p:tgtEl>
                                        <p:attrNameLst>
                                          <p:attrName>style.visibility</p:attrName>
                                        </p:attrNameLst>
                                      </p:cBhvr>
                                      <p:to>
                                        <p:strVal val="visible"/>
                                      </p:to>
                                    </p:set>
                                    <p:animEffect transition="in" filter="wipe(down)">
                                      <p:cBhvr>
                                        <p:cTn id="598" dur="2000"/>
                                        <p:tgtEl>
                                          <p:spTgt spid="193"/>
                                        </p:tgtEl>
                                      </p:cBhvr>
                                    </p:animEffect>
                                  </p:childTnLst>
                                </p:cTn>
                              </p:par>
                            </p:childTnLst>
                          </p:cTn>
                        </p:par>
                      </p:childTnLst>
                    </p:cTn>
                  </p:par>
                  <p:par>
                    <p:cTn id="599" fill="hold" nodeType="clickPar">
                      <p:stCondLst>
                        <p:cond delay="indefinite"/>
                      </p:stCondLst>
                      <p:childTnLst>
                        <p:par>
                          <p:cTn id="600" fill="hold" nodeType="withGroup">
                            <p:stCondLst>
                              <p:cond delay="0"/>
                            </p:stCondLst>
                            <p:childTnLst>
                              <p:par>
                                <p:cTn id="601" presetID="35" presetClass="emph" presetSubtype="0" repeatCount="3000" fill="hold" grpId="1" nodeType="clickEffect">
                                  <p:stCondLst>
                                    <p:cond delay="0"/>
                                  </p:stCondLst>
                                  <p:childTnLst>
                                    <p:anim calcmode="discrete" valueType="str">
                                      <p:cBhvr>
                                        <p:cTn id="602" dur="500" fill="hold"/>
                                        <p:tgtEl>
                                          <p:spTgt spid="193"/>
                                        </p:tgtEl>
                                        <p:attrNameLst>
                                          <p:attrName>style.visibility</p:attrName>
                                        </p:attrNameLst>
                                      </p:cBhvr>
                                      <p:tavLst>
                                        <p:tav tm="0">
                                          <p:val>
                                            <p:strVal val="hidden"/>
                                          </p:val>
                                        </p:tav>
                                        <p:tav tm="50000">
                                          <p:val>
                                            <p:strVal val="visible"/>
                                          </p:val>
                                        </p:tav>
                                      </p:tavLst>
                                    </p:anim>
                                  </p:childTnLst>
                                </p:cTn>
                              </p:par>
                              <p:par>
                                <p:cTn id="603" presetID="26" presetClass="entr" presetSubtype="0" fill="hold" grpId="0" nodeType="withEffect">
                                  <p:stCondLst>
                                    <p:cond delay="0"/>
                                  </p:stCondLst>
                                  <p:childTnLst>
                                    <p:set>
                                      <p:cBhvr>
                                        <p:cTn id="604" dur="1" fill="hold">
                                          <p:stCondLst>
                                            <p:cond delay="0"/>
                                          </p:stCondLst>
                                        </p:cTn>
                                        <p:tgtEl>
                                          <p:spTgt spid="194"/>
                                        </p:tgtEl>
                                        <p:attrNameLst>
                                          <p:attrName>style.visibility</p:attrName>
                                        </p:attrNameLst>
                                      </p:cBhvr>
                                      <p:to>
                                        <p:strVal val="visible"/>
                                      </p:to>
                                    </p:set>
                                    <p:animEffect transition="in" filter="wipe(down)">
                                      <p:cBhvr>
                                        <p:cTn id="605" dur="580">
                                          <p:stCondLst>
                                            <p:cond delay="0"/>
                                          </p:stCondLst>
                                        </p:cTn>
                                        <p:tgtEl>
                                          <p:spTgt spid="194"/>
                                        </p:tgtEl>
                                      </p:cBhvr>
                                    </p:animEffect>
                                    <p:anim calcmode="lin" valueType="num">
                                      <p:cBhvr>
                                        <p:cTn id="606" dur="1822" tmFilter="0,0; 0.14,0.36; 0.43,0.73; 0.71,0.91; 1.0,1.0">
                                          <p:stCondLst>
                                            <p:cond delay="0"/>
                                          </p:stCondLst>
                                        </p:cTn>
                                        <p:tgtEl>
                                          <p:spTgt spid="194"/>
                                        </p:tgtEl>
                                        <p:attrNameLst>
                                          <p:attrName>ppt_x</p:attrName>
                                        </p:attrNameLst>
                                      </p:cBhvr>
                                      <p:tavLst>
                                        <p:tav tm="0">
                                          <p:val>
                                            <p:strVal val="#ppt_x-0.25"/>
                                          </p:val>
                                        </p:tav>
                                        <p:tav tm="100000">
                                          <p:val>
                                            <p:strVal val="#ppt_x"/>
                                          </p:val>
                                        </p:tav>
                                      </p:tavLst>
                                    </p:anim>
                                    <p:anim calcmode="lin" valueType="num">
                                      <p:cBhvr>
                                        <p:cTn id="607" dur="664" tmFilter="0.0,0.0; 0.25,0.07; 0.50,0.2; 0.75,0.467; 1.0,1.0">
                                          <p:stCondLst>
                                            <p:cond delay="0"/>
                                          </p:stCondLst>
                                        </p:cTn>
                                        <p:tgtEl>
                                          <p:spTgt spid="194"/>
                                        </p:tgtEl>
                                        <p:attrNameLst>
                                          <p:attrName>ppt_y</p:attrName>
                                        </p:attrNameLst>
                                      </p:cBhvr>
                                      <p:tavLst>
                                        <p:tav tm="0" fmla="#ppt_y-sin(pi*$)/3">
                                          <p:val>
                                            <p:fltVal val="0.5"/>
                                          </p:val>
                                        </p:tav>
                                        <p:tav tm="100000">
                                          <p:val>
                                            <p:fltVal val="1"/>
                                          </p:val>
                                        </p:tav>
                                      </p:tavLst>
                                    </p:anim>
                                    <p:anim calcmode="lin" valueType="num">
                                      <p:cBhvr>
                                        <p:cTn id="608" dur="664" tmFilter="0, 0; 0.125,0.2665; 0.25,0.4; 0.375,0.465; 0.5,0.5;  0.625,0.535; 0.75,0.6; 0.875,0.7335; 1,1">
                                          <p:stCondLst>
                                            <p:cond delay="664"/>
                                          </p:stCondLst>
                                        </p:cTn>
                                        <p:tgtEl>
                                          <p:spTgt spid="194"/>
                                        </p:tgtEl>
                                        <p:attrNameLst>
                                          <p:attrName>ppt_y</p:attrName>
                                        </p:attrNameLst>
                                      </p:cBhvr>
                                      <p:tavLst>
                                        <p:tav tm="0" fmla="#ppt_y-sin(pi*$)/9">
                                          <p:val>
                                            <p:fltVal val="0"/>
                                          </p:val>
                                        </p:tav>
                                        <p:tav tm="100000">
                                          <p:val>
                                            <p:fltVal val="1"/>
                                          </p:val>
                                        </p:tav>
                                      </p:tavLst>
                                    </p:anim>
                                    <p:anim calcmode="lin" valueType="num">
                                      <p:cBhvr>
                                        <p:cTn id="609" dur="332" tmFilter="0, 0; 0.125,0.2665; 0.25,0.4; 0.375,0.465; 0.5,0.5;  0.625,0.535; 0.75,0.6; 0.875,0.7335; 1,1">
                                          <p:stCondLst>
                                            <p:cond delay="1324"/>
                                          </p:stCondLst>
                                        </p:cTn>
                                        <p:tgtEl>
                                          <p:spTgt spid="194"/>
                                        </p:tgtEl>
                                        <p:attrNameLst>
                                          <p:attrName>ppt_y</p:attrName>
                                        </p:attrNameLst>
                                      </p:cBhvr>
                                      <p:tavLst>
                                        <p:tav tm="0" fmla="#ppt_y-sin(pi*$)/27">
                                          <p:val>
                                            <p:fltVal val="0"/>
                                          </p:val>
                                        </p:tav>
                                        <p:tav tm="100000">
                                          <p:val>
                                            <p:fltVal val="1"/>
                                          </p:val>
                                        </p:tav>
                                      </p:tavLst>
                                    </p:anim>
                                    <p:anim calcmode="lin" valueType="num">
                                      <p:cBhvr>
                                        <p:cTn id="610" dur="164" tmFilter="0, 0; 0.125,0.2665; 0.25,0.4; 0.375,0.465; 0.5,0.5;  0.625,0.535; 0.75,0.6; 0.875,0.7335; 1,1">
                                          <p:stCondLst>
                                            <p:cond delay="1656"/>
                                          </p:stCondLst>
                                        </p:cTn>
                                        <p:tgtEl>
                                          <p:spTgt spid="194"/>
                                        </p:tgtEl>
                                        <p:attrNameLst>
                                          <p:attrName>ppt_y</p:attrName>
                                        </p:attrNameLst>
                                      </p:cBhvr>
                                      <p:tavLst>
                                        <p:tav tm="0" fmla="#ppt_y-sin(pi*$)/81">
                                          <p:val>
                                            <p:fltVal val="0"/>
                                          </p:val>
                                        </p:tav>
                                        <p:tav tm="100000">
                                          <p:val>
                                            <p:fltVal val="1"/>
                                          </p:val>
                                        </p:tav>
                                      </p:tavLst>
                                    </p:anim>
                                    <p:animScale>
                                      <p:cBhvr>
                                        <p:cTn id="611" dur="26">
                                          <p:stCondLst>
                                            <p:cond delay="650"/>
                                          </p:stCondLst>
                                        </p:cTn>
                                        <p:tgtEl>
                                          <p:spTgt spid="194"/>
                                        </p:tgtEl>
                                      </p:cBhvr>
                                      <p:to x="100000" y="60000"/>
                                    </p:animScale>
                                    <p:animScale>
                                      <p:cBhvr>
                                        <p:cTn id="612" dur="166" decel="50000">
                                          <p:stCondLst>
                                            <p:cond delay="676"/>
                                          </p:stCondLst>
                                        </p:cTn>
                                        <p:tgtEl>
                                          <p:spTgt spid="194"/>
                                        </p:tgtEl>
                                      </p:cBhvr>
                                      <p:to x="100000" y="100000"/>
                                    </p:animScale>
                                    <p:animScale>
                                      <p:cBhvr>
                                        <p:cTn id="613" dur="26">
                                          <p:stCondLst>
                                            <p:cond delay="1312"/>
                                          </p:stCondLst>
                                        </p:cTn>
                                        <p:tgtEl>
                                          <p:spTgt spid="194"/>
                                        </p:tgtEl>
                                      </p:cBhvr>
                                      <p:to x="100000" y="80000"/>
                                    </p:animScale>
                                    <p:animScale>
                                      <p:cBhvr>
                                        <p:cTn id="614" dur="166" decel="50000">
                                          <p:stCondLst>
                                            <p:cond delay="1338"/>
                                          </p:stCondLst>
                                        </p:cTn>
                                        <p:tgtEl>
                                          <p:spTgt spid="194"/>
                                        </p:tgtEl>
                                      </p:cBhvr>
                                      <p:to x="100000" y="100000"/>
                                    </p:animScale>
                                    <p:animScale>
                                      <p:cBhvr>
                                        <p:cTn id="615" dur="26">
                                          <p:stCondLst>
                                            <p:cond delay="1642"/>
                                          </p:stCondLst>
                                        </p:cTn>
                                        <p:tgtEl>
                                          <p:spTgt spid="194"/>
                                        </p:tgtEl>
                                      </p:cBhvr>
                                      <p:to x="100000" y="90000"/>
                                    </p:animScale>
                                    <p:animScale>
                                      <p:cBhvr>
                                        <p:cTn id="616" dur="166" decel="50000">
                                          <p:stCondLst>
                                            <p:cond delay="1668"/>
                                          </p:stCondLst>
                                        </p:cTn>
                                        <p:tgtEl>
                                          <p:spTgt spid="194"/>
                                        </p:tgtEl>
                                      </p:cBhvr>
                                      <p:to x="100000" y="100000"/>
                                    </p:animScale>
                                    <p:animScale>
                                      <p:cBhvr>
                                        <p:cTn id="617" dur="26">
                                          <p:stCondLst>
                                            <p:cond delay="1808"/>
                                          </p:stCondLst>
                                        </p:cTn>
                                        <p:tgtEl>
                                          <p:spTgt spid="194"/>
                                        </p:tgtEl>
                                      </p:cBhvr>
                                      <p:to x="100000" y="95000"/>
                                    </p:animScale>
                                    <p:animScale>
                                      <p:cBhvr>
                                        <p:cTn id="618" dur="166" decel="50000">
                                          <p:stCondLst>
                                            <p:cond delay="1834"/>
                                          </p:stCondLst>
                                        </p:cTn>
                                        <p:tgtEl>
                                          <p:spTgt spid="194"/>
                                        </p:tgtEl>
                                      </p:cBhvr>
                                      <p:to x="100000" y="100000"/>
                                    </p:animScale>
                                  </p:childTnLst>
                                </p:cTn>
                              </p:par>
                            </p:childTnLst>
                          </p:cTn>
                        </p:par>
                      </p:childTnLst>
                    </p:cTn>
                  </p:par>
                  <p:par>
                    <p:cTn id="619" fill="hold" nodeType="clickPar">
                      <p:stCondLst>
                        <p:cond delay="indefinite"/>
                      </p:stCondLst>
                      <p:childTnLst>
                        <p:par>
                          <p:cTn id="620" fill="hold" nodeType="withGroup">
                            <p:stCondLst>
                              <p:cond delay="0"/>
                            </p:stCondLst>
                            <p:childTnLst>
                              <p:par>
                                <p:cTn id="621" presetID="22" presetClass="entr" presetSubtype="1" fill="hold" grpId="0" nodeType="clickEffect">
                                  <p:stCondLst>
                                    <p:cond delay="0"/>
                                  </p:stCondLst>
                                  <p:childTnLst>
                                    <p:set>
                                      <p:cBhvr>
                                        <p:cTn id="622" dur="1" fill="hold">
                                          <p:stCondLst>
                                            <p:cond delay="0"/>
                                          </p:stCondLst>
                                        </p:cTn>
                                        <p:tgtEl>
                                          <p:spTgt spid="195"/>
                                        </p:tgtEl>
                                        <p:attrNameLst>
                                          <p:attrName>style.visibility</p:attrName>
                                        </p:attrNameLst>
                                      </p:cBhvr>
                                      <p:to>
                                        <p:strVal val="visible"/>
                                      </p:to>
                                    </p:set>
                                    <p:animEffect transition="in" filter="wipe(up)">
                                      <p:cBhvr>
                                        <p:cTn id="623" dur="2000"/>
                                        <p:tgtEl>
                                          <p:spTgt spid="195"/>
                                        </p:tgtEl>
                                      </p:cBhvr>
                                    </p:animEffect>
                                  </p:childTnLst>
                                </p:cTn>
                              </p:par>
                            </p:childTnLst>
                          </p:cTn>
                        </p:par>
                      </p:childTnLst>
                    </p:cTn>
                  </p:par>
                  <p:par>
                    <p:cTn id="624" fill="hold" nodeType="clickPar">
                      <p:stCondLst>
                        <p:cond delay="indefinite"/>
                      </p:stCondLst>
                      <p:childTnLst>
                        <p:par>
                          <p:cTn id="625" fill="hold" nodeType="withGroup">
                            <p:stCondLst>
                              <p:cond delay="0"/>
                            </p:stCondLst>
                            <p:childTnLst>
                              <p:par>
                                <p:cTn id="626" presetID="35" presetClass="emph" presetSubtype="0" repeatCount="3000" fill="hold" grpId="1" nodeType="clickEffect">
                                  <p:stCondLst>
                                    <p:cond delay="0"/>
                                  </p:stCondLst>
                                  <p:childTnLst>
                                    <p:anim calcmode="discrete" valueType="str">
                                      <p:cBhvr>
                                        <p:cTn id="627" dur="500" fill="hold"/>
                                        <p:tgtEl>
                                          <p:spTgt spid="195"/>
                                        </p:tgtEl>
                                        <p:attrNameLst>
                                          <p:attrName>style.visibility</p:attrName>
                                        </p:attrNameLst>
                                      </p:cBhvr>
                                      <p:tavLst>
                                        <p:tav tm="0">
                                          <p:val>
                                            <p:strVal val="hidden"/>
                                          </p:val>
                                        </p:tav>
                                        <p:tav tm="50000">
                                          <p:val>
                                            <p:strVal val="visible"/>
                                          </p:val>
                                        </p:tav>
                                      </p:tavLst>
                                    </p:anim>
                                  </p:childTnLst>
                                </p:cTn>
                              </p:par>
                              <p:par>
                                <p:cTn id="628" presetID="26" presetClass="entr" presetSubtype="0" fill="hold" grpId="0" nodeType="withEffect">
                                  <p:stCondLst>
                                    <p:cond delay="0"/>
                                  </p:stCondLst>
                                  <p:childTnLst>
                                    <p:set>
                                      <p:cBhvr>
                                        <p:cTn id="629" dur="1" fill="hold">
                                          <p:stCondLst>
                                            <p:cond delay="0"/>
                                          </p:stCondLst>
                                        </p:cTn>
                                        <p:tgtEl>
                                          <p:spTgt spid="196"/>
                                        </p:tgtEl>
                                        <p:attrNameLst>
                                          <p:attrName>style.visibility</p:attrName>
                                        </p:attrNameLst>
                                      </p:cBhvr>
                                      <p:to>
                                        <p:strVal val="visible"/>
                                      </p:to>
                                    </p:set>
                                    <p:animEffect transition="in" filter="wipe(down)">
                                      <p:cBhvr>
                                        <p:cTn id="630" dur="580">
                                          <p:stCondLst>
                                            <p:cond delay="0"/>
                                          </p:stCondLst>
                                        </p:cTn>
                                        <p:tgtEl>
                                          <p:spTgt spid="196"/>
                                        </p:tgtEl>
                                      </p:cBhvr>
                                    </p:animEffect>
                                    <p:anim calcmode="lin" valueType="num">
                                      <p:cBhvr>
                                        <p:cTn id="631" dur="1822" tmFilter="0,0; 0.14,0.36; 0.43,0.73; 0.71,0.91; 1.0,1.0">
                                          <p:stCondLst>
                                            <p:cond delay="0"/>
                                          </p:stCondLst>
                                        </p:cTn>
                                        <p:tgtEl>
                                          <p:spTgt spid="196"/>
                                        </p:tgtEl>
                                        <p:attrNameLst>
                                          <p:attrName>ppt_x</p:attrName>
                                        </p:attrNameLst>
                                      </p:cBhvr>
                                      <p:tavLst>
                                        <p:tav tm="0">
                                          <p:val>
                                            <p:strVal val="#ppt_x-0.25"/>
                                          </p:val>
                                        </p:tav>
                                        <p:tav tm="100000">
                                          <p:val>
                                            <p:strVal val="#ppt_x"/>
                                          </p:val>
                                        </p:tav>
                                      </p:tavLst>
                                    </p:anim>
                                    <p:anim calcmode="lin" valueType="num">
                                      <p:cBhvr>
                                        <p:cTn id="632" dur="664" tmFilter="0.0,0.0; 0.25,0.07; 0.50,0.2; 0.75,0.467; 1.0,1.0">
                                          <p:stCondLst>
                                            <p:cond delay="0"/>
                                          </p:stCondLst>
                                        </p:cTn>
                                        <p:tgtEl>
                                          <p:spTgt spid="196"/>
                                        </p:tgtEl>
                                        <p:attrNameLst>
                                          <p:attrName>ppt_y</p:attrName>
                                        </p:attrNameLst>
                                      </p:cBhvr>
                                      <p:tavLst>
                                        <p:tav tm="0" fmla="#ppt_y-sin(pi*$)/3">
                                          <p:val>
                                            <p:fltVal val="0.5"/>
                                          </p:val>
                                        </p:tav>
                                        <p:tav tm="100000">
                                          <p:val>
                                            <p:fltVal val="1"/>
                                          </p:val>
                                        </p:tav>
                                      </p:tavLst>
                                    </p:anim>
                                    <p:anim calcmode="lin" valueType="num">
                                      <p:cBhvr>
                                        <p:cTn id="633" dur="664" tmFilter="0, 0; 0.125,0.2665; 0.25,0.4; 0.375,0.465; 0.5,0.5;  0.625,0.535; 0.75,0.6; 0.875,0.7335; 1,1">
                                          <p:stCondLst>
                                            <p:cond delay="664"/>
                                          </p:stCondLst>
                                        </p:cTn>
                                        <p:tgtEl>
                                          <p:spTgt spid="196"/>
                                        </p:tgtEl>
                                        <p:attrNameLst>
                                          <p:attrName>ppt_y</p:attrName>
                                        </p:attrNameLst>
                                      </p:cBhvr>
                                      <p:tavLst>
                                        <p:tav tm="0" fmla="#ppt_y-sin(pi*$)/9">
                                          <p:val>
                                            <p:fltVal val="0"/>
                                          </p:val>
                                        </p:tav>
                                        <p:tav tm="100000">
                                          <p:val>
                                            <p:fltVal val="1"/>
                                          </p:val>
                                        </p:tav>
                                      </p:tavLst>
                                    </p:anim>
                                    <p:anim calcmode="lin" valueType="num">
                                      <p:cBhvr>
                                        <p:cTn id="634" dur="332" tmFilter="0, 0; 0.125,0.2665; 0.25,0.4; 0.375,0.465; 0.5,0.5;  0.625,0.535; 0.75,0.6; 0.875,0.7335; 1,1">
                                          <p:stCondLst>
                                            <p:cond delay="1324"/>
                                          </p:stCondLst>
                                        </p:cTn>
                                        <p:tgtEl>
                                          <p:spTgt spid="196"/>
                                        </p:tgtEl>
                                        <p:attrNameLst>
                                          <p:attrName>ppt_y</p:attrName>
                                        </p:attrNameLst>
                                      </p:cBhvr>
                                      <p:tavLst>
                                        <p:tav tm="0" fmla="#ppt_y-sin(pi*$)/27">
                                          <p:val>
                                            <p:fltVal val="0"/>
                                          </p:val>
                                        </p:tav>
                                        <p:tav tm="100000">
                                          <p:val>
                                            <p:fltVal val="1"/>
                                          </p:val>
                                        </p:tav>
                                      </p:tavLst>
                                    </p:anim>
                                    <p:anim calcmode="lin" valueType="num">
                                      <p:cBhvr>
                                        <p:cTn id="635" dur="164" tmFilter="0, 0; 0.125,0.2665; 0.25,0.4; 0.375,0.465; 0.5,0.5;  0.625,0.535; 0.75,0.6; 0.875,0.7335; 1,1">
                                          <p:stCondLst>
                                            <p:cond delay="1656"/>
                                          </p:stCondLst>
                                        </p:cTn>
                                        <p:tgtEl>
                                          <p:spTgt spid="196"/>
                                        </p:tgtEl>
                                        <p:attrNameLst>
                                          <p:attrName>ppt_y</p:attrName>
                                        </p:attrNameLst>
                                      </p:cBhvr>
                                      <p:tavLst>
                                        <p:tav tm="0" fmla="#ppt_y-sin(pi*$)/81">
                                          <p:val>
                                            <p:fltVal val="0"/>
                                          </p:val>
                                        </p:tav>
                                        <p:tav tm="100000">
                                          <p:val>
                                            <p:fltVal val="1"/>
                                          </p:val>
                                        </p:tav>
                                      </p:tavLst>
                                    </p:anim>
                                    <p:animScale>
                                      <p:cBhvr>
                                        <p:cTn id="636" dur="26">
                                          <p:stCondLst>
                                            <p:cond delay="650"/>
                                          </p:stCondLst>
                                        </p:cTn>
                                        <p:tgtEl>
                                          <p:spTgt spid="196"/>
                                        </p:tgtEl>
                                      </p:cBhvr>
                                      <p:to x="100000" y="60000"/>
                                    </p:animScale>
                                    <p:animScale>
                                      <p:cBhvr>
                                        <p:cTn id="637" dur="166" decel="50000">
                                          <p:stCondLst>
                                            <p:cond delay="676"/>
                                          </p:stCondLst>
                                        </p:cTn>
                                        <p:tgtEl>
                                          <p:spTgt spid="196"/>
                                        </p:tgtEl>
                                      </p:cBhvr>
                                      <p:to x="100000" y="100000"/>
                                    </p:animScale>
                                    <p:animScale>
                                      <p:cBhvr>
                                        <p:cTn id="638" dur="26">
                                          <p:stCondLst>
                                            <p:cond delay="1312"/>
                                          </p:stCondLst>
                                        </p:cTn>
                                        <p:tgtEl>
                                          <p:spTgt spid="196"/>
                                        </p:tgtEl>
                                      </p:cBhvr>
                                      <p:to x="100000" y="80000"/>
                                    </p:animScale>
                                    <p:animScale>
                                      <p:cBhvr>
                                        <p:cTn id="639" dur="166" decel="50000">
                                          <p:stCondLst>
                                            <p:cond delay="1338"/>
                                          </p:stCondLst>
                                        </p:cTn>
                                        <p:tgtEl>
                                          <p:spTgt spid="196"/>
                                        </p:tgtEl>
                                      </p:cBhvr>
                                      <p:to x="100000" y="100000"/>
                                    </p:animScale>
                                    <p:animScale>
                                      <p:cBhvr>
                                        <p:cTn id="640" dur="26">
                                          <p:stCondLst>
                                            <p:cond delay="1642"/>
                                          </p:stCondLst>
                                        </p:cTn>
                                        <p:tgtEl>
                                          <p:spTgt spid="196"/>
                                        </p:tgtEl>
                                      </p:cBhvr>
                                      <p:to x="100000" y="90000"/>
                                    </p:animScale>
                                    <p:animScale>
                                      <p:cBhvr>
                                        <p:cTn id="641" dur="166" decel="50000">
                                          <p:stCondLst>
                                            <p:cond delay="1668"/>
                                          </p:stCondLst>
                                        </p:cTn>
                                        <p:tgtEl>
                                          <p:spTgt spid="196"/>
                                        </p:tgtEl>
                                      </p:cBhvr>
                                      <p:to x="100000" y="100000"/>
                                    </p:animScale>
                                    <p:animScale>
                                      <p:cBhvr>
                                        <p:cTn id="642" dur="26">
                                          <p:stCondLst>
                                            <p:cond delay="1808"/>
                                          </p:stCondLst>
                                        </p:cTn>
                                        <p:tgtEl>
                                          <p:spTgt spid="196"/>
                                        </p:tgtEl>
                                      </p:cBhvr>
                                      <p:to x="100000" y="95000"/>
                                    </p:animScale>
                                    <p:animScale>
                                      <p:cBhvr>
                                        <p:cTn id="643" dur="166" decel="50000">
                                          <p:stCondLst>
                                            <p:cond delay="1834"/>
                                          </p:stCondLst>
                                        </p:cTn>
                                        <p:tgtEl>
                                          <p:spTgt spid="196"/>
                                        </p:tgtEl>
                                      </p:cBhvr>
                                      <p:to x="100000" y="100000"/>
                                    </p:animScale>
                                  </p:childTnLst>
                                </p:cTn>
                              </p:par>
                            </p:childTnLst>
                          </p:cTn>
                        </p:par>
                      </p:childTnLst>
                    </p:cTn>
                  </p:par>
                  <p:par>
                    <p:cTn id="644" fill="hold" nodeType="clickPar">
                      <p:stCondLst>
                        <p:cond delay="indefinite"/>
                      </p:stCondLst>
                      <p:childTnLst>
                        <p:par>
                          <p:cTn id="645" fill="hold" nodeType="withGroup">
                            <p:stCondLst>
                              <p:cond delay="0"/>
                            </p:stCondLst>
                            <p:childTnLst>
                              <p:par>
                                <p:cTn id="646" presetID="22" presetClass="entr" presetSubtype="4" fill="hold" nodeType="clickEffect">
                                  <p:stCondLst>
                                    <p:cond delay="0"/>
                                  </p:stCondLst>
                                  <p:childTnLst>
                                    <p:set>
                                      <p:cBhvr>
                                        <p:cTn id="647" dur="1" fill="hold">
                                          <p:stCondLst>
                                            <p:cond delay="0"/>
                                          </p:stCondLst>
                                        </p:cTn>
                                        <p:tgtEl>
                                          <p:spTgt spid="213"/>
                                        </p:tgtEl>
                                        <p:attrNameLst>
                                          <p:attrName>style.visibility</p:attrName>
                                        </p:attrNameLst>
                                      </p:cBhvr>
                                      <p:to>
                                        <p:strVal val="visible"/>
                                      </p:to>
                                    </p:set>
                                    <p:animEffect transition="in" filter="wipe(down)">
                                      <p:cBhvr>
                                        <p:cTn id="648" dur="2000"/>
                                        <p:tgtEl>
                                          <p:spTgt spid="213"/>
                                        </p:tgtEl>
                                      </p:cBhvr>
                                    </p:animEffect>
                                  </p:childTnLst>
                                </p:cTn>
                              </p:par>
                            </p:childTnLst>
                          </p:cTn>
                        </p:par>
                      </p:childTnLst>
                    </p:cTn>
                  </p:par>
                  <p:par>
                    <p:cTn id="649" fill="hold" nodeType="clickPar">
                      <p:stCondLst>
                        <p:cond delay="indefinite"/>
                      </p:stCondLst>
                      <p:childTnLst>
                        <p:par>
                          <p:cTn id="650" fill="hold" nodeType="withGroup">
                            <p:stCondLst>
                              <p:cond delay="0"/>
                            </p:stCondLst>
                            <p:childTnLst>
                              <p:par>
                                <p:cTn id="651" presetID="22" presetClass="entr" presetSubtype="1" fill="hold" nodeType="clickEffect">
                                  <p:stCondLst>
                                    <p:cond delay="0"/>
                                  </p:stCondLst>
                                  <p:childTnLst>
                                    <p:set>
                                      <p:cBhvr>
                                        <p:cTn id="652" dur="1" fill="hold">
                                          <p:stCondLst>
                                            <p:cond delay="0"/>
                                          </p:stCondLst>
                                        </p:cTn>
                                        <p:tgtEl>
                                          <p:spTgt spid="214"/>
                                        </p:tgtEl>
                                        <p:attrNameLst>
                                          <p:attrName>style.visibility</p:attrName>
                                        </p:attrNameLst>
                                      </p:cBhvr>
                                      <p:to>
                                        <p:strVal val="visible"/>
                                      </p:to>
                                    </p:set>
                                    <p:animEffect transition="in" filter="wipe(up)">
                                      <p:cBhvr>
                                        <p:cTn id="653" dur="2000"/>
                                        <p:tgtEl>
                                          <p:spTgt spid="214"/>
                                        </p:tgtEl>
                                      </p:cBhvr>
                                    </p:animEffect>
                                  </p:childTnLst>
                                </p:cTn>
                              </p:par>
                            </p:childTnLst>
                          </p:cTn>
                        </p:par>
                      </p:childTnLst>
                    </p:cTn>
                  </p:par>
                  <p:par>
                    <p:cTn id="654" fill="hold" nodeType="clickPar">
                      <p:stCondLst>
                        <p:cond delay="indefinite"/>
                      </p:stCondLst>
                      <p:childTnLst>
                        <p:par>
                          <p:cTn id="655" fill="hold" nodeType="withGroup">
                            <p:stCondLst>
                              <p:cond delay="0"/>
                            </p:stCondLst>
                            <p:childTnLst>
                              <p:par>
                                <p:cTn id="656" presetID="10" presetClass="exit" presetSubtype="0" fill="hold" grpId="2" nodeType="clickEffect">
                                  <p:stCondLst>
                                    <p:cond delay="0"/>
                                  </p:stCondLst>
                                  <p:childTnLst>
                                    <p:animEffect transition="out" filter="fade">
                                      <p:cBhvr>
                                        <p:cTn id="657" dur="2000"/>
                                        <p:tgtEl>
                                          <p:spTgt spid="193"/>
                                        </p:tgtEl>
                                      </p:cBhvr>
                                    </p:animEffect>
                                    <p:set>
                                      <p:cBhvr>
                                        <p:cTn id="658" dur="1" fill="hold">
                                          <p:stCondLst>
                                            <p:cond delay="1999"/>
                                          </p:stCondLst>
                                        </p:cTn>
                                        <p:tgtEl>
                                          <p:spTgt spid="193"/>
                                        </p:tgtEl>
                                        <p:attrNameLst>
                                          <p:attrName>style.visibility</p:attrName>
                                        </p:attrNameLst>
                                      </p:cBhvr>
                                      <p:to>
                                        <p:strVal val="hidden"/>
                                      </p:to>
                                    </p:set>
                                  </p:childTnLst>
                                </p:cTn>
                              </p:par>
                              <p:par>
                                <p:cTn id="659" presetID="10" presetClass="exit" presetSubtype="0" fill="hold" grpId="2" nodeType="withEffect">
                                  <p:stCondLst>
                                    <p:cond delay="0"/>
                                  </p:stCondLst>
                                  <p:childTnLst>
                                    <p:animEffect transition="out" filter="fade">
                                      <p:cBhvr>
                                        <p:cTn id="660" dur="2000"/>
                                        <p:tgtEl>
                                          <p:spTgt spid="195"/>
                                        </p:tgtEl>
                                      </p:cBhvr>
                                    </p:animEffect>
                                    <p:set>
                                      <p:cBhvr>
                                        <p:cTn id="661" dur="1" fill="hold">
                                          <p:stCondLst>
                                            <p:cond delay="1999"/>
                                          </p:stCondLst>
                                        </p:cTn>
                                        <p:tgtEl>
                                          <p:spTgt spid="195"/>
                                        </p:tgtEl>
                                        <p:attrNameLst>
                                          <p:attrName>style.visibility</p:attrName>
                                        </p:attrNameLst>
                                      </p:cBhvr>
                                      <p:to>
                                        <p:strVal val="hidden"/>
                                      </p:to>
                                    </p:set>
                                  </p:childTnLst>
                                </p:cTn>
                              </p:par>
                            </p:childTnLst>
                          </p:cTn>
                        </p:par>
                      </p:childTnLst>
                    </p:cTn>
                  </p:par>
                  <p:par>
                    <p:cTn id="662" fill="hold" nodeType="clickPar">
                      <p:stCondLst>
                        <p:cond delay="indefinite"/>
                      </p:stCondLst>
                      <p:childTnLst>
                        <p:par>
                          <p:cTn id="663" fill="hold" nodeType="withGroup">
                            <p:stCondLst>
                              <p:cond delay="0"/>
                            </p:stCondLst>
                            <p:childTnLst>
                              <p:par>
                                <p:cTn id="664" presetID="22" presetClass="entr" presetSubtype="4" fill="hold" grpId="0" nodeType="clickEffect">
                                  <p:stCondLst>
                                    <p:cond delay="0"/>
                                  </p:stCondLst>
                                  <p:childTnLst>
                                    <p:set>
                                      <p:cBhvr>
                                        <p:cTn id="665" dur="1" fill="hold">
                                          <p:stCondLst>
                                            <p:cond delay="0"/>
                                          </p:stCondLst>
                                        </p:cTn>
                                        <p:tgtEl>
                                          <p:spTgt spid="197"/>
                                        </p:tgtEl>
                                        <p:attrNameLst>
                                          <p:attrName>style.visibility</p:attrName>
                                        </p:attrNameLst>
                                      </p:cBhvr>
                                      <p:to>
                                        <p:strVal val="visible"/>
                                      </p:to>
                                    </p:set>
                                    <p:animEffect transition="in" filter="wipe(down)">
                                      <p:cBhvr>
                                        <p:cTn id="666" dur="2000"/>
                                        <p:tgtEl>
                                          <p:spTgt spid="197"/>
                                        </p:tgtEl>
                                      </p:cBhvr>
                                    </p:animEffect>
                                  </p:childTnLst>
                                </p:cTn>
                              </p:par>
                            </p:childTnLst>
                          </p:cTn>
                        </p:par>
                      </p:childTnLst>
                    </p:cTn>
                  </p:par>
                  <p:par>
                    <p:cTn id="667" fill="hold" nodeType="clickPar">
                      <p:stCondLst>
                        <p:cond delay="indefinite"/>
                      </p:stCondLst>
                      <p:childTnLst>
                        <p:par>
                          <p:cTn id="668" fill="hold" nodeType="withGroup">
                            <p:stCondLst>
                              <p:cond delay="0"/>
                            </p:stCondLst>
                            <p:childTnLst>
                              <p:par>
                                <p:cTn id="669" presetID="35" presetClass="emph" presetSubtype="0" repeatCount="3000" fill="hold" grpId="1" nodeType="clickEffect">
                                  <p:stCondLst>
                                    <p:cond delay="0"/>
                                  </p:stCondLst>
                                  <p:childTnLst>
                                    <p:anim calcmode="discrete" valueType="str">
                                      <p:cBhvr>
                                        <p:cTn id="670" dur="500" fill="hold"/>
                                        <p:tgtEl>
                                          <p:spTgt spid="197"/>
                                        </p:tgtEl>
                                        <p:attrNameLst>
                                          <p:attrName>style.visibility</p:attrName>
                                        </p:attrNameLst>
                                      </p:cBhvr>
                                      <p:tavLst>
                                        <p:tav tm="0">
                                          <p:val>
                                            <p:strVal val="hidden"/>
                                          </p:val>
                                        </p:tav>
                                        <p:tav tm="50000">
                                          <p:val>
                                            <p:strVal val="visible"/>
                                          </p:val>
                                        </p:tav>
                                      </p:tavLst>
                                    </p:anim>
                                  </p:childTnLst>
                                </p:cTn>
                              </p:par>
                              <p:par>
                                <p:cTn id="671" presetID="26" presetClass="entr" presetSubtype="0" fill="hold" grpId="0" nodeType="withEffect">
                                  <p:stCondLst>
                                    <p:cond delay="0"/>
                                  </p:stCondLst>
                                  <p:childTnLst>
                                    <p:set>
                                      <p:cBhvr>
                                        <p:cTn id="672" dur="1" fill="hold">
                                          <p:stCondLst>
                                            <p:cond delay="0"/>
                                          </p:stCondLst>
                                        </p:cTn>
                                        <p:tgtEl>
                                          <p:spTgt spid="198"/>
                                        </p:tgtEl>
                                        <p:attrNameLst>
                                          <p:attrName>style.visibility</p:attrName>
                                        </p:attrNameLst>
                                      </p:cBhvr>
                                      <p:to>
                                        <p:strVal val="visible"/>
                                      </p:to>
                                    </p:set>
                                    <p:animEffect transition="in" filter="wipe(down)">
                                      <p:cBhvr>
                                        <p:cTn id="673" dur="580">
                                          <p:stCondLst>
                                            <p:cond delay="0"/>
                                          </p:stCondLst>
                                        </p:cTn>
                                        <p:tgtEl>
                                          <p:spTgt spid="198"/>
                                        </p:tgtEl>
                                      </p:cBhvr>
                                    </p:animEffect>
                                    <p:anim calcmode="lin" valueType="num">
                                      <p:cBhvr>
                                        <p:cTn id="674" dur="1822" tmFilter="0,0; 0.14,0.36; 0.43,0.73; 0.71,0.91; 1.0,1.0">
                                          <p:stCondLst>
                                            <p:cond delay="0"/>
                                          </p:stCondLst>
                                        </p:cTn>
                                        <p:tgtEl>
                                          <p:spTgt spid="198"/>
                                        </p:tgtEl>
                                        <p:attrNameLst>
                                          <p:attrName>ppt_x</p:attrName>
                                        </p:attrNameLst>
                                      </p:cBhvr>
                                      <p:tavLst>
                                        <p:tav tm="0">
                                          <p:val>
                                            <p:strVal val="#ppt_x-0.25"/>
                                          </p:val>
                                        </p:tav>
                                        <p:tav tm="100000">
                                          <p:val>
                                            <p:strVal val="#ppt_x"/>
                                          </p:val>
                                        </p:tav>
                                      </p:tavLst>
                                    </p:anim>
                                    <p:anim calcmode="lin" valueType="num">
                                      <p:cBhvr>
                                        <p:cTn id="675" dur="664" tmFilter="0.0,0.0; 0.25,0.07; 0.50,0.2; 0.75,0.467; 1.0,1.0">
                                          <p:stCondLst>
                                            <p:cond delay="0"/>
                                          </p:stCondLst>
                                        </p:cTn>
                                        <p:tgtEl>
                                          <p:spTgt spid="198"/>
                                        </p:tgtEl>
                                        <p:attrNameLst>
                                          <p:attrName>ppt_y</p:attrName>
                                        </p:attrNameLst>
                                      </p:cBhvr>
                                      <p:tavLst>
                                        <p:tav tm="0" fmla="#ppt_y-sin(pi*$)/3">
                                          <p:val>
                                            <p:fltVal val="0.5"/>
                                          </p:val>
                                        </p:tav>
                                        <p:tav tm="100000">
                                          <p:val>
                                            <p:fltVal val="1"/>
                                          </p:val>
                                        </p:tav>
                                      </p:tavLst>
                                    </p:anim>
                                    <p:anim calcmode="lin" valueType="num">
                                      <p:cBhvr>
                                        <p:cTn id="676" dur="664" tmFilter="0, 0; 0.125,0.2665; 0.25,0.4; 0.375,0.465; 0.5,0.5;  0.625,0.535; 0.75,0.6; 0.875,0.7335; 1,1">
                                          <p:stCondLst>
                                            <p:cond delay="664"/>
                                          </p:stCondLst>
                                        </p:cTn>
                                        <p:tgtEl>
                                          <p:spTgt spid="198"/>
                                        </p:tgtEl>
                                        <p:attrNameLst>
                                          <p:attrName>ppt_y</p:attrName>
                                        </p:attrNameLst>
                                      </p:cBhvr>
                                      <p:tavLst>
                                        <p:tav tm="0" fmla="#ppt_y-sin(pi*$)/9">
                                          <p:val>
                                            <p:fltVal val="0"/>
                                          </p:val>
                                        </p:tav>
                                        <p:tav tm="100000">
                                          <p:val>
                                            <p:fltVal val="1"/>
                                          </p:val>
                                        </p:tav>
                                      </p:tavLst>
                                    </p:anim>
                                    <p:anim calcmode="lin" valueType="num">
                                      <p:cBhvr>
                                        <p:cTn id="677" dur="332" tmFilter="0, 0; 0.125,0.2665; 0.25,0.4; 0.375,0.465; 0.5,0.5;  0.625,0.535; 0.75,0.6; 0.875,0.7335; 1,1">
                                          <p:stCondLst>
                                            <p:cond delay="1324"/>
                                          </p:stCondLst>
                                        </p:cTn>
                                        <p:tgtEl>
                                          <p:spTgt spid="198"/>
                                        </p:tgtEl>
                                        <p:attrNameLst>
                                          <p:attrName>ppt_y</p:attrName>
                                        </p:attrNameLst>
                                      </p:cBhvr>
                                      <p:tavLst>
                                        <p:tav tm="0" fmla="#ppt_y-sin(pi*$)/27">
                                          <p:val>
                                            <p:fltVal val="0"/>
                                          </p:val>
                                        </p:tav>
                                        <p:tav tm="100000">
                                          <p:val>
                                            <p:fltVal val="1"/>
                                          </p:val>
                                        </p:tav>
                                      </p:tavLst>
                                    </p:anim>
                                    <p:anim calcmode="lin" valueType="num">
                                      <p:cBhvr>
                                        <p:cTn id="678" dur="164" tmFilter="0, 0; 0.125,0.2665; 0.25,0.4; 0.375,0.465; 0.5,0.5;  0.625,0.535; 0.75,0.6; 0.875,0.7335; 1,1">
                                          <p:stCondLst>
                                            <p:cond delay="1656"/>
                                          </p:stCondLst>
                                        </p:cTn>
                                        <p:tgtEl>
                                          <p:spTgt spid="198"/>
                                        </p:tgtEl>
                                        <p:attrNameLst>
                                          <p:attrName>ppt_y</p:attrName>
                                        </p:attrNameLst>
                                      </p:cBhvr>
                                      <p:tavLst>
                                        <p:tav tm="0" fmla="#ppt_y-sin(pi*$)/81">
                                          <p:val>
                                            <p:fltVal val="0"/>
                                          </p:val>
                                        </p:tav>
                                        <p:tav tm="100000">
                                          <p:val>
                                            <p:fltVal val="1"/>
                                          </p:val>
                                        </p:tav>
                                      </p:tavLst>
                                    </p:anim>
                                    <p:animScale>
                                      <p:cBhvr>
                                        <p:cTn id="679" dur="26">
                                          <p:stCondLst>
                                            <p:cond delay="650"/>
                                          </p:stCondLst>
                                        </p:cTn>
                                        <p:tgtEl>
                                          <p:spTgt spid="198"/>
                                        </p:tgtEl>
                                      </p:cBhvr>
                                      <p:to x="100000" y="60000"/>
                                    </p:animScale>
                                    <p:animScale>
                                      <p:cBhvr>
                                        <p:cTn id="680" dur="166" decel="50000">
                                          <p:stCondLst>
                                            <p:cond delay="676"/>
                                          </p:stCondLst>
                                        </p:cTn>
                                        <p:tgtEl>
                                          <p:spTgt spid="198"/>
                                        </p:tgtEl>
                                      </p:cBhvr>
                                      <p:to x="100000" y="100000"/>
                                    </p:animScale>
                                    <p:animScale>
                                      <p:cBhvr>
                                        <p:cTn id="681" dur="26">
                                          <p:stCondLst>
                                            <p:cond delay="1312"/>
                                          </p:stCondLst>
                                        </p:cTn>
                                        <p:tgtEl>
                                          <p:spTgt spid="198"/>
                                        </p:tgtEl>
                                      </p:cBhvr>
                                      <p:to x="100000" y="80000"/>
                                    </p:animScale>
                                    <p:animScale>
                                      <p:cBhvr>
                                        <p:cTn id="682" dur="166" decel="50000">
                                          <p:stCondLst>
                                            <p:cond delay="1338"/>
                                          </p:stCondLst>
                                        </p:cTn>
                                        <p:tgtEl>
                                          <p:spTgt spid="198"/>
                                        </p:tgtEl>
                                      </p:cBhvr>
                                      <p:to x="100000" y="100000"/>
                                    </p:animScale>
                                    <p:animScale>
                                      <p:cBhvr>
                                        <p:cTn id="683" dur="26">
                                          <p:stCondLst>
                                            <p:cond delay="1642"/>
                                          </p:stCondLst>
                                        </p:cTn>
                                        <p:tgtEl>
                                          <p:spTgt spid="198"/>
                                        </p:tgtEl>
                                      </p:cBhvr>
                                      <p:to x="100000" y="90000"/>
                                    </p:animScale>
                                    <p:animScale>
                                      <p:cBhvr>
                                        <p:cTn id="684" dur="166" decel="50000">
                                          <p:stCondLst>
                                            <p:cond delay="1668"/>
                                          </p:stCondLst>
                                        </p:cTn>
                                        <p:tgtEl>
                                          <p:spTgt spid="198"/>
                                        </p:tgtEl>
                                      </p:cBhvr>
                                      <p:to x="100000" y="100000"/>
                                    </p:animScale>
                                    <p:animScale>
                                      <p:cBhvr>
                                        <p:cTn id="685" dur="26">
                                          <p:stCondLst>
                                            <p:cond delay="1808"/>
                                          </p:stCondLst>
                                        </p:cTn>
                                        <p:tgtEl>
                                          <p:spTgt spid="198"/>
                                        </p:tgtEl>
                                      </p:cBhvr>
                                      <p:to x="100000" y="95000"/>
                                    </p:animScale>
                                    <p:animScale>
                                      <p:cBhvr>
                                        <p:cTn id="686" dur="166" decel="50000">
                                          <p:stCondLst>
                                            <p:cond delay="1834"/>
                                          </p:stCondLst>
                                        </p:cTn>
                                        <p:tgtEl>
                                          <p:spTgt spid="198"/>
                                        </p:tgtEl>
                                      </p:cBhvr>
                                      <p:to x="100000" y="100000"/>
                                    </p:animScale>
                                  </p:childTnLst>
                                </p:cTn>
                              </p:par>
                            </p:childTnLst>
                          </p:cTn>
                        </p:par>
                      </p:childTnLst>
                    </p:cTn>
                  </p:par>
                  <p:par>
                    <p:cTn id="687" fill="hold" nodeType="clickPar">
                      <p:stCondLst>
                        <p:cond delay="indefinite"/>
                      </p:stCondLst>
                      <p:childTnLst>
                        <p:par>
                          <p:cTn id="688" fill="hold" nodeType="withGroup">
                            <p:stCondLst>
                              <p:cond delay="0"/>
                            </p:stCondLst>
                            <p:childTnLst>
                              <p:par>
                                <p:cTn id="689" presetID="22" presetClass="entr" presetSubtype="1" fill="hold" grpId="0" nodeType="clickEffect">
                                  <p:stCondLst>
                                    <p:cond delay="0"/>
                                  </p:stCondLst>
                                  <p:childTnLst>
                                    <p:set>
                                      <p:cBhvr>
                                        <p:cTn id="690" dur="1" fill="hold">
                                          <p:stCondLst>
                                            <p:cond delay="0"/>
                                          </p:stCondLst>
                                        </p:cTn>
                                        <p:tgtEl>
                                          <p:spTgt spid="199"/>
                                        </p:tgtEl>
                                        <p:attrNameLst>
                                          <p:attrName>style.visibility</p:attrName>
                                        </p:attrNameLst>
                                      </p:cBhvr>
                                      <p:to>
                                        <p:strVal val="visible"/>
                                      </p:to>
                                    </p:set>
                                    <p:animEffect transition="in" filter="wipe(up)">
                                      <p:cBhvr>
                                        <p:cTn id="691" dur="2000"/>
                                        <p:tgtEl>
                                          <p:spTgt spid="199"/>
                                        </p:tgtEl>
                                      </p:cBhvr>
                                    </p:animEffect>
                                  </p:childTnLst>
                                </p:cTn>
                              </p:par>
                            </p:childTnLst>
                          </p:cTn>
                        </p:par>
                      </p:childTnLst>
                    </p:cTn>
                  </p:par>
                  <p:par>
                    <p:cTn id="692" fill="hold" nodeType="clickPar">
                      <p:stCondLst>
                        <p:cond delay="indefinite"/>
                      </p:stCondLst>
                      <p:childTnLst>
                        <p:par>
                          <p:cTn id="693" fill="hold" nodeType="withGroup">
                            <p:stCondLst>
                              <p:cond delay="0"/>
                            </p:stCondLst>
                            <p:childTnLst>
                              <p:par>
                                <p:cTn id="694" presetID="35" presetClass="emph" presetSubtype="0" repeatCount="3000" fill="hold" grpId="1" nodeType="clickEffect">
                                  <p:stCondLst>
                                    <p:cond delay="0"/>
                                  </p:stCondLst>
                                  <p:childTnLst>
                                    <p:anim calcmode="discrete" valueType="str">
                                      <p:cBhvr>
                                        <p:cTn id="695" dur="500" fill="hold"/>
                                        <p:tgtEl>
                                          <p:spTgt spid="199"/>
                                        </p:tgtEl>
                                        <p:attrNameLst>
                                          <p:attrName>style.visibility</p:attrName>
                                        </p:attrNameLst>
                                      </p:cBhvr>
                                      <p:tavLst>
                                        <p:tav tm="0">
                                          <p:val>
                                            <p:strVal val="hidden"/>
                                          </p:val>
                                        </p:tav>
                                        <p:tav tm="50000">
                                          <p:val>
                                            <p:strVal val="visible"/>
                                          </p:val>
                                        </p:tav>
                                      </p:tavLst>
                                    </p:anim>
                                  </p:childTnLst>
                                </p:cTn>
                              </p:par>
                              <p:par>
                                <p:cTn id="696" presetID="26" presetClass="entr" presetSubtype="0" fill="hold" grpId="0" nodeType="withEffect">
                                  <p:stCondLst>
                                    <p:cond delay="0"/>
                                  </p:stCondLst>
                                  <p:childTnLst>
                                    <p:set>
                                      <p:cBhvr>
                                        <p:cTn id="697" dur="1" fill="hold">
                                          <p:stCondLst>
                                            <p:cond delay="0"/>
                                          </p:stCondLst>
                                        </p:cTn>
                                        <p:tgtEl>
                                          <p:spTgt spid="200"/>
                                        </p:tgtEl>
                                        <p:attrNameLst>
                                          <p:attrName>style.visibility</p:attrName>
                                        </p:attrNameLst>
                                      </p:cBhvr>
                                      <p:to>
                                        <p:strVal val="visible"/>
                                      </p:to>
                                    </p:set>
                                    <p:animEffect transition="in" filter="wipe(down)">
                                      <p:cBhvr>
                                        <p:cTn id="698" dur="580">
                                          <p:stCondLst>
                                            <p:cond delay="0"/>
                                          </p:stCondLst>
                                        </p:cTn>
                                        <p:tgtEl>
                                          <p:spTgt spid="200"/>
                                        </p:tgtEl>
                                      </p:cBhvr>
                                    </p:animEffect>
                                    <p:anim calcmode="lin" valueType="num">
                                      <p:cBhvr>
                                        <p:cTn id="699" dur="1822" tmFilter="0,0; 0.14,0.36; 0.43,0.73; 0.71,0.91; 1.0,1.0">
                                          <p:stCondLst>
                                            <p:cond delay="0"/>
                                          </p:stCondLst>
                                        </p:cTn>
                                        <p:tgtEl>
                                          <p:spTgt spid="200"/>
                                        </p:tgtEl>
                                        <p:attrNameLst>
                                          <p:attrName>ppt_x</p:attrName>
                                        </p:attrNameLst>
                                      </p:cBhvr>
                                      <p:tavLst>
                                        <p:tav tm="0">
                                          <p:val>
                                            <p:strVal val="#ppt_x-0.25"/>
                                          </p:val>
                                        </p:tav>
                                        <p:tav tm="100000">
                                          <p:val>
                                            <p:strVal val="#ppt_x"/>
                                          </p:val>
                                        </p:tav>
                                      </p:tavLst>
                                    </p:anim>
                                    <p:anim calcmode="lin" valueType="num">
                                      <p:cBhvr>
                                        <p:cTn id="700" dur="664" tmFilter="0.0,0.0; 0.25,0.07; 0.50,0.2; 0.75,0.467; 1.0,1.0">
                                          <p:stCondLst>
                                            <p:cond delay="0"/>
                                          </p:stCondLst>
                                        </p:cTn>
                                        <p:tgtEl>
                                          <p:spTgt spid="200"/>
                                        </p:tgtEl>
                                        <p:attrNameLst>
                                          <p:attrName>ppt_y</p:attrName>
                                        </p:attrNameLst>
                                      </p:cBhvr>
                                      <p:tavLst>
                                        <p:tav tm="0" fmla="#ppt_y-sin(pi*$)/3">
                                          <p:val>
                                            <p:fltVal val="0.5"/>
                                          </p:val>
                                        </p:tav>
                                        <p:tav tm="100000">
                                          <p:val>
                                            <p:fltVal val="1"/>
                                          </p:val>
                                        </p:tav>
                                      </p:tavLst>
                                    </p:anim>
                                    <p:anim calcmode="lin" valueType="num">
                                      <p:cBhvr>
                                        <p:cTn id="701" dur="664" tmFilter="0, 0; 0.125,0.2665; 0.25,0.4; 0.375,0.465; 0.5,0.5;  0.625,0.535; 0.75,0.6; 0.875,0.7335; 1,1">
                                          <p:stCondLst>
                                            <p:cond delay="664"/>
                                          </p:stCondLst>
                                        </p:cTn>
                                        <p:tgtEl>
                                          <p:spTgt spid="200"/>
                                        </p:tgtEl>
                                        <p:attrNameLst>
                                          <p:attrName>ppt_y</p:attrName>
                                        </p:attrNameLst>
                                      </p:cBhvr>
                                      <p:tavLst>
                                        <p:tav tm="0" fmla="#ppt_y-sin(pi*$)/9">
                                          <p:val>
                                            <p:fltVal val="0"/>
                                          </p:val>
                                        </p:tav>
                                        <p:tav tm="100000">
                                          <p:val>
                                            <p:fltVal val="1"/>
                                          </p:val>
                                        </p:tav>
                                      </p:tavLst>
                                    </p:anim>
                                    <p:anim calcmode="lin" valueType="num">
                                      <p:cBhvr>
                                        <p:cTn id="702" dur="332" tmFilter="0, 0; 0.125,0.2665; 0.25,0.4; 0.375,0.465; 0.5,0.5;  0.625,0.535; 0.75,0.6; 0.875,0.7335; 1,1">
                                          <p:stCondLst>
                                            <p:cond delay="1324"/>
                                          </p:stCondLst>
                                        </p:cTn>
                                        <p:tgtEl>
                                          <p:spTgt spid="200"/>
                                        </p:tgtEl>
                                        <p:attrNameLst>
                                          <p:attrName>ppt_y</p:attrName>
                                        </p:attrNameLst>
                                      </p:cBhvr>
                                      <p:tavLst>
                                        <p:tav tm="0" fmla="#ppt_y-sin(pi*$)/27">
                                          <p:val>
                                            <p:fltVal val="0"/>
                                          </p:val>
                                        </p:tav>
                                        <p:tav tm="100000">
                                          <p:val>
                                            <p:fltVal val="1"/>
                                          </p:val>
                                        </p:tav>
                                      </p:tavLst>
                                    </p:anim>
                                    <p:anim calcmode="lin" valueType="num">
                                      <p:cBhvr>
                                        <p:cTn id="703" dur="164" tmFilter="0, 0; 0.125,0.2665; 0.25,0.4; 0.375,0.465; 0.5,0.5;  0.625,0.535; 0.75,0.6; 0.875,0.7335; 1,1">
                                          <p:stCondLst>
                                            <p:cond delay="1656"/>
                                          </p:stCondLst>
                                        </p:cTn>
                                        <p:tgtEl>
                                          <p:spTgt spid="200"/>
                                        </p:tgtEl>
                                        <p:attrNameLst>
                                          <p:attrName>ppt_y</p:attrName>
                                        </p:attrNameLst>
                                      </p:cBhvr>
                                      <p:tavLst>
                                        <p:tav tm="0" fmla="#ppt_y-sin(pi*$)/81">
                                          <p:val>
                                            <p:fltVal val="0"/>
                                          </p:val>
                                        </p:tav>
                                        <p:tav tm="100000">
                                          <p:val>
                                            <p:fltVal val="1"/>
                                          </p:val>
                                        </p:tav>
                                      </p:tavLst>
                                    </p:anim>
                                    <p:animScale>
                                      <p:cBhvr>
                                        <p:cTn id="704" dur="26">
                                          <p:stCondLst>
                                            <p:cond delay="650"/>
                                          </p:stCondLst>
                                        </p:cTn>
                                        <p:tgtEl>
                                          <p:spTgt spid="200"/>
                                        </p:tgtEl>
                                      </p:cBhvr>
                                      <p:to x="100000" y="60000"/>
                                    </p:animScale>
                                    <p:animScale>
                                      <p:cBhvr>
                                        <p:cTn id="705" dur="166" decel="50000">
                                          <p:stCondLst>
                                            <p:cond delay="676"/>
                                          </p:stCondLst>
                                        </p:cTn>
                                        <p:tgtEl>
                                          <p:spTgt spid="200"/>
                                        </p:tgtEl>
                                      </p:cBhvr>
                                      <p:to x="100000" y="100000"/>
                                    </p:animScale>
                                    <p:animScale>
                                      <p:cBhvr>
                                        <p:cTn id="706" dur="26">
                                          <p:stCondLst>
                                            <p:cond delay="1312"/>
                                          </p:stCondLst>
                                        </p:cTn>
                                        <p:tgtEl>
                                          <p:spTgt spid="200"/>
                                        </p:tgtEl>
                                      </p:cBhvr>
                                      <p:to x="100000" y="80000"/>
                                    </p:animScale>
                                    <p:animScale>
                                      <p:cBhvr>
                                        <p:cTn id="707" dur="166" decel="50000">
                                          <p:stCondLst>
                                            <p:cond delay="1338"/>
                                          </p:stCondLst>
                                        </p:cTn>
                                        <p:tgtEl>
                                          <p:spTgt spid="200"/>
                                        </p:tgtEl>
                                      </p:cBhvr>
                                      <p:to x="100000" y="100000"/>
                                    </p:animScale>
                                    <p:animScale>
                                      <p:cBhvr>
                                        <p:cTn id="708" dur="26">
                                          <p:stCondLst>
                                            <p:cond delay="1642"/>
                                          </p:stCondLst>
                                        </p:cTn>
                                        <p:tgtEl>
                                          <p:spTgt spid="200"/>
                                        </p:tgtEl>
                                      </p:cBhvr>
                                      <p:to x="100000" y="90000"/>
                                    </p:animScale>
                                    <p:animScale>
                                      <p:cBhvr>
                                        <p:cTn id="709" dur="166" decel="50000">
                                          <p:stCondLst>
                                            <p:cond delay="1668"/>
                                          </p:stCondLst>
                                        </p:cTn>
                                        <p:tgtEl>
                                          <p:spTgt spid="200"/>
                                        </p:tgtEl>
                                      </p:cBhvr>
                                      <p:to x="100000" y="100000"/>
                                    </p:animScale>
                                    <p:animScale>
                                      <p:cBhvr>
                                        <p:cTn id="710" dur="26">
                                          <p:stCondLst>
                                            <p:cond delay="1808"/>
                                          </p:stCondLst>
                                        </p:cTn>
                                        <p:tgtEl>
                                          <p:spTgt spid="200"/>
                                        </p:tgtEl>
                                      </p:cBhvr>
                                      <p:to x="100000" y="95000"/>
                                    </p:animScale>
                                    <p:animScale>
                                      <p:cBhvr>
                                        <p:cTn id="711" dur="166" decel="50000">
                                          <p:stCondLst>
                                            <p:cond delay="1834"/>
                                          </p:stCondLst>
                                        </p:cTn>
                                        <p:tgtEl>
                                          <p:spTgt spid="200"/>
                                        </p:tgtEl>
                                      </p:cBhvr>
                                      <p:to x="100000" y="100000"/>
                                    </p:animScale>
                                  </p:childTnLst>
                                </p:cTn>
                              </p:par>
                            </p:childTnLst>
                          </p:cTn>
                        </p:par>
                      </p:childTnLst>
                    </p:cTn>
                  </p:par>
                  <p:par>
                    <p:cTn id="712" fill="hold" nodeType="clickPar">
                      <p:stCondLst>
                        <p:cond delay="indefinite"/>
                      </p:stCondLst>
                      <p:childTnLst>
                        <p:par>
                          <p:cTn id="713" fill="hold" nodeType="withGroup">
                            <p:stCondLst>
                              <p:cond delay="0"/>
                            </p:stCondLst>
                            <p:childTnLst>
                              <p:par>
                                <p:cTn id="714" presetID="22" presetClass="entr" presetSubtype="4" fill="hold" nodeType="clickEffect">
                                  <p:stCondLst>
                                    <p:cond delay="0"/>
                                  </p:stCondLst>
                                  <p:childTnLst>
                                    <p:set>
                                      <p:cBhvr>
                                        <p:cTn id="715" dur="1" fill="hold">
                                          <p:stCondLst>
                                            <p:cond delay="0"/>
                                          </p:stCondLst>
                                        </p:cTn>
                                        <p:tgtEl>
                                          <p:spTgt spid="215"/>
                                        </p:tgtEl>
                                        <p:attrNameLst>
                                          <p:attrName>style.visibility</p:attrName>
                                        </p:attrNameLst>
                                      </p:cBhvr>
                                      <p:to>
                                        <p:strVal val="visible"/>
                                      </p:to>
                                    </p:set>
                                    <p:animEffect transition="in" filter="wipe(down)">
                                      <p:cBhvr>
                                        <p:cTn id="716" dur="2000"/>
                                        <p:tgtEl>
                                          <p:spTgt spid="215"/>
                                        </p:tgtEl>
                                      </p:cBhvr>
                                    </p:animEffect>
                                  </p:childTnLst>
                                </p:cTn>
                              </p:par>
                            </p:childTnLst>
                          </p:cTn>
                        </p:par>
                      </p:childTnLst>
                    </p:cTn>
                  </p:par>
                  <p:par>
                    <p:cTn id="717" fill="hold" nodeType="clickPar">
                      <p:stCondLst>
                        <p:cond delay="indefinite"/>
                      </p:stCondLst>
                      <p:childTnLst>
                        <p:par>
                          <p:cTn id="718" fill="hold" nodeType="withGroup">
                            <p:stCondLst>
                              <p:cond delay="0"/>
                            </p:stCondLst>
                            <p:childTnLst>
                              <p:par>
                                <p:cTn id="719" presetID="22" presetClass="entr" presetSubtype="1" fill="hold" nodeType="clickEffect">
                                  <p:stCondLst>
                                    <p:cond delay="0"/>
                                  </p:stCondLst>
                                  <p:childTnLst>
                                    <p:set>
                                      <p:cBhvr>
                                        <p:cTn id="720" dur="1" fill="hold">
                                          <p:stCondLst>
                                            <p:cond delay="0"/>
                                          </p:stCondLst>
                                        </p:cTn>
                                        <p:tgtEl>
                                          <p:spTgt spid="216"/>
                                        </p:tgtEl>
                                        <p:attrNameLst>
                                          <p:attrName>style.visibility</p:attrName>
                                        </p:attrNameLst>
                                      </p:cBhvr>
                                      <p:to>
                                        <p:strVal val="visible"/>
                                      </p:to>
                                    </p:set>
                                    <p:animEffect transition="in" filter="wipe(up)">
                                      <p:cBhvr>
                                        <p:cTn id="721" dur="2000"/>
                                        <p:tgtEl>
                                          <p:spTgt spid="216"/>
                                        </p:tgtEl>
                                      </p:cBhvr>
                                    </p:animEffect>
                                  </p:childTnLst>
                                </p:cTn>
                              </p:par>
                            </p:childTnLst>
                          </p:cTn>
                        </p:par>
                      </p:childTnLst>
                    </p:cTn>
                  </p:par>
                  <p:par>
                    <p:cTn id="722" fill="hold" nodeType="clickPar">
                      <p:stCondLst>
                        <p:cond delay="indefinite"/>
                      </p:stCondLst>
                      <p:childTnLst>
                        <p:par>
                          <p:cTn id="723" fill="hold" nodeType="withGroup">
                            <p:stCondLst>
                              <p:cond delay="0"/>
                            </p:stCondLst>
                            <p:childTnLst>
                              <p:par>
                                <p:cTn id="724" presetID="10" presetClass="exit" presetSubtype="0" fill="hold" grpId="2" nodeType="clickEffect">
                                  <p:stCondLst>
                                    <p:cond delay="0"/>
                                  </p:stCondLst>
                                  <p:childTnLst>
                                    <p:animEffect transition="out" filter="fade">
                                      <p:cBhvr>
                                        <p:cTn id="725" dur="2000"/>
                                        <p:tgtEl>
                                          <p:spTgt spid="197"/>
                                        </p:tgtEl>
                                      </p:cBhvr>
                                    </p:animEffect>
                                    <p:set>
                                      <p:cBhvr>
                                        <p:cTn id="726" dur="1" fill="hold">
                                          <p:stCondLst>
                                            <p:cond delay="1999"/>
                                          </p:stCondLst>
                                        </p:cTn>
                                        <p:tgtEl>
                                          <p:spTgt spid="197"/>
                                        </p:tgtEl>
                                        <p:attrNameLst>
                                          <p:attrName>style.visibility</p:attrName>
                                        </p:attrNameLst>
                                      </p:cBhvr>
                                      <p:to>
                                        <p:strVal val="hidden"/>
                                      </p:to>
                                    </p:set>
                                  </p:childTnLst>
                                </p:cTn>
                              </p:par>
                              <p:par>
                                <p:cTn id="727" presetID="10" presetClass="exit" presetSubtype="0" fill="hold" grpId="2" nodeType="withEffect">
                                  <p:stCondLst>
                                    <p:cond delay="0"/>
                                  </p:stCondLst>
                                  <p:childTnLst>
                                    <p:animEffect transition="out" filter="fade">
                                      <p:cBhvr>
                                        <p:cTn id="728" dur="2000"/>
                                        <p:tgtEl>
                                          <p:spTgt spid="199"/>
                                        </p:tgtEl>
                                      </p:cBhvr>
                                    </p:animEffect>
                                    <p:set>
                                      <p:cBhvr>
                                        <p:cTn id="729" dur="1" fill="hold">
                                          <p:stCondLst>
                                            <p:cond delay="1999"/>
                                          </p:stCondLst>
                                        </p:cTn>
                                        <p:tgtEl>
                                          <p:spTgt spid="199"/>
                                        </p:tgtEl>
                                        <p:attrNameLst>
                                          <p:attrName>style.visibility</p:attrName>
                                        </p:attrNameLst>
                                      </p:cBhvr>
                                      <p:to>
                                        <p:strVal val="hidden"/>
                                      </p:to>
                                    </p:set>
                                  </p:childTnLst>
                                </p:cTn>
                              </p:par>
                            </p:childTnLst>
                          </p:cTn>
                        </p:par>
                      </p:childTnLst>
                    </p:cTn>
                  </p:par>
                  <p:par>
                    <p:cTn id="730" fill="hold" nodeType="clickPar">
                      <p:stCondLst>
                        <p:cond delay="indefinite"/>
                      </p:stCondLst>
                      <p:childTnLst>
                        <p:par>
                          <p:cTn id="731" fill="hold" nodeType="withGroup">
                            <p:stCondLst>
                              <p:cond delay="0"/>
                            </p:stCondLst>
                            <p:childTnLst>
                              <p:par>
                                <p:cTn id="732" presetID="10" presetClass="exit" presetSubtype="0" fill="hold" grpId="1" nodeType="clickEffect">
                                  <p:stCondLst>
                                    <p:cond delay="0"/>
                                  </p:stCondLst>
                                  <p:childTnLst>
                                    <p:animEffect transition="out" filter="fade">
                                      <p:cBhvr>
                                        <p:cTn id="733" dur="2000"/>
                                        <p:tgtEl>
                                          <p:spTgt spid="178"/>
                                        </p:tgtEl>
                                      </p:cBhvr>
                                    </p:animEffect>
                                    <p:set>
                                      <p:cBhvr>
                                        <p:cTn id="734" dur="1" fill="hold">
                                          <p:stCondLst>
                                            <p:cond delay="1999"/>
                                          </p:stCondLst>
                                        </p:cTn>
                                        <p:tgtEl>
                                          <p:spTgt spid="178"/>
                                        </p:tgtEl>
                                        <p:attrNameLst>
                                          <p:attrName>style.visibility</p:attrName>
                                        </p:attrNameLst>
                                      </p:cBhvr>
                                      <p:to>
                                        <p:strVal val="hidden"/>
                                      </p:to>
                                    </p:set>
                                  </p:childTnLst>
                                </p:cTn>
                              </p:par>
                              <p:par>
                                <p:cTn id="735" presetID="10" presetClass="exit" presetSubtype="0" fill="hold" grpId="1" nodeType="withEffect">
                                  <p:stCondLst>
                                    <p:cond delay="0"/>
                                  </p:stCondLst>
                                  <p:childTnLst>
                                    <p:animEffect transition="out" filter="fade">
                                      <p:cBhvr>
                                        <p:cTn id="736" dur="2000"/>
                                        <p:tgtEl>
                                          <p:spTgt spid="182"/>
                                        </p:tgtEl>
                                      </p:cBhvr>
                                    </p:animEffect>
                                    <p:set>
                                      <p:cBhvr>
                                        <p:cTn id="737" dur="1" fill="hold">
                                          <p:stCondLst>
                                            <p:cond delay="1999"/>
                                          </p:stCondLst>
                                        </p:cTn>
                                        <p:tgtEl>
                                          <p:spTgt spid="182"/>
                                        </p:tgtEl>
                                        <p:attrNameLst>
                                          <p:attrName>style.visibility</p:attrName>
                                        </p:attrNameLst>
                                      </p:cBhvr>
                                      <p:to>
                                        <p:strVal val="hidden"/>
                                      </p:to>
                                    </p:set>
                                  </p:childTnLst>
                                </p:cTn>
                              </p:par>
                              <p:par>
                                <p:cTn id="738" presetID="10" presetClass="exit" presetSubtype="0" fill="hold" grpId="1" nodeType="withEffect">
                                  <p:stCondLst>
                                    <p:cond delay="0"/>
                                  </p:stCondLst>
                                  <p:childTnLst>
                                    <p:animEffect transition="out" filter="fade">
                                      <p:cBhvr>
                                        <p:cTn id="739" dur="2000"/>
                                        <p:tgtEl>
                                          <p:spTgt spid="186"/>
                                        </p:tgtEl>
                                      </p:cBhvr>
                                    </p:animEffect>
                                    <p:set>
                                      <p:cBhvr>
                                        <p:cTn id="740" dur="1" fill="hold">
                                          <p:stCondLst>
                                            <p:cond delay="1999"/>
                                          </p:stCondLst>
                                        </p:cTn>
                                        <p:tgtEl>
                                          <p:spTgt spid="186"/>
                                        </p:tgtEl>
                                        <p:attrNameLst>
                                          <p:attrName>style.visibility</p:attrName>
                                        </p:attrNameLst>
                                      </p:cBhvr>
                                      <p:to>
                                        <p:strVal val="hidden"/>
                                      </p:to>
                                    </p:set>
                                  </p:childTnLst>
                                </p:cTn>
                              </p:par>
                              <p:par>
                                <p:cTn id="741" presetID="10" presetClass="exit" presetSubtype="0" fill="hold" grpId="1" nodeType="withEffect">
                                  <p:stCondLst>
                                    <p:cond delay="0"/>
                                  </p:stCondLst>
                                  <p:childTnLst>
                                    <p:animEffect transition="out" filter="fade">
                                      <p:cBhvr>
                                        <p:cTn id="742" dur="2000"/>
                                        <p:tgtEl>
                                          <p:spTgt spid="190"/>
                                        </p:tgtEl>
                                      </p:cBhvr>
                                    </p:animEffect>
                                    <p:set>
                                      <p:cBhvr>
                                        <p:cTn id="743" dur="1" fill="hold">
                                          <p:stCondLst>
                                            <p:cond delay="1999"/>
                                          </p:stCondLst>
                                        </p:cTn>
                                        <p:tgtEl>
                                          <p:spTgt spid="190"/>
                                        </p:tgtEl>
                                        <p:attrNameLst>
                                          <p:attrName>style.visibility</p:attrName>
                                        </p:attrNameLst>
                                      </p:cBhvr>
                                      <p:to>
                                        <p:strVal val="hidden"/>
                                      </p:to>
                                    </p:set>
                                  </p:childTnLst>
                                </p:cTn>
                              </p:par>
                              <p:par>
                                <p:cTn id="744" presetID="10" presetClass="exit" presetSubtype="0" fill="hold" grpId="1" nodeType="withEffect">
                                  <p:stCondLst>
                                    <p:cond delay="0"/>
                                  </p:stCondLst>
                                  <p:childTnLst>
                                    <p:animEffect transition="out" filter="fade">
                                      <p:cBhvr>
                                        <p:cTn id="745" dur="2000"/>
                                        <p:tgtEl>
                                          <p:spTgt spid="194"/>
                                        </p:tgtEl>
                                      </p:cBhvr>
                                    </p:animEffect>
                                    <p:set>
                                      <p:cBhvr>
                                        <p:cTn id="746" dur="1" fill="hold">
                                          <p:stCondLst>
                                            <p:cond delay="1999"/>
                                          </p:stCondLst>
                                        </p:cTn>
                                        <p:tgtEl>
                                          <p:spTgt spid="194"/>
                                        </p:tgtEl>
                                        <p:attrNameLst>
                                          <p:attrName>style.visibility</p:attrName>
                                        </p:attrNameLst>
                                      </p:cBhvr>
                                      <p:to>
                                        <p:strVal val="hidden"/>
                                      </p:to>
                                    </p:set>
                                  </p:childTnLst>
                                </p:cTn>
                              </p:par>
                              <p:par>
                                <p:cTn id="747" presetID="10" presetClass="exit" presetSubtype="0" fill="hold" grpId="1" nodeType="withEffect">
                                  <p:stCondLst>
                                    <p:cond delay="0"/>
                                  </p:stCondLst>
                                  <p:childTnLst>
                                    <p:animEffect transition="out" filter="fade">
                                      <p:cBhvr>
                                        <p:cTn id="748" dur="2000"/>
                                        <p:tgtEl>
                                          <p:spTgt spid="198"/>
                                        </p:tgtEl>
                                      </p:cBhvr>
                                    </p:animEffect>
                                    <p:set>
                                      <p:cBhvr>
                                        <p:cTn id="749" dur="1" fill="hold">
                                          <p:stCondLst>
                                            <p:cond delay="1999"/>
                                          </p:stCondLst>
                                        </p:cTn>
                                        <p:tgtEl>
                                          <p:spTgt spid="198"/>
                                        </p:tgtEl>
                                        <p:attrNameLst>
                                          <p:attrName>style.visibility</p:attrName>
                                        </p:attrNameLst>
                                      </p:cBhvr>
                                      <p:to>
                                        <p:strVal val="hidden"/>
                                      </p:to>
                                    </p:set>
                                  </p:childTnLst>
                                </p:cTn>
                              </p:par>
                              <p:par>
                                <p:cTn id="750" presetID="10" presetClass="exit" presetSubtype="0" fill="hold" grpId="2" nodeType="withEffect">
                                  <p:stCondLst>
                                    <p:cond delay="0"/>
                                  </p:stCondLst>
                                  <p:childTnLst>
                                    <p:animEffect transition="out" filter="fade">
                                      <p:cBhvr>
                                        <p:cTn id="751" dur="2000"/>
                                        <p:tgtEl>
                                          <p:spTgt spid="165"/>
                                        </p:tgtEl>
                                      </p:cBhvr>
                                    </p:animEffect>
                                    <p:set>
                                      <p:cBhvr>
                                        <p:cTn id="752" dur="1" fill="hold">
                                          <p:stCondLst>
                                            <p:cond delay="1999"/>
                                          </p:stCondLst>
                                        </p:cTn>
                                        <p:tgtEl>
                                          <p:spTgt spid="165"/>
                                        </p:tgtEl>
                                        <p:attrNameLst>
                                          <p:attrName>style.visibility</p:attrName>
                                        </p:attrNameLst>
                                      </p:cBhvr>
                                      <p:to>
                                        <p:strVal val="hidden"/>
                                      </p:to>
                                    </p:set>
                                  </p:childTnLst>
                                </p:cTn>
                              </p:par>
                              <p:par>
                                <p:cTn id="753" presetID="10" presetClass="exit" presetSubtype="0" fill="hold" grpId="2" nodeType="withEffect">
                                  <p:stCondLst>
                                    <p:cond delay="0"/>
                                  </p:stCondLst>
                                  <p:childTnLst>
                                    <p:animEffect transition="out" filter="fade">
                                      <p:cBhvr>
                                        <p:cTn id="754" dur="2000"/>
                                        <p:tgtEl>
                                          <p:spTgt spid="166"/>
                                        </p:tgtEl>
                                      </p:cBhvr>
                                    </p:animEffect>
                                    <p:set>
                                      <p:cBhvr>
                                        <p:cTn id="755" dur="1" fill="hold">
                                          <p:stCondLst>
                                            <p:cond delay="1999"/>
                                          </p:stCondLst>
                                        </p:cTn>
                                        <p:tgtEl>
                                          <p:spTgt spid="166"/>
                                        </p:tgtEl>
                                        <p:attrNameLst>
                                          <p:attrName>style.visibility</p:attrName>
                                        </p:attrNameLst>
                                      </p:cBhvr>
                                      <p:to>
                                        <p:strVal val="hidden"/>
                                      </p:to>
                                    </p:set>
                                  </p:childTnLst>
                                </p:cTn>
                              </p:par>
                              <p:par>
                                <p:cTn id="756" presetID="10" presetClass="exit" presetSubtype="0" fill="hold" grpId="2" nodeType="withEffect">
                                  <p:stCondLst>
                                    <p:cond delay="0"/>
                                  </p:stCondLst>
                                  <p:childTnLst>
                                    <p:animEffect transition="out" filter="fade">
                                      <p:cBhvr>
                                        <p:cTn id="757" dur="2000"/>
                                        <p:tgtEl>
                                          <p:spTgt spid="167"/>
                                        </p:tgtEl>
                                      </p:cBhvr>
                                    </p:animEffect>
                                    <p:set>
                                      <p:cBhvr>
                                        <p:cTn id="758" dur="1" fill="hold">
                                          <p:stCondLst>
                                            <p:cond delay="1999"/>
                                          </p:stCondLst>
                                        </p:cTn>
                                        <p:tgtEl>
                                          <p:spTgt spid="167"/>
                                        </p:tgtEl>
                                        <p:attrNameLst>
                                          <p:attrName>style.visibility</p:attrName>
                                        </p:attrNameLst>
                                      </p:cBhvr>
                                      <p:to>
                                        <p:strVal val="hidden"/>
                                      </p:to>
                                    </p:set>
                                  </p:childTnLst>
                                </p:cTn>
                              </p:par>
                              <p:par>
                                <p:cTn id="759" presetID="10" presetClass="exit" presetSubtype="0" fill="hold" grpId="2" nodeType="withEffect">
                                  <p:stCondLst>
                                    <p:cond delay="0"/>
                                  </p:stCondLst>
                                  <p:childTnLst>
                                    <p:animEffect transition="out" filter="fade">
                                      <p:cBhvr>
                                        <p:cTn id="760" dur="2000"/>
                                        <p:tgtEl>
                                          <p:spTgt spid="168"/>
                                        </p:tgtEl>
                                      </p:cBhvr>
                                    </p:animEffect>
                                    <p:set>
                                      <p:cBhvr>
                                        <p:cTn id="761" dur="1" fill="hold">
                                          <p:stCondLst>
                                            <p:cond delay="1999"/>
                                          </p:stCondLst>
                                        </p:cTn>
                                        <p:tgtEl>
                                          <p:spTgt spid="168"/>
                                        </p:tgtEl>
                                        <p:attrNameLst>
                                          <p:attrName>style.visibility</p:attrName>
                                        </p:attrNameLst>
                                      </p:cBhvr>
                                      <p:to>
                                        <p:strVal val="hidden"/>
                                      </p:to>
                                    </p:set>
                                  </p:childTnLst>
                                </p:cTn>
                              </p:par>
                              <p:par>
                                <p:cTn id="762" presetID="10" presetClass="exit" presetSubtype="0" fill="hold" grpId="2" nodeType="withEffect">
                                  <p:stCondLst>
                                    <p:cond delay="0"/>
                                  </p:stCondLst>
                                  <p:childTnLst>
                                    <p:animEffect transition="out" filter="fade">
                                      <p:cBhvr>
                                        <p:cTn id="763" dur="2000"/>
                                        <p:tgtEl>
                                          <p:spTgt spid="169"/>
                                        </p:tgtEl>
                                      </p:cBhvr>
                                    </p:animEffect>
                                    <p:set>
                                      <p:cBhvr>
                                        <p:cTn id="764" dur="1" fill="hold">
                                          <p:stCondLst>
                                            <p:cond delay="1999"/>
                                          </p:stCondLst>
                                        </p:cTn>
                                        <p:tgtEl>
                                          <p:spTgt spid="169"/>
                                        </p:tgtEl>
                                        <p:attrNameLst>
                                          <p:attrName>style.visibility</p:attrName>
                                        </p:attrNameLst>
                                      </p:cBhvr>
                                      <p:to>
                                        <p:strVal val="hidden"/>
                                      </p:to>
                                    </p:set>
                                  </p:childTnLst>
                                </p:cTn>
                              </p:par>
                              <p:par>
                                <p:cTn id="765" presetID="10" presetClass="exit" presetSubtype="0" fill="hold" grpId="2" nodeType="withEffect">
                                  <p:stCondLst>
                                    <p:cond delay="0"/>
                                  </p:stCondLst>
                                  <p:childTnLst>
                                    <p:animEffect transition="out" filter="fade">
                                      <p:cBhvr>
                                        <p:cTn id="766" dur="2000"/>
                                        <p:tgtEl>
                                          <p:spTgt spid="170"/>
                                        </p:tgtEl>
                                      </p:cBhvr>
                                    </p:animEffect>
                                    <p:set>
                                      <p:cBhvr>
                                        <p:cTn id="767" dur="1" fill="hold">
                                          <p:stCondLst>
                                            <p:cond delay="1999"/>
                                          </p:stCondLst>
                                        </p:cTn>
                                        <p:tgtEl>
                                          <p:spTgt spid="170"/>
                                        </p:tgtEl>
                                        <p:attrNameLst>
                                          <p:attrName>style.visibility</p:attrName>
                                        </p:attrNameLst>
                                      </p:cBhvr>
                                      <p:to>
                                        <p:strVal val="hidden"/>
                                      </p:to>
                                    </p:set>
                                  </p:childTnLst>
                                </p:cTn>
                              </p:par>
                              <p:par>
                                <p:cTn id="768" presetID="10" presetClass="exit" presetSubtype="0" fill="hold" grpId="1" nodeType="withEffect">
                                  <p:stCondLst>
                                    <p:cond delay="0"/>
                                  </p:stCondLst>
                                  <p:childTnLst>
                                    <p:animEffect transition="out" filter="fade">
                                      <p:cBhvr>
                                        <p:cTn id="769" dur="2000"/>
                                        <p:tgtEl>
                                          <p:spTgt spid="180"/>
                                        </p:tgtEl>
                                      </p:cBhvr>
                                    </p:animEffect>
                                    <p:set>
                                      <p:cBhvr>
                                        <p:cTn id="770" dur="1" fill="hold">
                                          <p:stCondLst>
                                            <p:cond delay="1999"/>
                                          </p:stCondLst>
                                        </p:cTn>
                                        <p:tgtEl>
                                          <p:spTgt spid="180"/>
                                        </p:tgtEl>
                                        <p:attrNameLst>
                                          <p:attrName>style.visibility</p:attrName>
                                        </p:attrNameLst>
                                      </p:cBhvr>
                                      <p:to>
                                        <p:strVal val="hidden"/>
                                      </p:to>
                                    </p:set>
                                  </p:childTnLst>
                                </p:cTn>
                              </p:par>
                              <p:par>
                                <p:cTn id="771" presetID="10" presetClass="exit" presetSubtype="0" fill="hold" grpId="1" nodeType="withEffect">
                                  <p:stCondLst>
                                    <p:cond delay="0"/>
                                  </p:stCondLst>
                                  <p:childTnLst>
                                    <p:animEffect transition="out" filter="fade">
                                      <p:cBhvr>
                                        <p:cTn id="772" dur="2000"/>
                                        <p:tgtEl>
                                          <p:spTgt spid="184"/>
                                        </p:tgtEl>
                                      </p:cBhvr>
                                    </p:animEffect>
                                    <p:set>
                                      <p:cBhvr>
                                        <p:cTn id="773" dur="1" fill="hold">
                                          <p:stCondLst>
                                            <p:cond delay="1999"/>
                                          </p:stCondLst>
                                        </p:cTn>
                                        <p:tgtEl>
                                          <p:spTgt spid="184"/>
                                        </p:tgtEl>
                                        <p:attrNameLst>
                                          <p:attrName>style.visibility</p:attrName>
                                        </p:attrNameLst>
                                      </p:cBhvr>
                                      <p:to>
                                        <p:strVal val="hidden"/>
                                      </p:to>
                                    </p:set>
                                  </p:childTnLst>
                                </p:cTn>
                              </p:par>
                              <p:par>
                                <p:cTn id="774" presetID="10" presetClass="exit" presetSubtype="0" fill="hold" grpId="1" nodeType="withEffect">
                                  <p:stCondLst>
                                    <p:cond delay="0"/>
                                  </p:stCondLst>
                                  <p:childTnLst>
                                    <p:animEffect transition="out" filter="fade">
                                      <p:cBhvr>
                                        <p:cTn id="775" dur="2000"/>
                                        <p:tgtEl>
                                          <p:spTgt spid="188"/>
                                        </p:tgtEl>
                                      </p:cBhvr>
                                    </p:animEffect>
                                    <p:set>
                                      <p:cBhvr>
                                        <p:cTn id="776" dur="1" fill="hold">
                                          <p:stCondLst>
                                            <p:cond delay="1999"/>
                                          </p:stCondLst>
                                        </p:cTn>
                                        <p:tgtEl>
                                          <p:spTgt spid="188"/>
                                        </p:tgtEl>
                                        <p:attrNameLst>
                                          <p:attrName>style.visibility</p:attrName>
                                        </p:attrNameLst>
                                      </p:cBhvr>
                                      <p:to>
                                        <p:strVal val="hidden"/>
                                      </p:to>
                                    </p:set>
                                  </p:childTnLst>
                                </p:cTn>
                              </p:par>
                              <p:par>
                                <p:cTn id="777" presetID="10" presetClass="exit" presetSubtype="0" fill="hold" grpId="1" nodeType="withEffect">
                                  <p:stCondLst>
                                    <p:cond delay="0"/>
                                  </p:stCondLst>
                                  <p:childTnLst>
                                    <p:animEffect transition="out" filter="fade">
                                      <p:cBhvr>
                                        <p:cTn id="778" dur="2000"/>
                                        <p:tgtEl>
                                          <p:spTgt spid="192"/>
                                        </p:tgtEl>
                                      </p:cBhvr>
                                    </p:animEffect>
                                    <p:set>
                                      <p:cBhvr>
                                        <p:cTn id="779" dur="1" fill="hold">
                                          <p:stCondLst>
                                            <p:cond delay="1999"/>
                                          </p:stCondLst>
                                        </p:cTn>
                                        <p:tgtEl>
                                          <p:spTgt spid="192"/>
                                        </p:tgtEl>
                                        <p:attrNameLst>
                                          <p:attrName>style.visibility</p:attrName>
                                        </p:attrNameLst>
                                      </p:cBhvr>
                                      <p:to>
                                        <p:strVal val="hidden"/>
                                      </p:to>
                                    </p:set>
                                  </p:childTnLst>
                                </p:cTn>
                              </p:par>
                              <p:par>
                                <p:cTn id="780" presetID="10" presetClass="exit" presetSubtype="0" fill="hold" grpId="1" nodeType="withEffect">
                                  <p:stCondLst>
                                    <p:cond delay="0"/>
                                  </p:stCondLst>
                                  <p:childTnLst>
                                    <p:animEffect transition="out" filter="fade">
                                      <p:cBhvr>
                                        <p:cTn id="781" dur="2000"/>
                                        <p:tgtEl>
                                          <p:spTgt spid="196"/>
                                        </p:tgtEl>
                                      </p:cBhvr>
                                    </p:animEffect>
                                    <p:set>
                                      <p:cBhvr>
                                        <p:cTn id="782" dur="1" fill="hold">
                                          <p:stCondLst>
                                            <p:cond delay="1999"/>
                                          </p:stCondLst>
                                        </p:cTn>
                                        <p:tgtEl>
                                          <p:spTgt spid="196"/>
                                        </p:tgtEl>
                                        <p:attrNameLst>
                                          <p:attrName>style.visibility</p:attrName>
                                        </p:attrNameLst>
                                      </p:cBhvr>
                                      <p:to>
                                        <p:strVal val="hidden"/>
                                      </p:to>
                                    </p:set>
                                  </p:childTnLst>
                                </p:cTn>
                              </p:par>
                              <p:par>
                                <p:cTn id="783" presetID="10" presetClass="exit" presetSubtype="0" fill="hold" grpId="1" nodeType="withEffect">
                                  <p:stCondLst>
                                    <p:cond delay="0"/>
                                  </p:stCondLst>
                                  <p:childTnLst>
                                    <p:animEffect transition="out" filter="fade">
                                      <p:cBhvr>
                                        <p:cTn id="784" dur="2000"/>
                                        <p:tgtEl>
                                          <p:spTgt spid="200"/>
                                        </p:tgtEl>
                                      </p:cBhvr>
                                    </p:animEffect>
                                    <p:set>
                                      <p:cBhvr>
                                        <p:cTn id="785" dur="1" fill="hold">
                                          <p:stCondLst>
                                            <p:cond delay="1999"/>
                                          </p:stCondLst>
                                        </p:cTn>
                                        <p:tgtEl>
                                          <p:spTgt spid="20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138" grpId="0" animBg="1"/>
      <p:bldP spid="139" grpId="0"/>
      <p:bldP spid="140" grpId="0" animBg="1"/>
      <p:bldP spid="141" grpId="0"/>
      <p:bldP spid="164" grpId="0"/>
      <p:bldP spid="165" grpId="0" animBg="1"/>
      <p:bldP spid="165" grpId="1" animBg="1"/>
      <p:bldP spid="165" grpId="2" animBg="1"/>
      <p:bldP spid="166" grpId="0" animBg="1"/>
      <p:bldP spid="166" grpId="1" animBg="1"/>
      <p:bldP spid="166" grpId="2" animBg="1"/>
      <p:bldP spid="167" grpId="0" animBg="1"/>
      <p:bldP spid="167" grpId="1" animBg="1"/>
      <p:bldP spid="167" grpId="2" animBg="1"/>
      <p:bldP spid="168" grpId="0" animBg="1"/>
      <p:bldP spid="168" grpId="1" animBg="1"/>
      <p:bldP spid="168" grpId="2" animBg="1"/>
      <p:bldP spid="169" grpId="0" animBg="1"/>
      <p:bldP spid="169" grpId="1" animBg="1"/>
      <p:bldP spid="169" grpId="2" animBg="1"/>
      <p:bldP spid="170" grpId="0" animBg="1"/>
      <p:bldP spid="170" grpId="1" animBg="1"/>
      <p:bldP spid="170" grpId="2" animBg="1"/>
      <p:bldP spid="171" grpId="0" animBg="1"/>
      <p:bldP spid="172" grpId="0"/>
      <p:bldP spid="173" grpId="0"/>
      <p:bldP spid="174" grpId="0" animBg="1"/>
      <p:bldP spid="175" grpId="0"/>
      <p:bldP spid="176" grpId="0"/>
      <p:bldP spid="177" grpId="0" animBg="1"/>
      <p:bldP spid="177" grpId="1" animBg="1"/>
      <p:bldP spid="177" grpId="2" animBg="1"/>
      <p:bldP spid="178" grpId="0" animBg="1"/>
      <p:bldP spid="178" grpId="1" animBg="1"/>
      <p:bldP spid="179" grpId="0" animBg="1"/>
      <p:bldP spid="179" grpId="1" animBg="1"/>
      <p:bldP spid="179" grpId="2" animBg="1"/>
      <p:bldP spid="180" grpId="0" animBg="1"/>
      <p:bldP spid="180" grpId="1" animBg="1"/>
      <p:bldP spid="181" grpId="0" animBg="1"/>
      <p:bldP spid="181" grpId="1" animBg="1"/>
      <p:bldP spid="181" grpId="2" animBg="1"/>
      <p:bldP spid="182" grpId="0" animBg="1"/>
      <p:bldP spid="182" grpId="1" animBg="1"/>
      <p:bldP spid="183" grpId="0" animBg="1"/>
      <p:bldP spid="183" grpId="1" animBg="1"/>
      <p:bldP spid="183" grpId="2" animBg="1"/>
      <p:bldP spid="184" grpId="0" animBg="1"/>
      <p:bldP spid="184" grpId="1" animBg="1"/>
      <p:bldP spid="185" grpId="0" animBg="1"/>
      <p:bldP spid="185" grpId="1" animBg="1"/>
      <p:bldP spid="185" grpId="2" animBg="1"/>
      <p:bldP spid="186" grpId="0" animBg="1"/>
      <p:bldP spid="186" grpId="1" animBg="1"/>
      <p:bldP spid="187" grpId="0" animBg="1"/>
      <p:bldP spid="187" grpId="1" animBg="1"/>
      <p:bldP spid="187" grpId="2" animBg="1"/>
      <p:bldP spid="188" grpId="0" animBg="1"/>
      <p:bldP spid="188" grpId="1" animBg="1"/>
      <p:bldP spid="189" grpId="0" animBg="1"/>
      <p:bldP spid="189" grpId="1" animBg="1"/>
      <p:bldP spid="189" grpId="2" animBg="1"/>
      <p:bldP spid="190" grpId="0" animBg="1"/>
      <p:bldP spid="190" grpId="1" animBg="1"/>
      <p:bldP spid="191" grpId="0" animBg="1"/>
      <p:bldP spid="191" grpId="1" animBg="1"/>
      <p:bldP spid="191" grpId="2" animBg="1"/>
      <p:bldP spid="192" grpId="0" animBg="1"/>
      <p:bldP spid="192" grpId="1" animBg="1"/>
      <p:bldP spid="193" grpId="0" animBg="1"/>
      <p:bldP spid="193" grpId="1" animBg="1"/>
      <p:bldP spid="193" grpId="2" animBg="1"/>
      <p:bldP spid="194" grpId="0" animBg="1"/>
      <p:bldP spid="194" grpId="1" animBg="1"/>
      <p:bldP spid="195" grpId="0" animBg="1"/>
      <p:bldP spid="195" grpId="1" animBg="1"/>
      <p:bldP spid="195" grpId="2" animBg="1"/>
      <p:bldP spid="196" grpId="0" animBg="1"/>
      <p:bldP spid="196" grpId="1" animBg="1"/>
      <p:bldP spid="197" grpId="0" animBg="1"/>
      <p:bldP spid="197" grpId="1" animBg="1"/>
      <p:bldP spid="197" grpId="2" animBg="1"/>
      <p:bldP spid="198" grpId="0" animBg="1"/>
      <p:bldP spid="198" grpId="1" animBg="1"/>
      <p:bldP spid="199" grpId="0" animBg="1"/>
      <p:bldP spid="199" grpId="1" animBg="1"/>
      <p:bldP spid="199" grpId="2" animBg="1"/>
      <p:bldP spid="200" grpId="0" animBg="1"/>
      <p:bldP spid="20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2">
            <a:extLst>
              <a:ext uri="{FF2B5EF4-FFF2-40B4-BE49-F238E27FC236}">
                <a16:creationId xmlns:a16="http://schemas.microsoft.com/office/drawing/2014/main" id="{82BC398F-1BC9-4AA6-A849-6FEB8DC0F9EE}"/>
              </a:ext>
            </a:extLst>
          </p:cNvPr>
          <p:cNvGrpSpPr>
            <a:grpSpLocks noChangeAspect="1"/>
          </p:cNvGrpSpPr>
          <p:nvPr/>
        </p:nvGrpSpPr>
        <p:grpSpPr bwMode="auto">
          <a:xfrm>
            <a:off x="1943101" y="3187701"/>
            <a:ext cx="7593013" cy="3451225"/>
            <a:chOff x="298" y="1999"/>
            <a:chExt cx="4783" cy="2321"/>
          </a:xfrm>
        </p:grpSpPr>
        <p:sp>
          <p:nvSpPr>
            <p:cNvPr id="27713" name="AutoShape 21">
              <a:extLst>
                <a:ext uri="{FF2B5EF4-FFF2-40B4-BE49-F238E27FC236}">
                  <a16:creationId xmlns:a16="http://schemas.microsoft.com/office/drawing/2014/main" id="{1A7AEFC1-484A-4480-92BB-6AE95920D784}"/>
                </a:ext>
              </a:extLst>
            </p:cNvPr>
            <p:cNvSpPr>
              <a:spLocks noChangeAspect="1" noChangeArrowheads="1" noTextEdit="1"/>
            </p:cNvSpPr>
            <p:nvPr/>
          </p:nvSpPr>
          <p:spPr bwMode="auto">
            <a:xfrm>
              <a:off x="298" y="2003"/>
              <a:ext cx="4783" cy="2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714" name="Rectangle 23">
              <a:extLst>
                <a:ext uri="{FF2B5EF4-FFF2-40B4-BE49-F238E27FC236}">
                  <a16:creationId xmlns:a16="http://schemas.microsoft.com/office/drawing/2014/main" id="{90F1B449-6356-47DF-8FEE-6D08CDD5B1F8}"/>
                </a:ext>
              </a:extLst>
            </p:cNvPr>
            <p:cNvSpPr>
              <a:spLocks noChangeArrowheads="1"/>
            </p:cNvSpPr>
            <p:nvPr/>
          </p:nvSpPr>
          <p:spPr bwMode="auto">
            <a:xfrm>
              <a:off x="302" y="2007"/>
              <a:ext cx="4775" cy="2309"/>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715" name="Line 24">
              <a:extLst>
                <a:ext uri="{FF2B5EF4-FFF2-40B4-BE49-F238E27FC236}">
                  <a16:creationId xmlns:a16="http://schemas.microsoft.com/office/drawing/2014/main" id="{573F9D46-F4DA-484C-85A9-863FF584460B}"/>
                </a:ext>
              </a:extLst>
            </p:cNvPr>
            <p:cNvSpPr>
              <a:spLocks noChangeShapeType="1"/>
            </p:cNvSpPr>
            <p:nvPr/>
          </p:nvSpPr>
          <p:spPr bwMode="auto">
            <a:xfrm flipV="1">
              <a:off x="601"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6" name="Line 25">
              <a:extLst>
                <a:ext uri="{FF2B5EF4-FFF2-40B4-BE49-F238E27FC236}">
                  <a16:creationId xmlns:a16="http://schemas.microsoft.com/office/drawing/2014/main" id="{1349A605-15EF-4C39-9455-E19719371AAE}"/>
                </a:ext>
              </a:extLst>
            </p:cNvPr>
            <p:cNvSpPr>
              <a:spLocks noChangeShapeType="1"/>
            </p:cNvSpPr>
            <p:nvPr/>
          </p:nvSpPr>
          <p:spPr bwMode="auto">
            <a:xfrm flipV="1">
              <a:off x="604"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7" name="Line 26">
              <a:extLst>
                <a:ext uri="{FF2B5EF4-FFF2-40B4-BE49-F238E27FC236}">
                  <a16:creationId xmlns:a16="http://schemas.microsoft.com/office/drawing/2014/main" id="{9E2ABC42-E020-440B-923A-13A226C6964D}"/>
                </a:ext>
              </a:extLst>
            </p:cNvPr>
            <p:cNvSpPr>
              <a:spLocks noChangeShapeType="1"/>
            </p:cNvSpPr>
            <p:nvPr/>
          </p:nvSpPr>
          <p:spPr bwMode="auto">
            <a:xfrm flipV="1">
              <a:off x="900"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8" name="Line 27">
              <a:extLst>
                <a:ext uri="{FF2B5EF4-FFF2-40B4-BE49-F238E27FC236}">
                  <a16:creationId xmlns:a16="http://schemas.microsoft.com/office/drawing/2014/main" id="{BFAC068C-5FB1-4740-8DE8-4F3671232D52}"/>
                </a:ext>
              </a:extLst>
            </p:cNvPr>
            <p:cNvSpPr>
              <a:spLocks noChangeShapeType="1"/>
            </p:cNvSpPr>
            <p:nvPr/>
          </p:nvSpPr>
          <p:spPr bwMode="auto">
            <a:xfrm flipV="1">
              <a:off x="903"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19" name="Line 28">
              <a:extLst>
                <a:ext uri="{FF2B5EF4-FFF2-40B4-BE49-F238E27FC236}">
                  <a16:creationId xmlns:a16="http://schemas.microsoft.com/office/drawing/2014/main" id="{45022F95-610C-4FFF-907D-BA02EA3D13BF}"/>
                </a:ext>
              </a:extLst>
            </p:cNvPr>
            <p:cNvSpPr>
              <a:spLocks noChangeShapeType="1"/>
            </p:cNvSpPr>
            <p:nvPr/>
          </p:nvSpPr>
          <p:spPr bwMode="auto">
            <a:xfrm flipV="1">
              <a:off x="119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0" name="Line 29">
              <a:extLst>
                <a:ext uri="{FF2B5EF4-FFF2-40B4-BE49-F238E27FC236}">
                  <a16:creationId xmlns:a16="http://schemas.microsoft.com/office/drawing/2014/main" id="{8CC85DC8-F65C-4350-BB1F-7CB2419D0EAA}"/>
                </a:ext>
              </a:extLst>
            </p:cNvPr>
            <p:cNvSpPr>
              <a:spLocks noChangeShapeType="1"/>
            </p:cNvSpPr>
            <p:nvPr/>
          </p:nvSpPr>
          <p:spPr bwMode="auto">
            <a:xfrm flipV="1">
              <a:off x="1199"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1" name="Line 30">
              <a:extLst>
                <a:ext uri="{FF2B5EF4-FFF2-40B4-BE49-F238E27FC236}">
                  <a16:creationId xmlns:a16="http://schemas.microsoft.com/office/drawing/2014/main" id="{8FC3132E-0297-4B86-A041-563F8DC95729}"/>
                </a:ext>
              </a:extLst>
            </p:cNvPr>
            <p:cNvSpPr>
              <a:spLocks noChangeShapeType="1"/>
            </p:cNvSpPr>
            <p:nvPr/>
          </p:nvSpPr>
          <p:spPr bwMode="auto">
            <a:xfrm flipV="1">
              <a:off x="1494"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2" name="Line 31">
              <a:extLst>
                <a:ext uri="{FF2B5EF4-FFF2-40B4-BE49-F238E27FC236}">
                  <a16:creationId xmlns:a16="http://schemas.microsoft.com/office/drawing/2014/main" id="{15625462-A414-43F0-A9B5-6553459AE54F}"/>
                </a:ext>
              </a:extLst>
            </p:cNvPr>
            <p:cNvSpPr>
              <a:spLocks noChangeShapeType="1"/>
            </p:cNvSpPr>
            <p:nvPr/>
          </p:nvSpPr>
          <p:spPr bwMode="auto">
            <a:xfrm flipV="1">
              <a:off x="149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3" name="Line 32">
              <a:extLst>
                <a:ext uri="{FF2B5EF4-FFF2-40B4-BE49-F238E27FC236}">
                  <a16:creationId xmlns:a16="http://schemas.microsoft.com/office/drawing/2014/main" id="{EE94CAD7-5DDC-49A3-BF22-A59AA60720E1}"/>
                </a:ext>
              </a:extLst>
            </p:cNvPr>
            <p:cNvSpPr>
              <a:spLocks noChangeShapeType="1"/>
            </p:cNvSpPr>
            <p:nvPr/>
          </p:nvSpPr>
          <p:spPr bwMode="auto">
            <a:xfrm flipV="1">
              <a:off x="1793"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4" name="Line 33">
              <a:extLst>
                <a:ext uri="{FF2B5EF4-FFF2-40B4-BE49-F238E27FC236}">
                  <a16:creationId xmlns:a16="http://schemas.microsoft.com/office/drawing/2014/main" id="{15FEB7F9-16B4-4B52-8EC5-0F4A3CE267CF}"/>
                </a:ext>
              </a:extLst>
            </p:cNvPr>
            <p:cNvSpPr>
              <a:spLocks noChangeShapeType="1"/>
            </p:cNvSpPr>
            <p:nvPr/>
          </p:nvSpPr>
          <p:spPr bwMode="auto">
            <a:xfrm flipV="1">
              <a:off x="1796"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5" name="Line 34">
              <a:extLst>
                <a:ext uri="{FF2B5EF4-FFF2-40B4-BE49-F238E27FC236}">
                  <a16:creationId xmlns:a16="http://schemas.microsoft.com/office/drawing/2014/main" id="{7C91DBD6-FB45-43C3-A67E-3AF3B1E40E58}"/>
                </a:ext>
              </a:extLst>
            </p:cNvPr>
            <p:cNvSpPr>
              <a:spLocks noChangeShapeType="1"/>
            </p:cNvSpPr>
            <p:nvPr/>
          </p:nvSpPr>
          <p:spPr bwMode="auto">
            <a:xfrm flipV="1">
              <a:off x="2092"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6" name="Line 35">
              <a:extLst>
                <a:ext uri="{FF2B5EF4-FFF2-40B4-BE49-F238E27FC236}">
                  <a16:creationId xmlns:a16="http://schemas.microsoft.com/office/drawing/2014/main" id="{FE134420-5E12-43C1-AC87-2E32FA5F669F}"/>
                </a:ext>
              </a:extLst>
            </p:cNvPr>
            <p:cNvSpPr>
              <a:spLocks noChangeShapeType="1"/>
            </p:cNvSpPr>
            <p:nvPr/>
          </p:nvSpPr>
          <p:spPr bwMode="auto">
            <a:xfrm flipV="1">
              <a:off x="209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7" name="Line 36">
              <a:extLst>
                <a:ext uri="{FF2B5EF4-FFF2-40B4-BE49-F238E27FC236}">
                  <a16:creationId xmlns:a16="http://schemas.microsoft.com/office/drawing/2014/main" id="{042B047B-6368-41B1-B087-A5CE46FF501D}"/>
                </a:ext>
              </a:extLst>
            </p:cNvPr>
            <p:cNvSpPr>
              <a:spLocks noChangeShapeType="1"/>
            </p:cNvSpPr>
            <p:nvPr/>
          </p:nvSpPr>
          <p:spPr bwMode="auto">
            <a:xfrm flipV="1">
              <a:off x="238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8" name="Line 37">
              <a:extLst>
                <a:ext uri="{FF2B5EF4-FFF2-40B4-BE49-F238E27FC236}">
                  <a16:creationId xmlns:a16="http://schemas.microsoft.com/office/drawing/2014/main" id="{A704EB03-F01F-4A2C-885C-C5444FB1081C}"/>
                </a:ext>
              </a:extLst>
            </p:cNvPr>
            <p:cNvSpPr>
              <a:spLocks noChangeShapeType="1"/>
            </p:cNvSpPr>
            <p:nvPr/>
          </p:nvSpPr>
          <p:spPr bwMode="auto">
            <a:xfrm flipV="1">
              <a:off x="2391"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29" name="Line 38">
              <a:extLst>
                <a:ext uri="{FF2B5EF4-FFF2-40B4-BE49-F238E27FC236}">
                  <a16:creationId xmlns:a16="http://schemas.microsoft.com/office/drawing/2014/main" id="{E0F201E6-6996-4137-A773-C3E92838866A}"/>
                </a:ext>
              </a:extLst>
            </p:cNvPr>
            <p:cNvSpPr>
              <a:spLocks noChangeShapeType="1"/>
            </p:cNvSpPr>
            <p:nvPr/>
          </p:nvSpPr>
          <p:spPr bwMode="auto">
            <a:xfrm flipV="1">
              <a:off x="298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0" name="Line 39">
              <a:extLst>
                <a:ext uri="{FF2B5EF4-FFF2-40B4-BE49-F238E27FC236}">
                  <a16:creationId xmlns:a16="http://schemas.microsoft.com/office/drawing/2014/main" id="{11FCA28E-132D-4CEF-943E-D1BA343979EB}"/>
                </a:ext>
              </a:extLst>
            </p:cNvPr>
            <p:cNvSpPr>
              <a:spLocks noChangeShapeType="1"/>
            </p:cNvSpPr>
            <p:nvPr/>
          </p:nvSpPr>
          <p:spPr bwMode="auto">
            <a:xfrm flipV="1">
              <a:off x="2988"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1" name="Line 40">
              <a:extLst>
                <a:ext uri="{FF2B5EF4-FFF2-40B4-BE49-F238E27FC236}">
                  <a16:creationId xmlns:a16="http://schemas.microsoft.com/office/drawing/2014/main" id="{A82245E6-ED43-46FA-A822-F13076575BDF}"/>
                </a:ext>
              </a:extLst>
            </p:cNvPr>
            <p:cNvSpPr>
              <a:spLocks noChangeShapeType="1"/>
            </p:cNvSpPr>
            <p:nvPr/>
          </p:nvSpPr>
          <p:spPr bwMode="auto">
            <a:xfrm flipV="1">
              <a:off x="3284"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2" name="Line 41">
              <a:extLst>
                <a:ext uri="{FF2B5EF4-FFF2-40B4-BE49-F238E27FC236}">
                  <a16:creationId xmlns:a16="http://schemas.microsoft.com/office/drawing/2014/main" id="{E40E54EB-C2E5-406E-8264-0032D35C113A}"/>
                </a:ext>
              </a:extLst>
            </p:cNvPr>
            <p:cNvSpPr>
              <a:spLocks noChangeShapeType="1"/>
            </p:cNvSpPr>
            <p:nvPr/>
          </p:nvSpPr>
          <p:spPr bwMode="auto">
            <a:xfrm flipV="1">
              <a:off x="328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3" name="Line 42">
              <a:extLst>
                <a:ext uri="{FF2B5EF4-FFF2-40B4-BE49-F238E27FC236}">
                  <a16:creationId xmlns:a16="http://schemas.microsoft.com/office/drawing/2014/main" id="{E6A8EF62-2BAA-4BE1-BF84-9482D76F37DE}"/>
                </a:ext>
              </a:extLst>
            </p:cNvPr>
            <p:cNvSpPr>
              <a:spLocks noChangeShapeType="1"/>
            </p:cNvSpPr>
            <p:nvPr/>
          </p:nvSpPr>
          <p:spPr bwMode="auto">
            <a:xfrm flipV="1">
              <a:off x="3579"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4" name="Line 43">
              <a:extLst>
                <a:ext uri="{FF2B5EF4-FFF2-40B4-BE49-F238E27FC236}">
                  <a16:creationId xmlns:a16="http://schemas.microsoft.com/office/drawing/2014/main" id="{D5399482-148C-4E2A-812E-75534FDA9CAE}"/>
                </a:ext>
              </a:extLst>
            </p:cNvPr>
            <p:cNvSpPr>
              <a:spLocks noChangeShapeType="1"/>
            </p:cNvSpPr>
            <p:nvPr/>
          </p:nvSpPr>
          <p:spPr bwMode="auto">
            <a:xfrm flipV="1">
              <a:off x="3583"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5" name="Line 44">
              <a:extLst>
                <a:ext uri="{FF2B5EF4-FFF2-40B4-BE49-F238E27FC236}">
                  <a16:creationId xmlns:a16="http://schemas.microsoft.com/office/drawing/2014/main" id="{3DA3257F-BF8E-45D2-A964-F571B86392C9}"/>
                </a:ext>
              </a:extLst>
            </p:cNvPr>
            <p:cNvSpPr>
              <a:spLocks noChangeShapeType="1"/>
            </p:cNvSpPr>
            <p:nvPr/>
          </p:nvSpPr>
          <p:spPr bwMode="auto">
            <a:xfrm flipV="1">
              <a:off x="3878"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6" name="Line 45">
              <a:extLst>
                <a:ext uri="{FF2B5EF4-FFF2-40B4-BE49-F238E27FC236}">
                  <a16:creationId xmlns:a16="http://schemas.microsoft.com/office/drawing/2014/main" id="{CB1F81BD-AECE-43F3-AF1A-0A480ABFFECA}"/>
                </a:ext>
              </a:extLst>
            </p:cNvPr>
            <p:cNvSpPr>
              <a:spLocks noChangeShapeType="1"/>
            </p:cNvSpPr>
            <p:nvPr/>
          </p:nvSpPr>
          <p:spPr bwMode="auto">
            <a:xfrm flipV="1">
              <a:off x="3882"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7" name="Line 46">
              <a:extLst>
                <a:ext uri="{FF2B5EF4-FFF2-40B4-BE49-F238E27FC236}">
                  <a16:creationId xmlns:a16="http://schemas.microsoft.com/office/drawing/2014/main" id="{4F9A2026-0708-4AA1-9D84-8DFCFE4AB849}"/>
                </a:ext>
              </a:extLst>
            </p:cNvPr>
            <p:cNvSpPr>
              <a:spLocks noChangeShapeType="1"/>
            </p:cNvSpPr>
            <p:nvPr/>
          </p:nvSpPr>
          <p:spPr bwMode="auto">
            <a:xfrm flipV="1">
              <a:off x="4177"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8" name="Line 47">
              <a:extLst>
                <a:ext uri="{FF2B5EF4-FFF2-40B4-BE49-F238E27FC236}">
                  <a16:creationId xmlns:a16="http://schemas.microsoft.com/office/drawing/2014/main" id="{49182FFB-2BA9-46C3-945A-0548F911D8E1}"/>
                </a:ext>
              </a:extLst>
            </p:cNvPr>
            <p:cNvSpPr>
              <a:spLocks noChangeShapeType="1"/>
            </p:cNvSpPr>
            <p:nvPr/>
          </p:nvSpPr>
          <p:spPr bwMode="auto">
            <a:xfrm flipV="1">
              <a:off x="4180"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39" name="Line 48">
              <a:extLst>
                <a:ext uri="{FF2B5EF4-FFF2-40B4-BE49-F238E27FC236}">
                  <a16:creationId xmlns:a16="http://schemas.microsoft.com/office/drawing/2014/main" id="{9AC12A5F-BE40-4FDD-B2BC-5D50466FA151}"/>
                </a:ext>
              </a:extLst>
            </p:cNvPr>
            <p:cNvSpPr>
              <a:spLocks noChangeShapeType="1"/>
            </p:cNvSpPr>
            <p:nvPr/>
          </p:nvSpPr>
          <p:spPr bwMode="auto">
            <a:xfrm flipV="1">
              <a:off x="4476"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0" name="Line 49">
              <a:extLst>
                <a:ext uri="{FF2B5EF4-FFF2-40B4-BE49-F238E27FC236}">
                  <a16:creationId xmlns:a16="http://schemas.microsoft.com/office/drawing/2014/main" id="{1FCD272C-4369-47DE-9AC6-5D0D0684E03B}"/>
                </a:ext>
              </a:extLst>
            </p:cNvPr>
            <p:cNvSpPr>
              <a:spLocks noChangeShapeType="1"/>
            </p:cNvSpPr>
            <p:nvPr/>
          </p:nvSpPr>
          <p:spPr bwMode="auto">
            <a:xfrm flipV="1">
              <a:off x="4479"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1" name="Line 50">
              <a:extLst>
                <a:ext uri="{FF2B5EF4-FFF2-40B4-BE49-F238E27FC236}">
                  <a16:creationId xmlns:a16="http://schemas.microsoft.com/office/drawing/2014/main" id="{E2A0AA0A-802B-4321-A67B-4C8DEA9EC24E}"/>
                </a:ext>
              </a:extLst>
            </p:cNvPr>
            <p:cNvSpPr>
              <a:spLocks noChangeShapeType="1"/>
            </p:cNvSpPr>
            <p:nvPr/>
          </p:nvSpPr>
          <p:spPr bwMode="auto">
            <a:xfrm flipV="1">
              <a:off x="4771"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2" name="Line 51">
              <a:extLst>
                <a:ext uri="{FF2B5EF4-FFF2-40B4-BE49-F238E27FC236}">
                  <a16:creationId xmlns:a16="http://schemas.microsoft.com/office/drawing/2014/main" id="{9CC1BF42-6871-4B35-A06F-01848C7719DD}"/>
                </a:ext>
              </a:extLst>
            </p:cNvPr>
            <p:cNvSpPr>
              <a:spLocks noChangeShapeType="1"/>
            </p:cNvSpPr>
            <p:nvPr/>
          </p:nvSpPr>
          <p:spPr bwMode="auto">
            <a:xfrm flipV="1">
              <a:off x="4775" y="2007"/>
              <a:ext cx="1" cy="2306"/>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3" name="Line 52">
              <a:extLst>
                <a:ext uri="{FF2B5EF4-FFF2-40B4-BE49-F238E27FC236}">
                  <a16:creationId xmlns:a16="http://schemas.microsoft.com/office/drawing/2014/main" id="{C28B4F84-57E2-4F46-BB35-63B10FEC1256}"/>
                </a:ext>
              </a:extLst>
            </p:cNvPr>
            <p:cNvSpPr>
              <a:spLocks noChangeShapeType="1"/>
            </p:cNvSpPr>
            <p:nvPr/>
          </p:nvSpPr>
          <p:spPr bwMode="auto">
            <a:xfrm>
              <a:off x="305" y="4021"/>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4" name="Line 53">
              <a:extLst>
                <a:ext uri="{FF2B5EF4-FFF2-40B4-BE49-F238E27FC236}">
                  <a16:creationId xmlns:a16="http://schemas.microsoft.com/office/drawing/2014/main" id="{C3C07925-F3BD-4C53-A0E6-CD9231AF5499}"/>
                </a:ext>
              </a:extLst>
            </p:cNvPr>
            <p:cNvSpPr>
              <a:spLocks noChangeShapeType="1"/>
            </p:cNvSpPr>
            <p:nvPr/>
          </p:nvSpPr>
          <p:spPr bwMode="auto">
            <a:xfrm>
              <a:off x="305" y="4025"/>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5" name="Line 54">
              <a:extLst>
                <a:ext uri="{FF2B5EF4-FFF2-40B4-BE49-F238E27FC236}">
                  <a16:creationId xmlns:a16="http://schemas.microsoft.com/office/drawing/2014/main" id="{BD292204-1296-433B-86B3-27C039FD203C}"/>
                </a:ext>
              </a:extLst>
            </p:cNvPr>
            <p:cNvSpPr>
              <a:spLocks noChangeShapeType="1"/>
            </p:cNvSpPr>
            <p:nvPr/>
          </p:nvSpPr>
          <p:spPr bwMode="auto">
            <a:xfrm>
              <a:off x="305" y="3733"/>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6" name="Line 55">
              <a:extLst>
                <a:ext uri="{FF2B5EF4-FFF2-40B4-BE49-F238E27FC236}">
                  <a16:creationId xmlns:a16="http://schemas.microsoft.com/office/drawing/2014/main" id="{FDF90684-7C07-4014-BC04-63720E0B1178}"/>
                </a:ext>
              </a:extLst>
            </p:cNvPr>
            <p:cNvSpPr>
              <a:spLocks noChangeShapeType="1"/>
            </p:cNvSpPr>
            <p:nvPr/>
          </p:nvSpPr>
          <p:spPr bwMode="auto">
            <a:xfrm>
              <a:off x="305" y="3737"/>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7" name="Line 56">
              <a:extLst>
                <a:ext uri="{FF2B5EF4-FFF2-40B4-BE49-F238E27FC236}">
                  <a16:creationId xmlns:a16="http://schemas.microsoft.com/office/drawing/2014/main" id="{C051943D-D891-4609-A4EF-6E7110C86D80}"/>
                </a:ext>
              </a:extLst>
            </p:cNvPr>
            <p:cNvSpPr>
              <a:spLocks noChangeShapeType="1"/>
            </p:cNvSpPr>
            <p:nvPr/>
          </p:nvSpPr>
          <p:spPr bwMode="auto">
            <a:xfrm>
              <a:off x="305" y="3446"/>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8" name="Line 57">
              <a:extLst>
                <a:ext uri="{FF2B5EF4-FFF2-40B4-BE49-F238E27FC236}">
                  <a16:creationId xmlns:a16="http://schemas.microsoft.com/office/drawing/2014/main" id="{12BC5C07-8D61-4B9E-A81D-F058117E191C}"/>
                </a:ext>
              </a:extLst>
            </p:cNvPr>
            <p:cNvSpPr>
              <a:spLocks noChangeShapeType="1"/>
            </p:cNvSpPr>
            <p:nvPr/>
          </p:nvSpPr>
          <p:spPr bwMode="auto">
            <a:xfrm>
              <a:off x="305" y="3449"/>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49" name="Line 58">
              <a:extLst>
                <a:ext uri="{FF2B5EF4-FFF2-40B4-BE49-F238E27FC236}">
                  <a16:creationId xmlns:a16="http://schemas.microsoft.com/office/drawing/2014/main" id="{374B73B8-EC69-4D47-94B4-97BB48F09E83}"/>
                </a:ext>
              </a:extLst>
            </p:cNvPr>
            <p:cNvSpPr>
              <a:spLocks noChangeShapeType="1"/>
            </p:cNvSpPr>
            <p:nvPr/>
          </p:nvSpPr>
          <p:spPr bwMode="auto">
            <a:xfrm>
              <a:off x="305" y="3158"/>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0" name="Line 59">
              <a:extLst>
                <a:ext uri="{FF2B5EF4-FFF2-40B4-BE49-F238E27FC236}">
                  <a16:creationId xmlns:a16="http://schemas.microsoft.com/office/drawing/2014/main" id="{0596458A-2926-48D6-9010-7C23953A3A38}"/>
                </a:ext>
              </a:extLst>
            </p:cNvPr>
            <p:cNvSpPr>
              <a:spLocks noChangeShapeType="1"/>
            </p:cNvSpPr>
            <p:nvPr/>
          </p:nvSpPr>
          <p:spPr bwMode="auto">
            <a:xfrm>
              <a:off x="305" y="3162"/>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1" name="Line 60">
              <a:extLst>
                <a:ext uri="{FF2B5EF4-FFF2-40B4-BE49-F238E27FC236}">
                  <a16:creationId xmlns:a16="http://schemas.microsoft.com/office/drawing/2014/main" id="{4539A547-CD5E-4B0B-8B53-73D7B38039E2}"/>
                </a:ext>
              </a:extLst>
            </p:cNvPr>
            <p:cNvSpPr>
              <a:spLocks noChangeShapeType="1"/>
            </p:cNvSpPr>
            <p:nvPr/>
          </p:nvSpPr>
          <p:spPr bwMode="auto">
            <a:xfrm>
              <a:off x="305" y="2870"/>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2" name="Line 61">
              <a:extLst>
                <a:ext uri="{FF2B5EF4-FFF2-40B4-BE49-F238E27FC236}">
                  <a16:creationId xmlns:a16="http://schemas.microsoft.com/office/drawing/2014/main" id="{201A9170-C455-476C-AD18-8EE79E5FD419}"/>
                </a:ext>
              </a:extLst>
            </p:cNvPr>
            <p:cNvSpPr>
              <a:spLocks noChangeShapeType="1"/>
            </p:cNvSpPr>
            <p:nvPr/>
          </p:nvSpPr>
          <p:spPr bwMode="auto">
            <a:xfrm>
              <a:off x="305" y="2874"/>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3" name="Line 62">
              <a:extLst>
                <a:ext uri="{FF2B5EF4-FFF2-40B4-BE49-F238E27FC236}">
                  <a16:creationId xmlns:a16="http://schemas.microsoft.com/office/drawing/2014/main" id="{0916F539-15FA-47E9-9A4E-03B7FB7E5434}"/>
                </a:ext>
              </a:extLst>
            </p:cNvPr>
            <p:cNvSpPr>
              <a:spLocks noChangeShapeType="1"/>
            </p:cNvSpPr>
            <p:nvPr/>
          </p:nvSpPr>
          <p:spPr bwMode="auto">
            <a:xfrm>
              <a:off x="305" y="2294"/>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4" name="Line 63">
              <a:extLst>
                <a:ext uri="{FF2B5EF4-FFF2-40B4-BE49-F238E27FC236}">
                  <a16:creationId xmlns:a16="http://schemas.microsoft.com/office/drawing/2014/main" id="{31A25E31-B923-4E73-9331-C4639439B6C7}"/>
                </a:ext>
              </a:extLst>
            </p:cNvPr>
            <p:cNvSpPr>
              <a:spLocks noChangeShapeType="1"/>
            </p:cNvSpPr>
            <p:nvPr/>
          </p:nvSpPr>
          <p:spPr bwMode="auto">
            <a:xfrm>
              <a:off x="305" y="2298"/>
              <a:ext cx="4772"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7755" name="Line 64">
              <a:extLst>
                <a:ext uri="{FF2B5EF4-FFF2-40B4-BE49-F238E27FC236}">
                  <a16:creationId xmlns:a16="http://schemas.microsoft.com/office/drawing/2014/main" id="{E0ACC865-154F-4703-BD13-A94DE82A68FD}"/>
                </a:ext>
              </a:extLst>
            </p:cNvPr>
            <p:cNvSpPr>
              <a:spLocks noChangeShapeType="1"/>
            </p:cNvSpPr>
            <p:nvPr/>
          </p:nvSpPr>
          <p:spPr bwMode="auto">
            <a:xfrm>
              <a:off x="305" y="2579"/>
              <a:ext cx="477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56" name="Line 65">
              <a:extLst>
                <a:ext uri="{FF2B5EF4-FFF2-40B4-BE49-F238E27FC236}">
                  <a16:creationId xmlns:a16="http://schemas.microsoft.com/office/drawing/2014/main" id="{F489CEAC-D109-46D4-80A0-E87FC70546F3}"/>
                </a:ext>
              </a:extLst>
            </p:cNvPr>
            <p:cNvSpPr>
              <a:spLocks noChangeShapeType="1"/>
            </p:cNvSpPr>
            <p:nvPr/>
          </p:nvSpPr>
          <p:spPr bwMode="auto">
            <a:xfrm>
              <a:off x="305" y="2582"/>
              <a:ext cx="477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57" name="Line 66">
              <a:extLst>
                <a:ext uri="{FF2B5EF4-FFF2-40B4-BE49-F238E27FC236}">
                  <a16:creationId xmlns:a16="http://schemas.microsoft.com/office/drawing/2014/main" id="{277634C1-6FAC-49BB-9301-05B3F8E1D26C}"/>
                </a:ext>
              </a:extLst>
            </p:cNvPr>
            <p:cNvSpPr>
              <a:spLocks noChangeShapeType="1"/>
            </p:cNvSpPr>
            <p:nvPr/>
          </p:nvSpPr>
          <p:spPr bwMode="auto">
            <a:xfrm>
              <a:off x="305" y="2586"/>
              <a:ext cx="4772"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58" name="Line 67">
              <a:extLst>
                <a:ext uri="{FF2B5EF4-FFF2-40B4-BE49-F238E27FC236}">
                  <a16:creationId xmlns:a16="http://schemas.microsoft.com/office/drawing/2014/main" id="{98DF8E41-2877-413A-8944-159B131C7437}"/>
                </a:ext>
              </a:extLst>
            </p:cNvPr>
            <p:cNvSpPr>
              <a:spLocks noChangeShapeType="1"/>
            </p:cNvSpPr>
            <p:nvPr/>
          </p:nvSpPr>
          <p:spPr bwMode="auto">
            <a:xfrm>
              <a:off x="305" y="2590"/>
              <a:ext cx="4772"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7759" name="Rectangle 68">
              <a:extLst>
                <a:ext uri="{FF2B5EF4-FFF2-40B4-BE49-F238E27FC236}">
                  <a16:creationId xmlns:a16="http://schemas.microsoft.com/office/drawing/2014/main" id="{5367EEFD-411F-4094-80EC-56C00D9325B9}"/>
                </a:ext>
              </a:extLst>
            </p:cNvPr>
            <p:cNvSpPr>
              <a:spLocks noChangeArrowheads="1"/>
            </p:cNvSpPr>
            <p:nvPr/>
          </p:nvSpPr>
          <p:spPr bwMode="auto">
            <a:xfrm>
              <a:off x="4980" y="2437"/>
              <a:ext cx="4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7760" name="Freeform 69">
              <a:extLst>
                <a:ext uri="{FF2B5EF4-FFF2-40B4-BE49-F238E27FC236}">
                  <a16:creationId xmlns:a16="http://schemas.microsoft.com/office/drawing/2014/main" id="{8892CF25-40B8-498F-8B70-8BF39A49A3AE}"/>
                </a:ext>
              </a:extLst>
            </p:cNvPr>
            <p:cNvSpPr>
              <a:spLocks/>
            </p:cNvSpPr>
            <p:nvPr/>
          </p:nvSpPr>
          <p:spPr bwMode="auto">
            <a:xfrm>
              <a:off x="5029" y="2545"/>
              <a:ext cx="41" cy="82"/>
            </a:xfrm>
            <a:custGeom>
              <a:avLst/>
              <a:gdLst>
                <a:gd name="T0" fmla="*/ 0 w 41"/>
                <a:gd name="T1" fmla="*/ 0 h 82"/>
                <a:gd name="T2" fmla="*/ 41 w 41"/>
                <a:gd name="T3" fmla="*/ 41 h 82"/>
                <a:gd name="T4" fmla="*/ 0 w 41"/>
                <a:gd name="T5" fmla="*/ 82 h 82"/>
                <a:gd name="T6" fmla="*/ 0 w 41"/>
                <a:gd name="T7" fmla="*/ 0 h 82"/>
                <a:gd name="T8" fmla="*/ 0 60000 65536"/>
                <a:gd name="T9" fmla="*/ 0 60000 65536"/>
                <a:gd name="T10" fmla="*/ 0 60000 65536"/>
                <a:gd name="T11" fmla="*/ 0 60000 65536"/>
                <a:gd name="T12" fmla="*/ 0 w 41"/>
                <a:gd name="T13" fmla="*/ 0 h 82"/>
                <a:gd name="T14" fmla="*/ 41 w 41"/>
                <a:gd name="T15" fmla="*/ 82 h 82"/>
              </a:gdLst>
              <a:ahLst/>
              <a:cxnLst>
                <a:cxn ang="T8">
                  <a:pos x="T0" y="T1"/>
                </a:cxn>
                <a:cxn ang="T9">
                  <a:pos x="T2" y="T3"/>
                </a:cxn>
                <a:cxn ang="T10">
                  <a:pos x="T4" y="T5"/>
                </a:cxn>
                <a:cxn ang="T11">
                  <a:pos x="T6" y="T7"/>
                </a:cxn>
              </a:cxnLst>
              <a:rect l="T12" t="T13" r="T14" b="T15"/>
              <a:pathLst>
                <a:path w="41" h="82">
                  <a:moveTo>
                    <a:pt x="0" y="0"/>
                  </a:moveTo>
                  <a:lnTo>
                    <a:pt x="41" y="41"/>
                  </a:lnTo>
                  <a:lnTo>
                    <a:pt x="0" y="82"/>
                  </a:lnTo>
                  <a:lnTo>
                    <a:pt x="0" y="0"/>
                  </a:lnTo>
                  <a:close/>
                </a:path>
              </a:pathLst>
            </a:custGeom>
            <a:solidFill>
              <a:srgbClr val="000000"/>
            </a:solidFill>
            <a:ln w="4">
              <a:solidFill>
                <a:srgbClr val="000000"/>
              </a:solidFill>
              <a:round/>
              <a:headEnd/>
              <a:tailEnd/>
            </a:ln>
          </p:spPr>
          <p:txBody>
            <a:bodyPr/>
            <a:lstStyle/>
            <a:p>
              <a:endParaRPr lang="en-US"/>
            </a:p>
          </p:txBody>
        </p:sp>
        <p:sp>
          <p:nvSpPr>
            <p:cNvPr id="27761" name="Line 70">
              <a:extLst>
                <a:ext uri="{FF2B5EF4-FFF2-40B4-BE49-F238E27FC236}">
                  <a16:creationId xmlns:a16="http://schemas.microsoft.com/office/drawing/2014/main" id="{33292C6E-ABDC-4051-84A2-596AEA87F28F}"/>
                </a:ext>
              </a:extLst>
            </p:cNvPr>
            <p:cNvSpPr>
              <a:spLocks noChangeShapeType="1"/>
            </p:cNvSpPr>
            <p:nvPr/>
          </p:nvSpPr>
          <p:spPr bwMode="auto">
            <a:xfrm flipV="1">
              <a:off x="2682" y="2007"/>
              <a:ext cx="1" cy="23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2" name="Line 71">
              <a:extLst>
                <a:ext uri="{FF2B5EF4-FFF2-40B4-BE49-F238E27FC236}">
                  <a16:creationId xmlns:a16="http://schemas.microsoft.com/office/drawing/2014/main" id="{C30C7681-F37C-4672-95A3-F68DB0B732D4}"/>
                </a:ext>
              </a:extLst>
            </p:cNvPr>
            <p:cNvSpPr>
              <a:spLocks noChangeShapeType="1"/>
            </p:cNvSpPr>
            <p:nvPr/>
          </p:nvSpPr>
          <p:spPr bwMode="auto">
            <a:xfrm flipV="1">
              <a:off x="2686" y="2007"/>
              <a:ext cx="1" cy="23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3" name="Line 72">
              <a:extLst>
                <a:ext uri="{FF2B5EF4-FFF2-40B4-BE49-F238E27FC236}">
                  <a16:creationId xmlns:a16="http://schemas.microsoft.com/office/drawing/2014/main" id="{32CB9048-6D8B-42A6-92EE-90889C87313A}"/>
                </a:ext>
              </a:extLst>
            </p:cNvPr>
            <p:cNvSpPr>
              <a:spLocks noChangeShapeType="1"/>
            </p:cNvSpPr>
            <p:nvPr/>
          </p:nvSpPr>
          <p:spPr bwMode="auto">
            <a:xfrm flipV="1">
              <a:off x="2689" y="2007"/>
              <a:ext cx="1" cy="2306"/>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4" name="Line 73">
              <a:extLst>
                <a:ext uri="{FF2B5EF4-FFF2-40B4-BE49-F238E27FC236}">
                  <a16:creationId xmlns:a16="http://schemas.microsoft.com/office/drawing/2014/main" id="{B0A5C32F-4D2A-45C7-9292-1BBC29D67A19}"/>
                </a:ext>
              </a:extLst>
            </p:cNvPr>
            <p:cNvSpPr>
              <a:spLocks noChangeShapeType="1"/>
            </p:cNvSpPr>
            <p:nvPr/>
          </p:nvSpPr>
          <p:spPr bwMode="auto">
            <a:xfrm flipV="1">
              <a:off x="2693" y="2007"/>
              <a:ext cx="1" cy="2306"/>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7765" name="Rectangle 74">
              <a:extLst>
                <a:ext uri="{FF2B5EF4-FFF2-40B4-BE49-F238E27FC236}">
                  <a16:creationId xmlns:a16="http://schemas.microsoft.com/office/drawing/2014/main" id="{D420BEEA-491A-4660-A13C-39CEE1672703}"/>
                </a:ext>
              </a:extLst>
            </p:cNvPr>
            <p:cNvSpPr>
              <a:spLocks noChangeArrowheads="1"/>
            </p:cNvSpPr>
            <p:nvPr/>
          </p:nvSpPr>
          <p:spPr bwMode="auto">
            <a:xfrm>
              <a:off x="2742" y="1999"/>
              <a:ext cx="4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7766" name="Freeform 75">
              <a:extLst>
                <a:ext uri="{FF2B5EF4-FFF2-40B4-BE49-F238E27FC236}">
                  <a16:creationId xmlns:a16="http://schemas.microsoft.com/office/drawing/2014/main" id="{08C96D89-A9DC-4853-8087-E3D919D847B8}"/>
                </a:ext>
              </a:extLst>
            </p:cNvPr>
            <p:cNvSpPr>
              <a:spLocks/>
            </p:cNvSpPr>
            <p:nvPr/>
          </p:nvSpPr>
          <p:spPr bwMode="auto">
            <a:xfrm>
              <a:off x="2648" y="2010"/>
              <a:ext cx="83" cy="42"/>
            </a:xfrm>
            <a:custGeom>
              <a:avLst/>
              <a:gdLst>
                <a:gd name="T0" fmla="*/ 0 w 83"/>
                <a:gd name="T1" fmla="*/ 42 h 42"/>
                <a:gd name="T2" fmla="*/ 41 w 83"/>
                <a:gd name="T3" fmla="*/ 0 h 42"/>
                <a:gd name="T4" fmla="*/ 83 w 83"/>
                <a:gd name="T5" fmla="*/ 42 h 42"/>
                <a:gd name="T6" fmla="*/ 0 w 83"/>
                <a:gd name="T7" fmla="*/ 42 h 42"/>
                <a:gd name="T8" fmla="*/ 0 60000 65536"/>
                <a:gd name="T9" fmla="*/ 0 60000 65536"/>
                <a:gd name="T10" fmla="*/ 0 60000 65536"/>
                <a:gd name="T11" fmla="*/ 0 60000 65536"/>
                <a:gd name="T12" fmla="*/ 0 w 83"/>
                <a:gd name="T13" fmla="*/ 0 h 42"/>
                <a:gd name="T14" fmla="*/ 83 w 83"/>
                <a:gd name="T15" fmla="*/ 42 h 42"/>
              </a:gdLst>
              <a:ahLst/>
              <a:cxnLst>
                <a:cxn ang="T8">
                  <a:pos x="T0" y="T1"/>
                </a:cxn>
                <a:cxn ang="T9">
                  <a:pos x="T2" y="T3"/>
                </a:cxn>
                <a:cxn ang="T10">
                  <a:pos x="T4" y="T5"/>
                </a:cxn>
                <a:cxn ang="T11">
                  <a:pos x="T6" y="T7"/>
                </a:cxn>
              </a:cxnLst>
              <a:rect l="T12" t="T13" r="T14" b="T15"/>
              <a:pathLst>
                <a:path w="83" h="42">
                  <a:moveTo>
                    <a:pt x="0" y="42"/>
                  </a:moveTo>
                  <a:lnTo>
                    <a:pt x="41" y="0"/>
                  </a:lnTo>
                  <a:lnTo>
                    <a:pt x="83" y="42"/>
                  </a:lnTo>
                  <a:lnTo>
                    <a:pt x="0" y="42"/>
                  </a:lnTo>
                  <a:close/>
                </a:path>
              </a:pathLst>
            </a:custGeom>
            <a:solidFill>
              <a:srgbClr val="000000"/>
            </a:solidFill>
            <a:ln w="4">
              <a:solidFill>
                <a:srgbClr val="000000"/>
              </a:solidFill>
              <a:round/>
              <a:headEnd/>
              <a:tailEnd/>
            </a:ln>
          </p:spPr>
          <p:txBody>
            <a:bodyPr/>
            <a:lstStyle/>
            <a:p>
              <a:endParaRPr lang="en-US"/>
            </a:p>
          </p:txBody>
        </p:sp>
        <p:sp>
          <p:nvSpPr>
            <p:cNvPr id="27767" name="Rectangle 76">
              <a:extLst>
                <a:ext uri="{FF2B5EF4-FFF2-40B4-BE49-F238E27FC236}">
                  <a16:creationId xmlns:a16="http://schemas.microsoft.com/office/drawing/2014/main" id="{F0AB3D71-C974-4D10-8DAC-4C397A4F8AE8}"/>
                </a:ext>
              </a:extLst>
            </p:cNvPr>
            <p:cNvSpPr>
              <a:spLocks noChangeArrowheads="1"/>
            </p:cNvSpPr>
            <p:nvPr/>
          </p:nvSpPr>
          <p:spPr bwMode="auto">
            <a:xfrm>
              <a:off x="302" y="2007"/>
              <a:ext cx="4775" cy="23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7768" name="Line 77">
              <a:extLst>
                <a:ext uri="{FF2B5EF4-FFF2-40B4-BE49-F238E27FC236}">
                  <a16:creationId xmlns:a16="http://schemas.microsoft.com/office/drawing/2014/main" id="{BF6ACAB6-7B09-4D67-9DBB-46E632F9DA49}"/>
                </a:ext>
              </a:extLst>
            </p:cNvPr>
            <p:cNvSpPr>
              <a:spLocks noChangeShapeType="1"/>
            </p:cNvSpPr>
            <p:nvPr/>
          </p:nvSpPr>
          <p:spPr bwMode="auto">
            <a:xfrm>
              <a:off x="903"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69" name="Rectangle 78">
              <a:extLst>
                <a:ext uri="{FF2B5EF4-FFF2-40B4-BE49-F238E27FC236}">
                  <a16:creationId xmlns:a16="http://schemas.microsoft.com/office/drawing/2014/main" id="{7ACF97F9-21E2-48BD-8E2F-2F84D22BB3B9}"/>
                </a:ext>
              </a:extLst>
            </p:cNvPr>
            <p:cNvSpPr>
              <a:spLocks noChangeArrowheads="1"/>
            </p:cNvSpPr>
            <p:nvPr/>
          </p:nvSpPr>
          <p:spPr bwMode="auto">
            <a:xfrm>
              <a:off x="851" y="2612"/>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7770" name="Line 79">
              <a:extLst>
                <a:ext uri="{FF2B5EF4-FFF2-40B4-BE49-F238E27FC236}">
                  <a16:creationId xmlns:a16="http://schemas.microsoft.com/office/drawing/2014/main" id="{3679A55D-2939-4868-BD83-F2B758047661}"/>
                </a:ext>
              </a:extLst>
            </p:cNvPr>
            <p:cNvSpPr>
              <a:spLocks noChangeShapeType="1"/>
            </p:cNvSpPr>
            <p:nvPr/>
          </p:nvSpPr>
          <p:spPr bwMode="auto">
            <a:xfrm>
              <a:off x="1497"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71" name="Rectangle 80">
              <a:extLst>
                <a:ext uri="{FF2B5EF4-FFF2-40B4-BE49-F238E27FC236}">
                  <a16:creationId xmlns:a16="http://schemas.microsoft.com/office/drawing/2014/main" id="{00C6E4E6-F61E-4951-8467-1AE9BAE3D0D0}"/>
                </a:ext>
              </a:extLst>
            </p:cNvPr>
            <p:cNvSpPr>
              <a:spLocks noChangeArrowheads="1"/>
            </p:cNvSpPr>
            <p:nvPr/>
          </p:nvSpPr>
          <p:spPr bwMode="auto">
            <a:xfrm>
              <a:off x="1445" y="2612"/>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772" name="Line 81">
              <a:extLst>
                <a:ext uri="{FF2B5EF4-FFF2-40B4-BE49-F238E27FC236}">
                  <a16:creationId xmlns:a16="http://schemas.microsoft.com/office/drawing/2014/main" id="{A0BE5E64-522A-473A-9B59-E1B3DCDF5CFD}"/>
                </a:ext>
              </a:extLst>
            </p:cNvPr>
            <p:cNvSpPr>
              <a:spLocks noChangeShapeType="1"/>
            </p:cNvSpPr>
            <p:nvPr/>
          </p:nvSpPr>
          <p:spPr bwMode="auto">
            <a:xfrm>
              <a:off x="2095"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73" name="Rectangle 82">
              <a:extLst>
                <a:ext uri="{FF2B5EF4-FFF2-40B4-BE49-F238E27FC236}">
                  <a16:creationId xmlns:a16="http://schemas.microsoft.com/office/drawing/2014/main" id="{D3D9CBBA-AA33-4773-AEE6-D387B396846F}"/>
                </a:ext>
              </a:extLst>
            </p:cNvPr>
            <p:cNvSpPr>
              <a:spLocks noChangeArrowheads="1"/>
            </p:cNvSpPr>
            <p:nvPr/>
          </p:nvSpPr>
          <p:spPr bwMode="auto">
            <a:xfrm>
              <a:off x="2043" y="2612"/>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774" name="Rectangle 83">
              <a:extLst>
                <a:ext uri="{FF2B5EF4-FFF2-40B4-BE49-F238E27FC236}">
                  <a16:creationId xmlns:a16="http://schemas.microsoft.com/office/drawing/2014/main" id="{C3D50DE9-1B8D-4741-87D6-90A9D95F7A2E}"/>
                </a:ext>
              </a:extLst>
            </p:cNvPr>
            <p:cNvSpPr>
              <a:spLocks noChangeArrowheads="1"/>
            </p:cNvSpPr>
            <p:nvPr/>
          </p:nvSpPr>
          <p:spPr bwMode="auto">
            <a:xfrm>
              <a:off x="2704"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0</a:t>
              </a:r>
              <a:endParaRPr lang="en-US" altLang="en-US" sz="1800">
                <a:latin typeface="Arial" panose="020B0604020202020204" pitchFamily="34" charset="0"/>
              </a:endParaRPr>
            </a:p>
          </p:txBody>
        </p:sp>
        <p:sp>
          <p:nvSpPr>
            <p:cNvPr id="27775" name="Line 84">
              <a:extLst>
                <a:ext uri="{FF2B5EF4-FFF2-40B4-BE49-F238E27FC236}">
                  <a16:creationId xmlns:a16="http://schemas.microsoft.com/office/drawing/2014/main" id="{36601CBE-B0A8-44C9-9F88-ABD78140EEF2}"/>
                </a:ext>
              </a:extLst>
            </p:cNvPr>
            <p:cNvSpPr>
              <a:spLocks noChangeShapeType="1"/>
            </p:cNvSpPr>
            <p:nvPr/>
          </p:nvSpPr>
          <p:spPr bwMode="auto">
            <a:xfrm>
              <a:off x="3287"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76" name="Rectangle 85">
              <a:extLst>
                <a:ext uri="{FF2B5EF4-FFF2-40B4-BE49-F238E27FC236}">
                  <a16:creationId xmlns:a16="http://schemas.microsoft.com/office/drawing/2014/main" id="{29C0F43F-0613-4AA6-9EBF-9581937F92BF}"/>
                </a:ext>
              </a:extLst>
            </p:cNvPr>
            <p:cNvSpPr>
              <a:spLocks noChangeArrowheads="1"/>
            </p:cNvSpPr>
            <p:nvPr/>
          </p:nvSpPr>
          <p:spPr bwMode="auto">
            <a:xfrm>
              <a:off x="3291"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777" name="Line 86">
              <a:extLst>
                <a:ext uri="{FF2B5EF4-FFF2-40B4-BE49-F238E27FC236}">
                  <a16:creationId xmlns:a16="http://schemas.microsoft.com/office/drawing/2014/main" id="{9922724D-0797-4325-83CD-FD75A144F007}"/>
                </a:ext>
              </a:extLst>
            </p:cNvPr>
            <p:cNvSpPr>
              <a:spLocks noChangeShapeType="1"/>
            </p:cNvSpPr>
            <p:nvPr/>
          </p:nvSpPr>
          <p:spPr bwMode="auto">
            <a:xfrm>
              <a:off x="3882"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78" name="Rectangle 87">
              <a:extLst>
                <a:ext uri="{FF2B5EF4-FFF2-40B4-BE49-F238E27FC236}">
                  <a16:creationId xmlns:a16="http://schemas.microsoft.com/office/drawing/2014/main" id="{B4B83250-D520-4D6A-A217-4ECAE379C690}"/>
                </a:ext>
              </a:extLst>
            </p:cNvPr>
            <p:cNvSpPr>
              <a:spLocks noChangeArrowheads="1"/>
            </p:cNvSpPr>
            <p:nvPr/>
          </p:nvSpPr>
          <p:spPr bwMode="auto">
            <a:xfrm>
              <a:off x="3885"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779" name="Line 88">
              <a:extLst>
                <a:ext uri="{FF2B5EF4-FFF2-40B4-BE49-F238E27FC236}">
                  <a16:creationId xmlns:a16="http://schemas.microsoft.com/office/drawing/2014/main" id="{2AC58CE8-2848-4762-B6B0-A08ABFD570E5}"/>
                </a:ext>
              </a:extLst>
            </p:cNvPr>
            <p:cNvSpPr>
              <a:spLocks noChangeShapeType="1"/>
            </p:cNvSpPr>
            <p:nvPr/>
          </p:nvSpPr>
          <p:spPr bwMode="auto">
            <a:xfrm>
              <a:off x="4479" y="2564"/>
              <a:ext cx="1" cy="4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80" name="Rectangle 89">
              <a:extLst>
                <a:ext uri="{FF2B5EF4-FFF2-40B4-BE49-F238E27FC236}">
                  <a16:creationId xmlns:a16="http://schemas.microsoft.com/office/drawing/2014/main" id="{50296A6B-7970-42B8-99A2-D53A767338B1}"/>
                </a:ext>
              </a:extLst>
            </p:cNvPr>
            <p:cNvSpPr>
              <a:spLocks noChangeArrowheads="1"/>
            </p:cNvSpPr>
            <p:nvPr/>
          </p:nvSpPr>
          <p:spPr bwMode="auto">
            <a:xfrm>
              <a:off x="4483" y="2612"/>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6</a:t>
              </a:r>
              <a:endParaRPr lang="en-US" altLang="en-US" sz="1800">
                <a:latin typeface="Arial" panose="020B0604020202020204" pitchFamily="34" charset="0"/>
              </a:endParaRPr>
            </a:p>
          </p:txBody>
        </p:sp>
        <p:sp>
          <p:nvSpPr>
            <p:cNvPr id="27781" name="Rectangle 90">
              <a:extLst>
                <a:ext uri="{FF2B5EF4-FFF2-40B4-BE49-F238E27FC236}">
                  <a16:creationId xmlns:a16="http://schemas.microsoft.com/office/drawing/2014/main" id="{73BD6FD0-9C36-44F2-B540-7FF97E26755B}"/>
                </a:ext>
              </a:extLst>
            </p:cNvPr>
            <p:cNvSpPr>
              <a:spLocks noChangeArrowheads="1"/>
            </p:cNvSpPr>
            <p:nvPr/>
          </p:nvSpPr>
          <p:spPr bwMode="auto">
            <a:xfrm>
              <a:off x="2559" y="3976"/>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-5</a:t>
              </a:r>
              <a:endParaRPr lang="en-US" altLang="en-US" sz="1800">
                <a:latin typeface="Arial" panose="020B0604020202020204" pitchFamily="34" charset="0"/>
              </a:endParaRPr>
            </a:p>
          </p:txBody>
        </p:sp>
        <p:sp>
          <p:nvSpPr>
            <p:cNvPr id="27782" name="Line 91">
              <a:extLst>
                <a:ext uri="{FF2B5EF4-FFF2-40B4-BE49-F238E27FC236}">
                  <a16:creationId xmlns:a16="http://schemas.microsoft.com/office/drawing/2014/main" id="{E542F8D7-C30B-427F-9002-305509188F8E}"/>
                </a:ext>
              </a:extLst>
            </p:cNvPr>
            <p:cNvSpPr>
              <a:spLocks noChangeShapeType="1"/>
            </p:cNvSpPr>
            <p:nvPr/>
          </p:nvSpPr>
          <p:spPr bwMode="auto">
            <a:xfrm>
              <a:off x="2667" y="4025"/>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83" name="Rectangle 92">
              <a:extLst>
                <a:ext uri="{FF2B5EF4-FFF2-40B4-BE49-F238E27FC236}">
                  <a16:creationId xmlns:a16="http://schemas.microsoft.com/office/drawing/2014/main" id="{3C4C147B-82B1-428C-923F-759E5B2CE2FD}"/>
                </a:ext>
              </a:extLst>
            </p:cNvPr>
            <p:cNvSpPr>
              <a:spLocks noChangeArrowheads="1"/>
            </p:cNvSpPr>
            <p:nvPr/>
          </p:nvSpPr>
          <p:spPr bwMode="auto">
            <a:xfrm>
              <a:off x="2559" y="3688"/>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7784" name="Line 93">
              <a:extLst>
                <a:ext uri="{FF2B5EF4-FFF2-40B4-BE49-F238E27FC236}">
                  <a16:creationId xmlns:a16="http://schemas.microsoft.com/office/drawing/2014/main" id="{4F75866D-8483-4AF9-B034-6356E56BCE24}"/>
                </a:ext>
              </a:extLst>
            </p:cNvPr>
            <p:cNvSpPr>
              <a:spLocks noChangeShapeType="1"/>
            </p:cNvSpPr>
            <p:nvPr/>
          </p:nvSpPr>
          <p:spPr bwMode="auto">
            <a:xfrm>
              <a:off x="2667" y="3737"/>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85" name="Rectangle 94">
              <a:extLst>
                <a:ext uri="{FF2B5EF4-FFF2-40B4-BE49-F238E27FC236}">
                  <a16:creationId xmlns:a16="http://schemas.microsoft.com/office/drawing/2014/main" id="{BEAF64BA-FB22-4C3C-A58C-BFCFA82881BA}"/>
                </a:ext>
              </a:extLst>
            </p:cNvPr>
            <p:cNvSpPr>
              <a:spLocks noChangeArrowheads="1"/>
            </p:cNvSpPr>
            <p:nvPr/>
          </p:nvSpPr>
          <p:spPr bwMode="auto">
            <a:xfrm>
              <a:off x="2559" y="3401"/>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7786" name="Line 95">
              <a:extLst>
                <a:ext uri="{FF2B5EF4-FFF2-40B4-BE49-F238E27FC236}">
                  <a16:creationId xmlns:a16="http://schemas.microsoft.com/office/drawing/2014/main" id="{93B8C1CF-12FF-4B3E-A205-5146DE39CEC5}"/>
                </a:ext>
              </a:extLst>
            </p:cNvPr>
            <p:cNvSpPr>
              <a:spLocks noChangeShapeType="1"/>
            </p:cNvSpPr>
            <p:nvPr/>
          </p:nvSpPr>
          <p:spPr bwMode="auto">
            <a:xfrm>
              <a:off x="2667" y="3449"/>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87" name="Rectangle 96">
              <a:extLst>
                <a:ext uri="{FF2B5EF4-FFF2-40B4-BE49-F238E27FC236}">
                  <a16:creationId xmlns:a16="http://schemas.microsoft.com/office/drawing/2014/main" id="{7B4830EE-BF12-48C2-8483-2BE93CF14995}"/>
                </a:ext>
              </a:extLst>
            </p:cNvPr>
            <p:cNvSpPr>
              <a:spLocks noChangeArrowheads="1"/>
            </p:cNvSpPr>
            <p:nvPr/>
          </p:nvSpPr>
          <p:spPr bwMode="auto">
            <a:xfrm>
              <a:off x="2559" y="3113"/>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7788" name="Line 97">
              <a:extLst>
                <a:ext uri="{FF2B5EF4-FFF2-40B4-BE49-F238E27FC236}">
                  <a16:creationId xmlns:a16="http://schemas.microsoft.com/office/drawing/2014/main" id="{907F661B-DB90-4614-B96A-D0830C0E8A38}"/>
                </a:ext>
              </a:extLst>
            </p:cNvPr>
            <p:cNvSpPr>
              <a:spLocks noChangeShapeType="1"/>
            </p:cNvSpPr>
            <p:nvPr/>
          </p:nvSpPr>
          <p:spPr bwMode="auto">
            <a:xfrm>
              <a:off x="2667" y="3162"/>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89" name="Rectangle 98">
              <a:extLst>
                <a:ext uri="{FF2B5EF4-FFF2-40B4-BE49-F238E27FC236}">
                  <a16:creationId xmlns:a16="http://schemas.microsoft.com/office/drawing/2014/main" id="{C06C7F9C-5225-4F67-9B1B-9C0D7EA594B7}"/>
                </a:ext>
              </a:extLst>
            </p:cNvPr>
            <p:cNvSpPr>
              <a:spLocks noChangeArrowheads="1"/>
            </p:cNvSpPr>
            <p:nvPr/>
          </p:nvSpPr>
          <p:spPr bwMode="auto">
            <a:xfrm>
              <a:off x="2559" y="2825"/>
              <a:ext cx="1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790" name="Line 99">
              <a:extLst>
                <a:ext uri="{FF2B5EF4-FFF2-40B4-BE49-F238E27FC236}">
                  <a16:creationId xmlns:a16="http://schemas.microsoft.com/office/drawing/2014/main" id="{1B00683F-80C0-4156-B556-FF1FF53D2AB5}"/>
                </a:ext>
              </a:extLst>
            </p:cNvPr>
            <p:cNvSpPr>
              <a:spLocks noChangeShapeType="1"/>
            </p:cNvSpPr>
            <p:nvPr/>
          </p:nvSpPr>
          <p:spPr bwMode="auto">
            <a:xfrm>
              <a:off x="2667" y="2874"/>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91" name="Rectangle 100">
              <a:extLst>
                <a:ext uri="{FF2B5EF4-FFF2-40B4-BE49-F238E27FC236}">
                  <a16:creationId xmlns:a16="http://schemas.microsoft.com/office/drawing/2014/main" id="{B3928D86-4FB7-480D-A01C-7A9709E58A26}"/>
                </a:ext>
              </a:extLst>
            </p:cNvPr>
            <p:cNvSpPr>
              <a:spLocks noChangeArrowheads="1"/>
            </p:cNvSpPr>
            <p:nvPr/>
          </p:nvSpPr>
          <p:spPr bwMode="auto">
            <a:xfrm>
              <a:off x="2611" y="2250"/>
              <a:ext cx="59"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2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7792" name="Line 101">
              <a:extLst>
                <a:ext uri="{FF2B5EF4-FFF2-40B4-BE49-F238E27FC236}">
                  <a16:creationId xmlns:a16="http://schemas.microsoft.com/office/drawing/2014/main" id="{DE905778-EE18-492B-B5D8-EE16F06D1DF3}"/>
                </a:ext>
              </a:extLst>
            </p:cNvPr>
            <p:cNvSpPr>
              <a:spLocks noChangeShapeType="1"/>
            </p:cNvSpPr>
            <p:nvPr/>
          </p:nvSpPr>
          <p:spPr bwMode="auto">
            <a:xfrm>
              <a:off x="2667" y="2298"/>
              <a:ext cx="49"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93" name="Freeform 110">
              <a:extLst>
                <a:ext uri="{FF2B5EF4-FFF2-40B4-BE49-F238E27FC236}">
                  <a16:creationId xmlns:a16="http://schemas.microsoft.com/office/drawing/2014/main" id="{8BFDBE42-2F8C-46A6-B6DA-B4DB0DFAC2D8}"/>
                </a:ext>
              </a:extLst>
            </p:cNvPr>
            <p:cNvSpPr>
              <a:spLocks/>
            </p:cNvSpPr>
            <p:nvPr/>
          </p:nvSpPr>
          <p:spPr bwMode="auto">
            <a:xfrm>
              <a:off x="2775" y="2007"/>
              <a:ext cx="4" cy="52"/>
            </a:xfrm>
            <a:custGeom>
              <a:avLst/>
              <a:gdLst>
                <a:gd name="T0" fmla="*/ 67108864 w 1"/>
                <a:gd name="T1" fmla="*/ 358295630 h 14"/>
                <a:gd name="T2" fmla="*/ 67108864 w 1"/>
                <a:gd name="T3" fmla="*/ 179889587 h 14"/>
                <a:gd name="T4" fmla="*/ 0 w 1"/>
                <a:gd name="T5" fmla="*/ 0 h 14"/>
                <a:gd name="T6" fmla="*/ 0 60000 65536"/>
                <a:gd name="T7" fmla="*/ 0 60000 65536"/>
                <a:gd name="T8" fmla="*/ 0 60000 65536"/>
                <a:gd name="T9" fmla="*/ 0 w 1"/>
                <a:gd name="T10" fmla="*/ 0 h 14"/>
                <a:gd name="T11" fmla="*/ 1 w 1"/>
                <a:gd name="T12" fmla="*/ 14 h 14"/>
              </a:gdLst>
              <a:ahLst/>
              <a:cxnLst>
                <a:cxn ang="T6">
                  <a:pos x="T0" y="T1"/>
                </a:cxn>
                <a:cxn ang="T7">
                  <a:pos x="T2" y="T3"/>
                </a:cxn>
                <a:cxn ang="T8">
                  <a:pos x="T4" y="T5"/>
                </a:cxn>
              </a:cxnLst>
              <a:rect l="T9" t="T10" r="T11" b="T12"/>
              <a:pathLst>
                <a:path w="1" h="14">
                  <a:moveTo>
                    <a:pt x="1" y="14"/>
                  </a:moveTo>
                  <a:lnTo>
                    <a:pt x="1" y="7"/>
                  </a:lnTo>
                  <a:lnTo>
                    <a:pt x="0" y="0"/>
                  </a:lnTo>
                </a:path>
              </a:pathLst>
            </a:custGeom>
            <a:noFill/>
            <a:ln w="4">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94" name="Rectangle 118">
              <a:extLst>
                <a:ext uri="{FF2B5EF4-FFF2-40B4-BE49-F238E27FC236}">
                  <a16:creationId xmlns:a16="http://schemas.microsoft.com/office/drawing/2014/main" id="{74F8D81F-B73D-4537-9F3D-E31ABA37B38F}"/>
                </a:ext>
              </a:extLst>
            </p:cNvPr>
            <p:cNvSpPr>
              <a:spLocks noChangeArrowheads="1"/>
            </p:cNvSpPr>
            <p:nvPr/>
          </p:nvSpPr>
          <p:spPr bwMode="auto">
            <a:xfrm>
              <a:off x="302" y="2007"/>
              <a:ext cx="4775" cy="2309"/>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sp>
        <p:nvSpPr>
          <p:cNvPr id="27651" name="Content Placeholder 2">
            <a:extLst>
              <a:ext uri="{FF2B5EF4-FFF2-40B4-BE49-F238E27FC236}">
                <a16:creationId xmlns:a16="http://schemas.microsoft.com/office/drawing/2014/main" id="{6C44DFEB-E890-431A-9034-5D2A48F3336A}"/>
              </a:ext>
            </a:extLst>
          </p:cNvPr>
          <p:cNvSpPr>
            <a:spLocks noGrp="1"/>
          </p:cNvSpPr>
          <p:nvPr>
            <p:ph sz="quarter" idx="1"/>
          </p:nvPr>
        </p:nvSpPr>
        <p:spPr>
          <a:xfrm>
            <a:off x="1824039" y="219076"/>
            <a:ext cx="8188325" cy="517525"/>
          </a:xfrm>
        </p:spPr>
        <p:txBody>
          <a:bodyPr/>
          <a:lstStyle/>
          <a:p>
            <a:pPr>
              <a:buFont typeface="Wingdings" panose="05000000000000000000" pitchFamily="2" charset="2"/>
              <a:buNone/>
            </a:pPr>
            <a:r>
              <a:rPr lang="en-CA" altLang="en-US"/>
              <a:t>Ex: Graph the following function:</a:t>
            </a:r>
          </a:p>
        </p:txBody>
      </p:sp>
      <p:graphicFrame>
        <p:nvGraphicFramePr>
          <p:cNvPr id="27652" name="Object 2">
            <a:extLst>
              <a:ext uri="{FF2B5EF4-FFF2-40B4-BE49-F238E27FC236}">
                <a16:creationId xmlns:a16="http://schemas.microsoft.com/office/drawing/2014/main" id="{0436977A-58A8-4862-AD95-5FC697BA9E98}"/>
              </a:ext>
            </a:extLst>
          </p:cNvPr>
          <p:cNvGraphicFramePr>
            <a:graphicFrameLocks noChangeAspect="1"/>
          </p:cNvGraphicFramePr>
          <p:nvPr/>
        </p:nvGraphicFramePr>
        <p:xfrm>
          <a:off x="6532563" y="82550"/>
          <a:ext cx="2762250" cy="769938"/>
        </p:xfrm>
        <a:graphic>
          <a:graphicData uri="http://schemas.openxmlformats.org/presentationml/2006/ole">
            <mc:AlternateContent xmlns:mc="http://schemas.openxmlformats.org/markup-compatibility/2006">
              <mc:Choice xmlns:v="urn:schemas-microsoft-com:vml" Requires="v">
                <p:oleObj spid="_x0000_s12290" name="Equation" r:id="rId5" imgW="1548728" imgH="431613" progId="Equation.DSMT4">
                  <p:embed/>
                </p:oleObj>
              </mc:Choice>
              <mc:Fallback>
                <p:oleObj name="Equation" r:id="rId5" imgW="1548728" imgH="431613" progId="Equation.DSMT4">
                  <p:embed/>
                  <p:pic>
                    <p:nvPicPr>
                      <p:cNvPr id="27652" name="Object 2">
                        <a:extLst>
                          <a:ext uri="{FF2B5EF4-FFF2-40B4-BE49-F238E27FC236}">
                            <a16:creationId xmlns:a16="http://schemas.microsoft.com/office/drawing/2014/main" id="{0436977A-58A8-4862-AD95-5FC697BA9E9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32563" y="82550"/>
                        <a:ext cx="2762250" cy="769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7" name="TextBox 136">
            <a:extLst>
              <a:ext uri="{FF2B5EF4-FFF2-40B4-BE49-F238E27FC236}">
                <a16:creationId xmlns:a16="http://schemas.microsoft.com/office/drawing/2014/main" id="{3D8EC0CE-2E99-4F7C-B0A6-605410D22C49}"/>
              </a:ext>
            </a:extLst>
          </p:cNvPr>
          <p:cNvSpPr txBox="1">
            <a:spLocks noChangeArrowheads="1"/>
          </p:cNvSpPr>
          <p:nvPr/>
        </p:nvSpPr>
        <p:spPr bwMode="auto">
          <a:xfrm>
            <a:off x="1630363" y="746125"/>
            <a:ext cx="27876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 Expan. by a factor of</a:t>
            </a:r>
          </a:p>
        </p:txBody>
      </p:sp>
      <p:sp>
        <p:nvSpPr>
          <p:cNvPr id="138" name="Oval 137">
            <a:extLst>
              <a:ext uri="{FF2B5EF4-FFF2-40B4-BE49-F238E27FC236}">
                <a16:creationId xmlns:a16="http://schemas.microsoft.com/office/drawing/2014/main" id="{45FB1DF8-C5C0-4591-B284-2535752F114E}"/>
              </a:ext>
            </a:extLst>
          </p:cNvPr>
          <p:cNvSpPr/>
          <p:nvPr/>
        </p:nvSpPr>
        <p:spPr>
          <a:xfrm>
            <a:off x="7764463" y="136525"/>
            <a:ext cx="323850" cy="693738"/>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39" name="TextBox 138">
            <a:extLst>
              <a:ext uri="{FF2B5EF4-FFF2-40B4-BE49-F238E27FC236}">
                <a16:creationId xmlns:a16="http://schemas.microsoft.com/office/drawing/2014/main" id="{76AF2AC9-680F-4A2C-BF0E-595706CC79DB}"/>
              </a:ext>
            </a:extLst>
          </p:cNvPr>
          <p:cNvSpPr txBox="1">
            <a:spLocks noChangeArrowheads="1"/>
          </p:cNvSpPr>
          <p:nvPr/>
        </p:nvSpPr>
        <p:spPr bwMode="auto">
          <a:xfrm>
            <a:off x="1633538" y="1035051"/>
            <a:ext cx="31543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Horizontal shift of </a:t>
            </a:r>
            <a:r>
              <a:rPr lang="en-CA" altLang="en-US" sz="2800">
                <a:solidFill>
                  <a:srgbClr val="FF0000"/>
                </a:solidFill>
                <a:latin typeface="Arial" panose="020B0604020202020204" pitchFamily="34" charset="0"/>
              </a:rPr>
              <a:t>3</a:t>
            </a:r>
            <a:r>
              <a:rPr lang="en-CA" altLang="en-US" sz="1800">
                <a:latin typeface="Arial" panose="020B0604020202020204" pitchFamily="34" charset="0"/>
              </a:rPr>
              <a:t> units left</a:t>
            </a:r>
          </a:p>
        </p:txBody>
      </p:sp>
      <p:sp>
        <p:nvSpPr>
          <p:cNvPr id="140" name="Oval 139">
            <a:extLst>
              <a:ext uri="{FF2B5EF4-FFF2-40B4-BE49-F238E27FC236}">
                <a16:creationId xmlns:a16="http://schemas.microsoft.com/office/drawing/2014/main" id="{65B76368-9603-4A53-BE8E-5598F670C176}"/>
              </a:ext>
            </a:extLst>
          </p:cNvPr>
          <p:cNvSpPr/>
          <p:nvPr/>
        </p:nvSpPr>
        <p:spPr>
          <a:xfrm>
            <a:off x="8491539" y="234951"/>
            <a:ext cx="333375" cy="461963"/>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1" name="TextBox 140">
            <a:extLst>
              <a:ext uri="{FF2B5EF4-FFF2-40B4-BE49-F238E27FC236}">
                <a16:creationId xmlns:a16="http://schemas.microsoft.com/office/drawing/2014/main" id="{23A3F5D1-71EC-4463-8AB6-9A25DB7EFEEE}"/>
              </a:ext>
            </a:extLst>
          </p:cNvPr>
          <p:cNvSpPr txBox="1">
            <a:spLocks noChangeArrowheads="1"/>
          </p:cNvSpPr>
          <p:nvPr/>
        </p:nvSpPr>
        <p:spPr bwMode="auto">
          <a:xfrm>
            <a:off x="5576889" y="776289"/>
            <a:ext cx="21986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Asymptotes</a:t>
            </a:r>
          </a:p>
        </p:txBody>
      </p:sp>
      <p:graphicFrame>
        <p:nvGraphicFramePr>
          <p:cNvPr id="142" name="Object 7">
            <a:extLst>
              <a:ext uri="{FF2B5EF4-FFF2-40B4-BE49-F238E27FC236}">
                <a16:creationId xmlns:a16="http://schemas.microsoft.com/office/drawing/2014/main" id="{9E60ABB4-4747-4CC7-B818-D8FFB4BF6445}"/>
              </a:ext>
            </a:extLst>
          </p:cNvPr>
          <p:cNvGraphicFramePr>
            <a:graphicFrameLocks noChangeAspect="1"/>
          </p:cNvGraphicFramePr>
          <p:nvPr/>
        </p:nvGraphicFramePr>
        <p:xfrm>
          <a:off x="7807325" y="792163"/>
          <a:ext cx="649288" cy="582612"/>
        </p:xfrm>
        <a:graphic>
          <a:graphicData uri="http://schemas.openxmlformats.org/presentationml/2006/ole">
            <mc:AlternateContent xmlns:mc="http://schemas.openxmlformats.org/markup-compatibility/2006">
              <mc:Choice xmlns:v="urn:schemas-microsoft-com:vml" Requires="v">
                <p:oleObj spid="_x0000_s12291" name="Equation" r:id="rId7" imgW="482391" imgH="431613" progId="Equation.DSMT4">
                  <p:embed/>
                </p:oleObj>
              </mc:Choice>
              <mc:Fallback>
                <p:oleObj name="Equation" r:id="rId7" imgW="482391" imgH="431613" progId="Equation.DSMT4">
                  <p:embed/>
                  <p:pic>
                    <p:nvPicPr>
                      <p:cNvPr id="142" name="Object 7">
                        <a:extLst>
                          <a:ext uri="{FF2B5EF4-FFF2-40B4-BE49-F238E27FC236}">
                            <a16:creationId xmlns:a16="http://schemas.microsoft.com/office/drawing/2014/main" id="{9E60ABB4-4747-4CC7-B818-D8FFB4BF644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07325" y="792163"/>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 name="Object 4">
            <a:extLst>
              <a:ext uri="{FF2B5EF4-FFF2-40B4-BE49-F238E27FC236}">
                <a16:creationId xmlns:a16="http://schemas.microsoft.com/office/drawing/2014/main" id="{CA7D522E-F1A3-4628-B90F-8940C14B2638}"/>
              </a:ext>
            </a:extLst>
          </p:cNvPr>
          <p:cNvGraphicFramePr>
            <a:graphicFrameLocks noChangeAspect="1"/>
          </p:cNvGraphicFramePr>
          <p:nvPr/>
        </p:nvGraphicFramePr>
        <p:xfrm>
          <a:off x="8542339" y="817563"/>
          <a:ext cx="409575" cy="582612"/>
        </p:xfrm>
        <a:graphic>
          <a:graphicData uri="http://schemas.openxmlformats.org/presentationml/2006/ole">
            <mc:AlternateContent xmlns:mc="http://schemas.openxmlformats.org/markup-compatibility/2006">
              <mc:Choice xmlns:v="urn:schemas-microsoft-com:vml" Requires="v">
                <p:oleObj spid="_x0000_s12292" name="Equation" r:id="rId9" imgW="304668" imgH="431613" progId="Equation.DSMT4">
                  <p:embed/>
                </p:oleObj>
              </mc:Choice>
              <mc:Fallback>
                <p:oleObj name="Equation" r:id="rId9" imgW="304668" imgH="431613" progId="Equation.DSMT4">
                  <p:embed/>
                  <p:pic>
                    <p:nvPicPr>
                      <p:cNvPr id="143" name="Object 4">
                        <a:extLst>
                          <a:ext uri="{FF2B5EF4-FFF2-40B4-BE49-F238E27FC236}">
                            <a16:creationId xmlns:a16="http://schemas.microsoft.com/office/drawing/2014/main" id="{CA7D522E-F1A3-4628-B90F-8940C14B263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542339" y="8175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 name="Object 5">
            <a:extLst>
              <a:ext uri="{FF2B5EF4-FFF2-40B4-BE49-F238E27FC236}">
                <a16:creationId xmlns:a16="http://schemas.microsoft.com/office/drawing/2014/main" id="{E75992A6-BB76-4F4A-860C-A7D0E7D4020D}"/>
              </a:ext>
            </a:extLst>
          </p:cNvPr>
          <p:cNvGraphicFramePr>
            <a:graphicFrameLocks noChangeAspect="1"/>
          </p:cNvGraphicFramePr>
          <p:nvPr/>
        </p:nvGraphicFramePr>
        <p:xfrm>
          <a:off x="9090026" y="814388"/>
          <a:ext cx="409575" cy="582612"/>
        </p:xfrm>
        <a:graphic>
          <a:graphicData uri="http://schemas.openxmlformats.org/presentationml/2006/ole">
            <mc:AlternateContent xmlns:mc="http://schemas.openxmlformats.org/markup-compatibility/2006">
              <mc:Choice xmlns:v="urn:schemas-microsoft-com:vml" Requires="v">
                <p:oleObj spid="_x0000_s12293" name="Equation" r:id="rId11" imgW="304668" imgH="431613" progId="Equation.DSMT4">
                  <p:embed/>
                </p:oleObj>
              </mc:Choice>
              <mc:Fallback>
                <p:oleObj name="Equation" r:id="rId11" imgW="304668" imgH="431613" progId="Equation.DSMT4">
                  <p:embed/>
                  <p:pic>
                    <p:nvPicPr>
                      <p:cNvPr id="144" name="Object 5">
                        <a:extLst>
                          <a:ext uri="{FF2B5EF4-FFF2-40B4-BE49-F238E27FC236}">
                            <a16:creationId xmlns:a16="http://schemas.microsoft.com/office/drawing/2014/main" id="{E75992A6-BB76-4F4A-860C-A7D0E7D4020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090026" y="81438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5" name="Object 6">
            <a:extLst>
              <a:ext uri="{FF2B5EF4-FFF2-40B4-BE49-F238E27FC236}">
                <a16:creationId xmlns:a16="http://schemas.microsoft.com/office/drawing/2014/main" id="{34DBADB8-7263-4B8A-BAB1-7C56D3B967D5}"/>
              </a:ext>
            </a:extLst>
          </p:cNvPr>
          <p:cNvGraphicFramePr>
            <a:graphicFrameLocks noChangeAspect="1"/>
          </p:cNvGraphicFramePr>
          <p:nvPr/>
        </p:nvGraphicFramePr>
        <p:xfrm>
          <a:off x="9559926" y="811213"/>
          <a:ext cx="682625" cy="582612"/>
        </p:xfrm>
        <a:graphic>
          <a:graphicData uri="http://schemas.openxmlformats.org/presentationml/2006/ole">
            <mc:AlternateContent xmlns:mc="http://schemas.openxmlformats.org/markup-compatibility/2006">
              <mc:Choice xmlns:v="urn:schemas-microsoft-com:vml" Requires="v">
                <p:oleObj spid="_x0000_s12294" name="Equation" r:id="rId13" imgW="508000" imgH="431800" progId="Equation.DSMT4">
                  <p:embed/>
                </p:oleObj>
              </mc:Choice>
              <mc:Fallback>
                <p:oleObj name="Equation" r:id="rId13" imgW="508000" imgH="431800" progId="Equation.DSMT4">
                  <p:embed/>
                  <p:pic>
                    <p:nvPicPr>
                      <p:cNvPr id="145" name="Object 6">
                        <a:extLst>
                          <a:ext uri="{FF2B5EF4-FFF2-40B4-BE49-F238E27FC236}">
                            <a16:creationId xmlns:a16="http://schemas.microsoft.com/office/drawing/2014/main" id="{34DBADB8-7263-4B8A-BAB1-7C56D3B967D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559926" y="811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6" name="Object 7">
            <a:extLst>
              <a:ext uri="{FF2B5EF4-FFF2-40B4-BE49-F238E27FC236}">
                <a16:creationId xmlns:a16="http://schemas.microsoft.com/office/drawing/2014/main" id="{F807842F-F148-4220-BE80-F1A7FCB1008E}"/>
              </a:ext>
            </a:extLst>
          </p:cNvPr>
          <p:cNvGraphicFramePr>
            <a:graphicFrameLocks noChangeAspect="1"/>
          </p:cNvGraphicFramePr>
          <p:nvPr/>
        </p:nvGraphicFramePr>
        <p:xfrm>
          <a:off x="7702550" y="920750"/>
          <a:ext cx="749300" cy="363538"/>
        </p:xfrm>
        <a:graphic>
          <a:graphicData uri="http://schemas.openxmlformats.org/presentationml/2006/ole">
            <mc:AlternateContent xmlns:mc="http://schemas.openxmlformats.org/markup-compatibility/2006">
              <mc:Choice xmlns:v="urn:schemas-microsoft-com:vml" Requires="v">
                <p:oleObj spid="_x0000_s12295" name="Equation" r:id="rId15" imgW="418918" imgH="203112" progId="Equation.DSMT4">
                  <p:embed/>
                </p:oleObj>
              </mc:Choice>
              <mc:Fallback>
                <p:oleObj name="Equation" r:id="rId15" imgW="418918" imgH="203112" progId="Equation.DSMT4">
                  <p:embed/>
                  <p:pic>
                    <p:nvPicPr>
                      <p:cNvPr id="146" name="Object 7">
                        <a:extLst>
                          <a:ext uri="{FF2B5EF4-FFF2-40B4-BE49-F238E27FC236}">
                            <a16:creationId xmlns:a16="http://schemas.microsoft.com/office/drawing/2014/main" id="{F807842F-F148-4220-BE80-F1A7FCB1008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702550" y="920750"/>
                        <a:ext cx="749300"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7" name="Object 8">
            <a:extLst>
              <a:ext uri="{FF2B5EF4-FFF2-40B4-BE49-F238E27FC236}">
                <a16:creationId xmlns:a16="http://schemas.microsoft.com/office/drawing/2014/main" id="{0EE2B8DA-3BBB-42C5-B658-14DE42812D5D}"/>
              </a:ext>
            </a:extLst>
          </p:cNvPr>
          <p:cNvGraphicFramePr>
            <a:graphicFrameLocks noChangeAspect="1"/>
          </p:cNvGraphicFramePr>
          <p:nvPr/>
        </p:nvGraphicFramePr>
        <p:xfrm>
          <a:off x="8451851" y="920750"/>
          <a:ext cx="295275" cy="361950"/>
        </p:xfrm>
        <a:graphic>
          <a:graphicData uri="http://schemas.openxmlformats.org/presentationml/2006/ole">
            <mc:AlternateContent xmlns:mc="http://schemas.openxmlformats.org/markup-compatibility/2006">
              <mc:Choice xmlns:v="urn:schemas-microsoft-com:vml" Requires="v">
                <p:oleObj spid="_x0000_s12296" name="Equation" r:id="rId17" imgW="164957" imgH="203024" progId="Equation.DSMT4">
                  <p:embed/>
                </p:oleObj>
              </mc:Choice>
              <mc:Fallback>
                <p:oleObj name="Equation" r:id="rId17" imgW="164957" imgH="203024" progId="Equation.DSMT4">
                  <p:embed/>
                  <p:pic>
                    <p:nvPicPr>
                      <p:cNvPr id="147" name="Object 8">
                        <a:extLst>
                          <a:ext uri="{FF2B5EF4-FFF2-40B4-BE49-F238E27FC236}">
                            <a16:creationId xmlns:a16="http://schemas.microsoft.com/office/drawing/2014/main" id="{0EE2B8DA-3BBB-42C5-B658-14DE42812D5D}"/>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8451851" y="920750"/>
                        <a:ext cx="29527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8" name="Object 9">
            <a:extLst>
              <a:ext uri="{FF2B5EF4-FFF2-40B4-BE49-F238E27FC236}">
                <a16:creationId xmlns:a16="http://schemas.microsoft.com/office/drawing/2014/main" id="{E5D58783-7437-4DAB-8091-D4FB6E00339A}"/>
              </a:ext>
            </a:extLst>
          </p:cNvPr>
          <p:cNvGraphicFramePr>
            <a:graphicFrameLocks noChangeAspect="1"/>
          </p:cNvGraphicFramePr>
          <p:nvPr/>
        </p:nvGraphicFramePr>
        <p:xfrm>
          <a:off x="8770939" y="920750"/>
          <a:ext cx="409575" cy="361950"/>
        </p:xfrm>
        <a:graphic>
          <a:graphicData uri="http://schemas.openxmlformats.org/presentationml/2006/ole">
            <mc:AlternateContent xmlns:mc="http://schemas.openxmlformats.org/markup-compatibility/2006">
              <mc:Choice xmlns:v="urn:schemas-microsoft-com:vml" Requires="v">
                <p:oleObj spid="_x0000_s12297" name="Equation" r:id="rId19" imgW="228501" imgH="203112" progId="Equation.DSMT4">
                  <p:embed/>
                </p:oleObj>
              </mc:Choice>
              <mc:Fallback>
                <p:oleObj name="Equation" r:id="rId19" imgW="228501" imgH="203112" progId="Equation.DSMT4">
                  <p:embed/>
                  <p:pic>
                    <p:nvPicPr>
                      <p:cNvPr id="148" name="Object 9">
                        <a:extLst>
                          <a:ext uri="{FF2B5EF4-FFF2-40B4-BE49-F238E27FC236}">
                            <a16:creationId xmlns:a16="http://schemas.microsoft.com/office/drawing/2014/main" id="{E5D58783-7437-4DAB-8091-D4FB6E00339A}"/>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770939" y="920750"/>
                        <a:ext cx="40957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10">
            <a:extLst>
              <a:ext uri="{FF2B5EF4-FFF2-40B4-BE49-F238E27FC236}">
                <a16:creationId xmlns:a16="http://schemas.microsoft.com/office/drawing/2014/main" id="{B21AF703-5D8A-4E2C-B860-6E700A2559FD}"/>
              </a:ext>
            </a:extLst>
          </p:cNvPr>
          <p:cNvGraphicFramePr>
            <a:graphicFrameLocks noChangeAspect="1"/>
          </p:cNvGraphicFramePr>
          <p:nvPr/>
        </p:nvGraphicFramePr>
        <p:xfrm>
          <a:off x="9126539" y="914400"/>
          <a:ext cx="771525" cy="317500"/>
        </p:xfrm>
        <a:graphic>
          <a:graphicData uri="http://schemas.openxmlformats.org/presentationml/2006/ole">
            <mc:AlternateContent xmlns:mc="http://schemas.openxmlformats.org/markup-compatibility/2006">
              <mc:Choice xmlns:v="urn:schemas-microsoft-com:vml" Requires="v">
                <p:oleObj spid="_x0000_s12298" name="Equation" r:id="rId21" imgW="431425" imgH="177646" progId="Equation.DSMT4">
                  <p:embed/>
                </p:oleObj>
              </mc:Choice>
              <mc:Fallback>
                <p:oleObj name="Equation" r:id="rId21" imgW="431425" imgH="177646" progId="Equation.DSMT4">
                  <p:embed/>
                  <p:pic>
                    <p:nvPicPr>
                      <p:cNvPr id="149" name="Object 10">
                        <a:extLst>
                          <a:ext uri="{FF2B5EF4-FFF2-40B4-BE49-F238E27FC236}">
                            <a16:creationId xmlns:a16="http://schemas.microsoft.com/office/drawing/2014/main" id="{B21AF703-5D8A-4E2C-B860-6E700A2559FD}"/>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26539" y="914400"/>
                        <a:ext cx="771525"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11">
            <a:extLst>
              <a:ext uri="{FF2B5EF4-FFF2-40B4-BE49-F238E27FC236}">
                <a16:creationId xmlns:a16="http://schemas.microsoft.com/office/drawing/2014/main" id="{0ECB2DF5-2CE8-4C96-98DE-3B137A28813C}"/>
              </a:ext>
            </a:extLst>
          </p:cNvPr>
          <p:cNvGraphicFramePr>
            <a:graphicFrameLocks noChangeAspect="1"/>
          </p:cNvGraphicFramePr>
          <p:nvPr/>
        </p:nvGraphicFramePr>
        <p:xfrm>
          <a:off x="7599364" y="922338"/>
          <a:ext cx="904875" cy="373062"/>
        </p:xfrm>
        <a:graphic>
          <a:graphicData uri="http://schemas.openxmlformats.org/presentationml/2006/ole">
            <mc:AlternateContent xmlns:mc="http://schemas.openxmlformats.org/markup-compatibility/2006">
              <mc:Choice xmlns:v="urn:schemas-microsoft-com:vml" Requires="v">
                <p:oleObj spid="_x0000_s12299" name="Equation" r:id="rId23" imgW="494870" imgH="203024" progId="Equation.DSMT4">
                  <p:embed/>
                </p:oleObj>
              </mc:Choice>
              <mc:Fallback>
                <p:oleObj name="Equation" r:id="rId23" imgW="494870" imgH="203024" progId="Equation.DSMT4">
                  <p:embed/>
                  <p:pic>
                    <p:nvPicPr>
                      <p:cNvPr id="150" name="Object 11">
                        <a:extLst>
                          <a:ext uri="{FF2B5EF4-FFF2-40B4-BE49-F238E27FC236}">
                            <a16:creationId xmlns:a16="http://schemas.microsoft.com/office/drawing/2014/main" id="{0ECB2DF5-2CE8-4C96-98DE-3B137A28813C}"/>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599364" y="922338"/>
                        <a:ext cx="904875" cy="37306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1" name="Object 12">
            <a:extLst>
              <a:ext uri="{FF2B5EF4-FFF2-40B4-BE49-F238E27FC236}">
                <a16:creationId xmlns:a16="http://schemas.microsoft.com/office/drawing/2014/main" id="{F871675C-E946-4EBE-A231-2CE44FBFFAF5}"/>
              </a:ext>
            </a:extLst>
          </p:cNvPr>
          <p:cNvGraphicFramePr>
            <a:graphicFrameLocks noChangeAspect="1"/>
          </p:cNvGraphicFramePr>
          <p:nvPr/>
        </p:nvGraphicFramePr>
        <p:xfrm>
          <a:off x="8497889" y="930276"/>
          <a:ext cx="276225" cy="373063"/>
        </p:xfrm>
        <a:graphic>
          <a:graphicData uri="http://schemas.openxmlformats.org/presentationml/2006/ole">
            <mc:AlternateContent xmlns:mc="http://schemas.openxmlformats.org/markup-compatibility/2006">
              <mc:Choice xmlns:v="urn:schemas-microsoft-com:vml" Requires="v">
                <p:oleObj spid="_x0000_s12300" name="Equation" r:id="rId25" imgW="152268" imgH="203024" progId="Equation.DSMT4">
                  <p:embed/>
                </p:oleObj>
              </mc:Choice>
              <mc:Fallback>
                <p:oleObj name="Equation" r:id="rId25" imgW="152268" imgH="203024" progId="Equation.DSMT4">
                  <p:embed/>
                  <p:pic>
                    <p:nvPicPr>
                      <p:cNvPr id="151" name="Object 12">
                        <a:extLst>
                          <a:ext uri="{FF2B5EF4-FFF2-40B4-BE49-F238E27FC236}">
                            <a16:creationId xmlns:a16="http://schemas.microsoft.com/office/drawing/2014/main" id="{F871675C-E946-4EBE-A231-2CE44FBFFAF5}"/>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8497889" y="930276"/>
                        <a:ext cx="276225" cy="37306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2" name="Object 13">
            <a:extLst>
              <a:ext uri="{FF2B5EF4-FFF2-40B4-BE49-F238E27FC236}">
                <a16:creationId xmlns:a16="http://schemas.microsoft.com/office/drawing/2014/main" id="{A6BD10C9-C158-47E6-A5D5-EEC629A15225}"/>
              </a:ext>
            </a:extLst>
          </p:cNvPr>
          <p:cNvGraphicFramePr>
            <a:graphicFrameLocks noChangeAspect="1"/>
          </p:cNvGraphicFramePr>
          <p:nvPr/>
        </p:nvGraphicFramePr>
        <p:xfrm>
          <a:off x="8763000" y="935039"/>
          <a:ext cx="300038" cy="371475"/>
        </p:xfrm>
        <a:graphic>
          <a:graphicData uri="http://schemas.openxmlformats.org/presentationml/2006/ole">
            <mc:AlternateContent xmlns:mc="http://schemas.openxmlformats.org/markup-compatibility/2006">
              <mc:Choice xmlns:v="urn:schemas-microsoft-com:vml" Requires="v">
                <p:oleObj spid="_x0000_s12301" name="Equation" r:id="rId27" imgW="164957" imgH="203024" progId="Equation.DSMT4">
                  <p:embed/>
                </p:oleObj>
              </mc:Choice>
              <mc:Fallback>
                <p:oleObj name="Equation" r:id="rId27" imgW="164957" imgH="203024" progId="Equation.DSMT4">
                  <p:embed/>
                  <p:pic>
                    <p:nvPicPr>
                      <p:cNvPr id="152" name="Object 13">
                        <a:extLst>
                          <a:ext uri="{FF2B5EF4-FFF2-40B4-BE49-F238E27FC236}">
                            <a16:creationId xmlns:a16="http://schemas.microsoft.com/office/drawing/2014/main" id="{A6BD10C9-C158-47E6-A5D5-EEC629A15225}"/>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8763000" y="935039"/>
                        <a:ext cx="300038" cy="37147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 name="Object 14">
            <a:extLst>
              <a:ext uri="{FF2B5EF4-FFF2-40B4-BE49-F238E27FC236}">
                <a16:creationId xmlns:a16="http://schemas.microsoft.com/office/drawing/2014/main" id="{A4842967-4A75-4483-9C3C-D56EFB4F5DCF}"/>
              </a:ext>
            </a:extLst>
          </p:cNvPr>
          <p:cNvGraphicFramePr>
            <a:graphicFrameLocks noChangeAspect="1"/>
          </p:cNvGraphicFramePr>
          <p:nvPr/>
        </p:nvGraphicFramePr>
        <p:xfrm>
          <a:off x="9070975" y="931864"/>
          <a:ext cx="787400" cy="325437"/>
        </p:xfrm>
        <a:graphic>
          <a:graphicData uri="http://schemas.openxmlformats.org/presentationml/2006/ole">
            <mc:AlternateContent xmlns:mc="http://schemas.openxmlformats.org/markup-compatibility/2006">
              <mc:Choice xmlns:v="urn:schemas-microsoft-com:vml" Requires="v">
                <p:oleObj spid="_x0000_s12302" name="Equation" r:id="rId29" imgW="431425" imgH="177646" progId="Equation.DSMT4">
                  <p:embed/>
                </p:oleObj>
              </mc:Choice>
              <mc:Fallback>
                <p:oleObj name="Equation" r:id="rId29" imgW="431425" imgH="177646" progId="Equation.DSMT4">
                  <p:embed/>
                  <p:pic>
                    <p:nvPicPr>
                      <p:cNvPr id="153" name="Object 14">
                        <a:extLst>
                          <a:ext uri="{FF2B5EF4-FFF2-40B4-BE49-F238E27FC236}">
                            <a16:creationId xmlns:a16="http://schemas.microsoft.com/office/drawing/2014/main" id="{A4842967-4A75-4483-9C3C-D56EFB4F5DCF}"/>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9070975" y="931864"/>
                        <a:ext cx="787400" cy="325437"/>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4" name="Object 15">
            <a:extLst>
              <a:ext uri="{FF2B5EF4-FFF2-40B4-BE49-F238E27FC236}">
                <a16:creationId xmlns:a16="http://schemas.microsoft.com/office/drawing/2014/main" id="{ADA372E8-E1A4-45DC-BFDE-4B55FFF1710A}"/>
              </a:ext>
            </a:extLst>
          </p:cNvPr>
          <p:cNvGraphicFramePr>
            <a:graphicFrameLocks noChangeAspect="1"/>
          </p:cNvGraphicFramePr>
          <p:nvPr/>
        </p:nvGraphicFramePr>
        <p:xfrm>
          <a:off x="6053138" y="1069976"/>
          <a:ext cx="1103312" cy="608013"/>
        </p:xfrm>
        <a:graphic>
          <a:graphicData uri="http://schemas.openxmlformats.org/presentationml/2006/ole">
            <mc:AlternateContent xmlns:mc="http://schemas.openxmlformats.org/markup-compatibility/2006">
              <mc:Choice xmlns:v="urn:schemas-microsoft-com:vml" Requires="v">
                <p:oleObj spid="_x0000_s12303" name="Equation" r:id="rId31" imgW="850531" imgH="469696" progId="Equation.DSMT4">
                  <p:embed/>
                </p:oleObj>
              </mc:Choice>
              <mc:Fallback>
                <p:oleObj name="Equation" r:id="rId31" imgW="850531" imgH="469696" progId="Equation.DSMT4">
                  <p:embed/>
                  <p:pic>
                    <p:nvPicPr>
                      <p:cNvPr id="154" name="Object 15">
                        <a:extLst>
                          <a:ext uri="{FF2B5EF4-FFF2-40B4-BE49-F238E27FC236}">
                            <a16:creationId xmlns:a16="http://schemas.microsoft.com/office/drawing/2014/main" id="{ADA372E8-E1A4-45DC-BFDE-4B55FFF1710A}"/>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053138" y="1069976"/>
                        <a:ext cx="1103312" cy="608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5" name="Object 16">
            <a:extLst>
              <a:ext uri="{FF2B5EF4-FFF2-40B4-BE49-F238E27FC236}">
                <a16:creationId xmlns:a16="http://schemas.microsoft.com/office/drawing/2014/main" id="{6F1D743B-6039-49FC-B21F-91C155169CB4}"/>
              </a:ext>
            </a:extLst>
          </p:cNvPr>
          <p:cNvGraphicFramePr>
            <a:graphicFrameLocks noChangeAspect="1"/>
          </p:cNvGraphicFramePr>
          <p:nvPr/>
        </p:nvGraphicFramePr>
        <p:xfrm>
          <a:off x="6153151" y="1092200"/>
          <a:ext cx="942975" cy="615950"/>
        </p:xfrm>
        <a:graphic>
          <a:graphicData uri="http://schemas.openxmlformats.org/presentationml/2006/ole">
            <mc:AlternateContent xmlns:mc="http://schemas.openxmlformats.org/markup-compatibility/2006">
              <mc:Choice xmlns:v="urn:schemas-microsoft-com:vml" Requires="v">
                <p:oleObj spid="_x0000_s12304" name="Equation" r:id="rId33" imgW="622030" imgH="406224" progId="Equation.DSMT4">
                  <p:embed/>
                </p:oleObj>
              </mc:Choice>
              <mc:Fallback>
                <p:oleObj name="Equation" r:id="rId33" imgW="622030" imgH="406224" progId="Equation.DSMT4">
                  <p:embed/>
                  <p:pic>
                    <p:nvPicPr>
                      <p:cNvPr id="155" name="Object 16">
                        <a:extLst>
                          <a:ext uri="{FF2B5EF4-FFF2-40B4-BE49-F238E27FC236}">
                            <a16:creationId xmlns:a16="http://schemas.microsoft.com/office/drawing/2014/main" id="{6F1D743B-6039-49FC-B21F-91C155169CB4}"/>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153151" y="1092200"/>
                        <a:ext cx="942975"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56" name="Straight Connector 155">
            <a:extLst>
              <a:ext uri="{FF2B5EF4-FFF2-40B4-BE49-F238E27FC236}">
                <a16:creationId xmlns:a16="http://schemas.microsoft.com/office/drawing/2014/main" id="{C369A479-872F-4261-BAA6-E3EC6128706E}"/>
              </a:ext>
            </a:extLst>
          </p:cNvPr>
          <p:cNvCxnSpPr/>
          <p:nvPr/>
        </p:nvCxnSpPr>
        <p:spPr bwMode="auto">
          <a:xfrm rot="5400000">
            <a:off x="5341939" y="4919664"/>
            <a:ext cx="36147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F5969479-283C-4478-9935-9EE30B3FDE99}"/>
              </a:ext>
            </a:extLst>
          </p:cNvPr>
          <p:cNvCxnSpPr/>
          <p:nvPr/>
        </p:nvCxnSpPr>
        <p:spPr bwMode="auto">
          <a:xfrm rot="5400000">
            <a:off x="7239795" y="4925220"/>
            <a:ext cx="3616325"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F82F9A8A-346D-4275-93CB-B4901B12810C}"/>
              </a:ext>
            </a:extLst>
          </p:cNvPr>
          <p:cNvCxnSpPr/>
          <p:nvPr/>
        </p:nvCxnSpPr>
        <p:spPr bwMode="auto">
          <a:xfrm rot="5400000">
            <a:off x="3462339" y="4945064"/>
            <a:ext cx="36147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ED9C2777-58FA-4271-879B-9922125988B8}"/>
              </a:ext>
            </a:extLst>
          </p:cNvPr>
          <p:cNvCxnSpPr/>
          <p:nvPr/>
        </p:nvCxnSpPr>
        <p:spPr bwMode="auto">
          <a:xfrm rot="5400000">
            <a:off x="1558132" y="5012532"/>
            <a:ext cx="3616325"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FC9C02D3-DD61-4A4A-B0FF-6891A7D53621}"/>
              </a:ext>
            </a:extLst>
          </p:cNvPr>
          <p:cNvSpPr txBox="1">
            <a:spLocks noChangeArrowheads="1"/>
          </p:cNvSpPr>
          <p:nvPr/>
        </p:nvSpPr>
        <p:spPr bwMode="auto">
          <a:xfrm>
            <a:off x="1635125" y="1679575"/>
            <a:ext cx="464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Zeroes in the middle between 2 asymptotes</a:t>
            </a:r>
          </a:p>
        </p:txBody>
      </p:sp>
      <p:sp>
        <p:nvSpPr>
          <p:cNvPr id="171" name="Oval 170">
            <a:extLst>
              <a:ext uri="{FF2B5EF4-FFF2-40B4-BE49-F238E27FC236}">
                <a16:creationId xmlns:a16="http://schemas.microsoft.com/office/drawing/2014/main" id="{7D05D892-C9F2-435E-8F91-6CC7A390BE85}"/>
              </a:ext>
            </a:extLst>
          </p:cNvPr>
          <p:cNvSpPr/>
          <p:nvPr/>
        </p:nvSpPr>
        <p:spPr>
          <a:xfrm>
            <a:off x="9012238" y="250826"/>
            <a:ext cx="334962" cy="46037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2" name="TextBox 171">
            <a:extLst>
              <a:ext uri="{FF2B5EF4-FFF2-40B4-BE49-F238E27FC236}">
                <a16:creationId xmlns:a16="http://schemas.microsoft.com/office/drawing/2014/main" id="{3AF612C0-205D-4C88-A77D-2265F4540E85}"/>
              </a:ext>
            </a:extLst>
          </p:cNvPr>
          <p:cNvSpPr txBox="1">
            <a:spLocks noChangeArrowheads="1"/>
          </p:cNvSpPr>
          <p:nvPr/>
        </p:nvSpPr>
        <p:spPr bwMode="auto">
          <a:xfrm>
            <a:off x="1665289" y="2022475"/>
            <a:ext cx="3044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Vertical shift of 2 units down</a:t>
            </a:r>
          </a:p>
        </p:txBody>
      </p:sp>
      <p:sp>
        <p:nvSpPr>
          <p:cNvPr id="173" name="TextBox 172">
            <a:extLst>
              <a:ext uri="{FF2B5EF4-FFF2-40B4-BE49-F238E27FC236}">
                <a16:creationId xmlns:a16="http://schemas.microsoft.com/office/drawing/2014/main" id="{455B3E87-35F9-452F-AB56-43ABEF05B095}"/>
              </a:ext>
            </a:extLst>
          </p:cNvPr>
          <p:cNvSpPr txBox="1">
            <a:spLocks noChangeArrowheads="1"/>
          </p:cNvSpPr>
          <p:nvPr/>
        </p:nvSpPr>
        <p:spPr bwMode="auto">
          <a:xfrm>
            <a:off x="4903789" y="2054225"/>
            <a:ext cx="5108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Therefore, all zeroes will be shifted 2 units down</a:t>
            </a:r>
          </a:p>
        </p:txBody>
      </p:sp>
      <p:sp>
        <p:nvSpPr>
          <p:cNvPr id="174" name="Oval 173">
            <a:extLst>
              <a:ext uri="{FF2B5EF4-FFF2-40B4-BE49-F238E27FC236}">
                <a16:creationId xmlns:a16="http://schemas.microsoft.com/office/drawing/2014/main" id="{D35AF41B-78D5-4CA5-9612-60CE91344543}"/>
              </a:ext>
            </a:extLst>
          </p:cNvPr>
          <p:cNvSpPr/>
          <p:nvPr/>
        </p:nvSpPr>
        <p:spPr>
          <a:xfrm>
            <a:off x="7026275" y="261939"/>
            <a:ext cx="393700" cy="433387"/>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5" name="TextBox 174">
            <a:extLst>
              <a:ext uri="{FF2B5EF4-FFF2-40B4-BE49-F238E27FC236}">
                <a16:creationId xmlns:a16="http://schemas.microsoft.com/office/drawing/2014/main" id="{134AFB2F-6763-4A84-963C-0CE850B4C89C}"/>
              </a:ext>
            </a:extLst>
          </p:cNvPr>
          <p:cNvSpPr txBox="1">
            <a:spLocks noChangeArrowheads="1"/>
          </p:cNvSpPr>
          <p:nvPr/>
        </p:nvSpPr>
        <p:spPr bwMode="auto">
          <a:xfrm>
            <a:off x="1652588" y="2447926"/>
            <a:ext cx="21272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Vert. Expans. by a</a:t>
            </a:r>
            <a:br>
              <a:rPr lang="en-CA" altLang="en-US" sz="1800">
                <a:latin typeface="Arial" panose="020B0604020202020204" pitchFamily="34" charset="0"/>
              </a:rPr>
            </a:br>
            <a:r>
              <a:rPr lang="en-CA" altLang="en-US" sz="1800">
                <a:latin typeface="Arial" panose="020B0604020202020204" pitchFamily="34" charset="0"/>
              </a:rPr>
              <a:t> factor of – 2  (VR)</a:t>
            </a:r>
          </a:p>
        </p:txBody>
      </p:sp>
      <p:sp>
        <p:nvSpPr>
          <p:cNvPr id="176" name="TextBox 175">
            <a:extLst>
              <a:ext uri="{FF2B5EF4-FFF2-40B4-BE49-F238E27FC236}">
                <a16:creationId xmlns:a16="http://schemas.microsoft.com/office/drawing/2014/main" id="{9822A513-C046-4444-A3A9-87C9646214DA}"/>
              </a:ext>
            </a:extLst>
          </p:cNvPr>
          <p:cNvSpPr txBox="1">
            <a:spLocks noChangeArrowheads="1"/>
          </p:cNvSpPr>
          <p:nvPr/>
        </p:nvSpPr>
        <p:spPr bwMode="auto">
          <a:xfrm>
            <a:off x="4919664" y="2436813"/>
            <a:ext cx="51085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latin typeface="Arial" panose="020B0604020202020204" pitchFamily="34" charset="0"/>
              </a:rPr>
              <a:t>Points in the middle between zero &amp; asymptote</a:t>
            </a:r>
            <a:br>
              <a:rPr lang="en-CA" altLang="en-US" sz="1800">
                <a:latin typeface="Arial" panose="020B0604020202020204" pitchFamily="34" charset="0"/>
              </a:rPr>
            </a:br>
            <a:r>
              <a:rPr lang="en-CA" altLang="en-US" sz="1800">
                <a:latin typeface="Arial" panose="020B0604020202020204" pitchFamily="34" charset="0"/>
              </a:rPr>
              <a:t> will be 2 units up or down from the center</a:t>
            </a:r>
          </a:p>
        </p:txBody>
      </p:sp>
      <p:sp>
        <p:nvSpPr>
          <p:cNvPr id="177" name="Up Arrow 176">
            <a:extLst>
              <a:ext uri="{FF2B5EF4-FFF2-40B4-BE49-F238E27FC236}">
                <a16:creationId xmlns:a16="http://schemas.microsoft.com/office/drawing/2014/main" id="{EF9B1CC7-E7F2-41DF-85DE-326D9EDD5C12}"/>
              </a:ext>
            </a:extLst>
          </p:cNvPr>
          <p:cNvSpPr/>
          <p:nvPr/>
        </p:nvSpPr>
        <p:spPr>
          <a:xfrm>
            <a:off x="5591176" y="4041775"/>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8" name="Oval 177">
            <a:extLst>
              <a:ext uri="{FF2B5EF4-FFF2-40B4-BE49-F238E27FC236}">
                <a16:creationId xmlns:a16="http://schemas.microsoft.com/office/drawing/2014/main" id="{B6B468FF-00D1-4891-AB24-28A0E376CF8B}"/>
              </a:ext>
            </a:extLst>
          </p:cNvPr>
          <p:cNvSpPr/>
          <p:nvPr/>
        </p:nvSpPr>
        <p:spPr>
          <a:xfrm>
            <a:off x="6651625" y="5745164"/>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79" name="Up Arrow 178">
            <a:extLst>
              <a:ext uri="{FF2B5EF4-FFF2-40B4-BE49-F238E27FC236}">
                <a16:creationId xmlns:a16="http://schemas.microsoft.com/office/drawing/2014/main" id="{12B3C1FD-168E-4B16-B7DE-F4C0AD4814B2}"/>
              </a:ext>
            </a:extLst>
          </p:cNvPr>
          <p:cNvSpPr/>
          <p:nvPr/>
        </p:nvSpPr>
        <p:spPr>
          <a:xfrm flipV="1">
            <a:off x="6542089" y="491648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80" name="Oval 179">
            <a:extLst>
              <a:ext uri="{FF2B5EF4-FFF2-40B4-BE49-F238E27FC236}">
                <a16:creationId xmlns:a16="http://schemas.microsoft.com/office/drawing/2014/main" id="{0CB3A4C5-C3D2-45DE-8331-A6AE0DE78115}"/>
              </a:ext>
            </a:extLst>
          </p:cNvPr>
          <p:cNvSpPr/>
          <p:nvPr/>
        </p:nvSpPr>
        <p:spPr>
          <a:xfrm flipV="1">
            <a:off x="5681664" y="4016375"/>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201" name="Object 17">
            <a:extLst>
              <a:ext uri="{FF2B5EF4-FFF2-40B4-BE49-F238E27FC236}">
                <a16:creationId xmlns:a16="http://schemas.microsoft.com/office/drawing/2014/main" id="{F88997C8-505A-46AD-8C06-A17D39EEBB6C}"/>
              </a:ext>
            </a:extLst>
          </p:cNvPr>
          <p:cNvGraphicFramePr>
            <a:graphicFrameLocks noChangeAspect="1"/>
          </p:cNvGraphicFramePr>
          <p:nvPr/>
        </p:nvGraphicFramePr>
        <p:xfrm>
          <a:off x="4440239" y="644526"/>
          <a:ext cx="236537" cy="576263"/>
        </p:xfrm>
        <a:graphic>
          <a:graphicData uri="http://schemas.openxmlformats.org/presentationml/2006/ole">
            <mc:AlternateContent xmlns:mc="http://schemas.openxmlformats.org/markup-compatibility/2006">
              <mc:Choice xmlns:v="urn:schemas-microsoft-com:vml" Requires="v">
                <p:oleObj spid="_x0000_s12305" name="Equation" r:id="rId35" imgW="177646" imgH="431425" progId="Equation.DSMT4">
                  <p:embed/>
                </p:oleObj>
              </mc:Choice>
              <mc:Fallback>
                <p:oleObj name="Equation" r:id="rId35" imgW="177646" imgH="431425" progId="Equation.DSMT4">
                  <p:embed/>
                  <p:pic>
                    <p:nvPicPr>
                      <p:cNvPr id="201" name="Object 17">
                        <a:extLst>
                          <a:ext uri="{FF2B5EF4-FFF2-40B4-BE49-F238E27FC236}">
                            <a16:creationId xmlns:a16="http://schemas.microsoft.com/office/drawing/2014/main" id="{F88997C8-505A-46AD-8C06-A17D39EEBB6C}"/>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440239" y="644526"/>
                        <a:ext cx="236537" cy="576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80" name="Freeform 295">
            <a:extLst>
              <a:ext uri="{FF2B5EF4-FFF2-40B4-BE49-F238E27FC236}">
                <a16:creationId xmlns:a16="http://schemas.microsoft.com/office/drawing/2014/main" id="{70407E0C-0B4D-4DBB-B5AE-F96A7C086EC8}"/>
              </a:ext>
            </a:extLst>
          </p:cNvPr>
          <p:cNvSpPr>
            <a:spLocks/>
          </p:cNvSpPr>
          <p:nvPr/>
        </p:nvSpPr>
        <p:spPr bwMode="auto">
          <a:xfrm>
            <a:off x="6211888" y="4921250"/>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81" name="Freeform 295">
            <a:extLst>
              <a:ext uri="{FF2B5EF4-FFF2-40B4-BE49-F238E27FC236}">
                <a16:creationId xmlns:a16="http://schemas.microsoft.com/office/drawing/2014/main" id="{DDDFA5C0-2EA1-410C-BB25-8CB6255CD3C8}"/>
              </a:ext>
            </a:extLst>
          </p:cNvPr>
          <p:cNvSpPr>
            <a:spLocks/>
          </p:cNvSpPr>
          <p:nvPr/>
        </p:nvSpPr>
        <p:spPr bwMode="auto">
          <a:xfrm rot="10800000">
            <a:off x="5529263" y="3197225"/>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5" name="Oval 164">
            <a:extLst>
              <a:ext uri="{FF2B5EF4-FFF2-40B4-BE49-F238E27FC236}">
                <a16:creationId xmlns:a16="http://schemas.microsoft.com/office/drawing/2014/main" id="{388FBE23-9C93-4038-B8C8-980E848B4E62}"/>
              </a:ext>
            </a:extLst>
          </p:cNvPr>
          <p:cNvSpPr/>
          <p:nvPr/>
        </p:nvSpPr>
        <p:spPr>
          <a:xfrm>
            <a:off x="6154739" y="40068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3" name="Oval 482">
            <a:extLst>
              <a:ext uri="{FF2B5EF4-FFF2-40B4-BE49-F238E27FC236}">
                <a16:creationId xmlns:a16="http://schemas.microsoft.com/office/drawing/2014/main" id="{77D05AED-B35B-4374-8DF3-EA5013157FBD}"/>
              </a:ext>
            </a:extLst>
          </p:cNvPr>
          <p:cNvSpPr/>
          <p:nvPr/>
        </p:nvSpPr>
        <p:spPr>
          <a:xfrm>
            <a:off x="8056564" y="4017964"/>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4" name="Oval 483">
            <a:extLst>
              <a:ext uri="{FF2B5EF4-FFF2-40B4-BE49-F238E27FC236}">
                <a16:creationId xmlns:a16="http://schemas.microsoft.com/office/drawing/2014/main" id="{397CE03C-C076-4FAE-B7AE-16F4AB8BEF04}"/>
              </a:ext>
            </a:extLst>
          </p:cNvPr>
          <p:cNvSpPr/>
          <p:nvPr/>
        </p:nvSpPr>
        <p:spPr>
          <a:xfrm>
            <a:off x="4267200" y="4011614"/>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5" name="Oval 484">
            <a:extLst>
              <a:ext uri="{FF2B5EF4-FFF2-40B4-BE49-F238E27FC236}">
                <a16:creationId xmlns:a16="http://schemas.microsoft.com/office/drawing/2014/main" id="{990047F0-6392-4613-969D-E734DA58E9C3}"/>
              </a:ext>
            </a:extLst>
          </p:cNvPr>
          <p:cNvSpPr/>
          <p:nvPr/>
        </p:nvSpPr>
        <p:spPr>
          <a:xfrm>
            <a:off x="2386014" y="403860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6" name="Up Arrow 485">
            <a:extLst>
              <a:ext uri="{FF2B5EF4-FFF2-40B4-BE49-F238E27FC236}">
                <a16:creationId xmlns:a16="http://schemas.microsoft.com/office/drawing/2014/main" id="{74953F51-AF99-406B-B0E8-1546BBC45FFB}"/>
              </a:ext>
            </a:extLst>
          </p:cNvPr>
          <p:cNvSpPr/>
          <p:nvPr/>
        </p:nvSpPr>
        <p:spPr>
          <a:xfrm>
            <a:off x="7478714" y="4021138"/>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7" name="Oval 486">
            <a:extLst>
              <a:ext uri="{FF2B5EF4-FFF2-40B4-BE49-F238E27FC236}">
                <a16:creationId xmlns:a16="http://schemas.microsoft.com/office/drawing/2014/main" id="{F2C62FE1-52D8-4489-ACCE-9D89201B71BB}"/>
              </a:ext>
            </a:extLst>
          </p:cNvPr>
          <p:cNvSpPr/>
          <p:nvPr/>
        </p:nvSpPr>
        <p:spPr>
          <a:xfrm>
            <a:off x="8539164" y="5722939"/>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8" name="Up Arrow 487">
            <a:extLst>
              <a:ext uri="{FF2B5EF4-FFF2-40B4-BE49-F238E27FC236}">
                <a16:creationId xmlns:a16="http://schemas.microsoft.com/office/drawing/2014/main" id="{CB5F8EB5-2CF0-413C-A65F-4B85374E135E}"/>
              </a:ext>
            </a:extLst>
          </p:cNvPr>
          <p:cNvSpPr/>
          <p:nvPr/>
        </p:nvSpPr>
        <p:spPr>
          <a:xfrm flipV="1">
            <a:off x="8428039" y="4895851"/>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89" name="Oval 488">
            <a:extLst>
              <a:ext uri="{FF2B5EF4-FFF2-40B4-BE49-F238E27FC236}">
                <a16:creationId xmlns:a16="http://schemas.microsoft.com/office/drawing/2014/main" id="{63947603-2742-4D92-BEB1-346AF243D169}"/>
              </a:ext>
            </a:extLst>
          </p:cNvPr>
          <p:cNvSpPr/>
          <p:nvPr/>
        </p:nvSpPr>
        <p:spPr>
          <a:xfrm flipV="1">
            <a:off x="7567614" y="3995739"/>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0" name="Freeform 295">
            <a:extLst>
              <a:ext uri="{FF2B5EF4-FFF2-40B4-BE49-F238E27FC236}">
                <a16:creationId xmlns:a16="http://schemas.microsoft.com/office/drawing/2014/main" id="{966E24CF-0776-4A90-BCE3-BF2BF6094974}"/>
              </a:ext>
            </a:extLst>
          </p:cNvPr>
          <p:cNvSpPr>
            <a:spLocks/>
          </p:cNvSpPr>
          <p:nvPr/>
        </p:nvSpPr>
        <p:spPr bwMode="auto">
          <a:xfrm>
            <a:off x="8097838" y="4900613"/>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1" name="Freeform 295">
            <a:extLst>
              <a:ext uri="{FF2B5EF4-FFF2-40B4-BE49-F238E27FC236}">
                <a16:creationId xmlns:a16="http://schemas.microsoft.com/office/drawing/2014/main" id="{ECC49BBB-948F-4372-8A30-672C950E8FF0}"/>
              </a:ext>
            </a:extLst>
          </p:cNvPr>
          <p:cNvSpPr>
            <a:spLocks/>
          </p:cNvSpPr>
          <p:nvPr/>
        </p:nvSpPr>
        <p:spPr bwMode="auto">
          <a:xfrm rot="10800000">
            <a:off x="7415213" y="3176588"/>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 name="Up Arrow 491">
            <a:extLst>
              <a:ext uri="{FF2B5EF4-FFF2-40B4-BE49-F238E27FC236}">
                <a16:creationId xmlns:a16="http://schemas.microsoft.com/office/drawing/2014/main" id="{B9314FEB-735E-4DA7-A42F-6E36029AB70E}"/>
              </a:ext>
            </a:extLst>
          </p:cNvPr>
          <p:cNvSpPr/>
          <p:nvPr/>
        </p:nvSpPr>
        <p:spPr>
          <a:xfrm>
            <a:off x="3705226" y="4016375"/>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3" name="Oval 492">
            <a:extLst>
              <a:ext uri="{FF2B5EF4-FFF2-40B4-BE49-F238E27FC236}">
                <a16:creationId xmlns:a16="http://schemas.microsoft.com/office/drawing/2014/main" id="{6AADC39C-9E8E-43F3-9512-D090859A1BF1}"/>
              </a:ext>
            </a:extLst>
          </p:cNvPr>
          <p:cNvSpPr/>
          <p:nvPr/>
        </p:nvSpPr>
        <p:spPr>
          <a:xfrm>
            <a:off x="4765675" y="571817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4" name="Up Arrow 493">
            <a:extLst>
              <a:ext uri="{FF2B5EF4-FFF2-40B4-BE49-F238E27FC236}">
                <a16:creationId xmlns:a16="http://schemas.microsoft.com/office/drawing/2014/main" id="{DAF86FFB-21A6-41B9-A869-65FBCEBB72A4}"/>
              </a:ext>
            </a:extLst>
          </p:cNvPr>
          <p:cNvSpPr/>
          <p:nvPr/>
        </p:nvSpPr>
        <p:spPr>
          <a:xfrm flipV="1">
            <a:off x="4654551" y="4891088"/>
            <a:ext cx="327025" cy="900112"/>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5" name="Oval 494">
            <a:extLst>
              <a:ext uri="{FF2B5EF4-FFF2-40B4-BE49-F238E27FC236}">
                <a16:creationId xmlns:a16="http://schemas.microsoft.com/office/drawing/2014/main" id="{DAA8D114-7D8B-43C8-85C6-26E42AC84ABF}"/>
              </a:ext>
            </a:extLst>
          </p:cNvPr>
          <p:cNvSpPr/>
          <p:nvPr/>
        </p:nvSpPr>
        <p:spPr>
          <a:xfrm flipV="1">
            <a:off x="3794125" y="3990975"/>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6" name="Freeform 295">
            <a:extLst>
              <a:ext uri="{FF2B5EF4-FFF2-40B4-BE49-F238E27FC236}">
                <a16:creationId xmlns:a16="http://schemas.microsoft.com/office/drawing/2014/main" id="{D215077E-531A-4906-BB94-0186AAC1D76B}"/>
              </a:ext>
            </a:extLst>
          </p:cNvPr>
          <p:cNvSpPr>
            <a:spLocks/>
          </p:cNvSpPr>
          <p:nvPr/>
        </p:nvSpPr>
        <p:spPr bwMode="auto">
          <a:xfrm>
            <a:off x="4324351" y="4895850"/>
            <a:ext cx="671513"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7" name="Freeform 295">
            <a:extLst>
              <a:ext uri="{FF2B5EF4-FFF2-40B4-BE49-F238E27FC236}">
                <a16:creationId xmlns:a16="http://schemas.microsoft.com/office/drawing/2014/main" id="{431B7C04-CCBF-43A4-B922-83FD90AFB94A}"/>
              </a:ext>
            </a:extLst>
          </p:cNvPr>
          <p:cNvSpPr>
            <a:spLocks/>
          </p:cNvSpPr>
          <p:nvPr/>
        </p:nvSpPr>
        <p:spPr bwMode="auto">
          <a:xfrm rot="10800000">
            <a:off x="3641726" y="3171825"/>
            <a:ext cx="671513"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8" name="Up Arrow 497">
            <a:extLst>
              <a:ext uri="{FF2B5EF4-FFF2-40B4-BE49-F238E27FC236}">
                <a16:creationId xmlns:a16="http://schemas.microsoft.com/office/drawing/2014/main" id="{AB84B0A0-FC98-40F2-AEC1-D4971FC82524}"/>
              </a:ext>
            </a:extLst>
          </p:cNvPr>
          <p:cNvSpPr/>
          <p:nvPr/>
        </p:nvSpPr>
        <p:spPr>
          <a:xfrm>
            <a:off x="1808164" y="4010025"/>
            <a:ext cx="327025" cy="901700"/>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99" name="Oval 498">
            <a:extLst>
              <a:ext uri="{FF2B5EF4-FFF2-40B4-BE49-F238E27FC236}">
                <a16:creationId xmlns:a16="http://schemas.microsoft.com/office/drawing/2014/main" id="{7E7DD072-F2BD-43B1-ADC6-CA64D7E0AAF2}"/>
              </a:ext>
            </a:extLst>
          </p:cNvPr>
          <p:cNvSpPr/>
          <p:nvPr/>
        </p:nvSpPr>
        <p:spPr>
          <a:xfrm>
            <a:off x="2868614" y="5713414"/>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0" name="Up Arrow 499">
            <a:extLst>
              <a:ext uri="{FF2B5EF4-FFF2-40B4-BE49-F238E27FC236}">
                <a16:creationId xmlns:a16="http://schemas.microsoft.com/office/drawing/2014/main" id="{283087F3-90AC-4229-8E36-12C26C333ABF}"/>
              </a:ext>
            </a:extLst>
          </p:cNvPr>
          <p:cNvSpPr/>
          <p:nvPr/>
        </p:nvSpPr>
        <p:spPr>
          <a:xfrm flipV="1">
            <a:off x="2757489" y="4886326"/>
            <a:ext cx="327025" cy="900113"/>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1" name="Oval 500">
            <a:extLst>
              <a:ext uri="{FF2B5EF4-FFF2-40B4-BE49-F238E27FC236}">
                <a16:creationId xmlns:a16="http://schemas.microsoft.com/office/drawing/2014/main" id="{4162FE73-FA4B-47A6-9199-2AD12B5EC490}"/>
              </a:ext>
            </a:extLst>
          </p:cNvPr>
          <p:cNvSpPr/>
          <p:nvPr/>
        </p:nvSpPr>
        <p:spPr>
          <a:xfrm flipV="1">
            <a:off x="1897064" y="3984625"/>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02" name="Freeform 295">
            <a:extLst>
              <a:ext uri="{FF2B5EF4-FFF2-40B4-BE49-F238E27FC236}">
                <a16:creationId xmlns:a16="http://schemas.microsoft.com/office/drawing/2014/main" id="{66C3517F-CFE6-4E1F-A71E-DFC3DAADE6A4}"/>
              </a:ext>
            </a:extLst>
          </p:cNvPr>
          <p:cNvSpPr>
            <a:spLocks/>
          </p:cNvSpPr>
          <p:nvPr/>
        </p:nvSpPr>
        <p:spPr bwMode="auto">
          <a:xfrm>
            <a:off x="2427288" y="4889500"/>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3" name="Freeform 295">
            <a:extLst>
              <a:ext uri="{FF2B5EF4-FFF2-40B4-BE49-F238E27FC236}">
                <a16:creationId xmlns:a16="http://schemas.microsoft.com/office/drawing/2014/main" id="{57CB9016-AC1F-4448-8CB6-BEF9E20A0C04}"/>
              </a:ext>
            </a:extLst>
          </p:cNvPr>
          <p:cNvSpPr>
            <a:spLocks/>
          </p:cNvSpPr>
          <p:nvPr/>
        </p:nvSpPr>
        <p:spPr bwMode="auto">
          <a:xfrm rot="10800000">
            <a:off x="1744663" y="3165475"/>
            <a:ext cx="671512" cy="1739900"/>
          </a:xfrm>
          <a:custGeom>
            <a:avLst/>
            <a:gdLst>
              <a:gd name="T0" fmla="*/ 0 w 113"/>
              <a:gd name="T1" fmla="*/ 0 h 312"/>
              <a:gd name="T2" fmla="*/ 2147483646 w 113"/>
              <a:gd name="T3" fmla="*/ 2147483646 h 312"/>
              <a:gd name="T4" fmla="*/ 2147483646 w 113"/>
              <a:gd name="T5" fmla="*/ 2147483646 h 312"/>
              <a:gd name="T6" fmla="*/ 2147483646 w 113"/>
              <a:gd name="T7" fmla="*/ 2147483646 h 312"/>
              <a:gd name="T8" fmla="*/ 2147483646 w 113"/>
              <a:gd name="T9" fmla="*/ 2147483646 h 312"/>
              <a:gd name="T10" fmla="*/ 2147483646 w 113"/>
              <a:gd name="T11" fmla="*/ 2147483646 h 312"/>
              <a:gd name="T12" fmla="*/ 2147483646 w 113"/>
              <a:gd name="T13" fmla="*/ 2147483646 h 312"/>
              <a:gd name="T14" fmla="*/ 2147483646 w 113"/>
              <a:gd name="T15" fmla="*/ 2147483646 h 312"/>
              <a:gd name="T16" fmla="*/ 2147483646 w 113"/>
              <a:gd name="T17" fmla="*/ 2147483646 h 312"/>
              <a:gd name="T18" fmla="*/ 2147483646 w 113"/>
              <a:gd name="T19" fmla="*/ 2147483646 h 312"/>
              <a:gd name="T20" fmla="*/ 2147483646 w 113"/>
              <a:gd name="T21" fmla="*/ 2147483646 h 312"/>
              <a:gd name="T22" fmla="*/ 2147483646 w 113"/>
              <a:gd name="T23" fmla="*/ 2147483646 h 312"/>
              <a:gd name="T24" fmla="*/ 2147483646 w 113"/>
              <a:gd name="T25" fmla="*/ 2147483646 h 312"/>
              <a:gd name="T26" fmla="*/ 2147483646 w 113"/>
              <a:gd name="T27" fmla="*/ 2147483646 h 312"/>
              <a:gd name="T28" fmla="*/ 2147483646 w 113"/>
              <a:gd name="T29" fmla="*/ 2147483646 h 312"/>
              <a:gd name="T30" fmla="*/ 2147483646 w 113"/>
              <a:gd name="T31" fmla="*/ 2147483646 h 312"/>
              <a:gd name="T32" fmla="*/ 2147483646 w 113"/>
              <a:gd name="T33" fmla="*/ 2147483646 h 312"/>
              <a:gd name="T34" fmla="*/ 2147483646 w 113"/>
              <a:gd name="T35" fmla="*/ 2147483646 h 312"/>
              <a:gd name="T36" fmla="*/ 2147483646 w 113"/>
              <a:gd name="T37" fmla="*/ 2147483646 h 312"/>
              <a:gd name="T38" fmla="*/ 2147483646 w 113"/>
              <a:gd name="T39" fmla="*/ 2147483646 h 312"/>
              <a:gd name="T40" fmla="*/ 2147483646 w 113"/>
              <a:gd name="T41" fmla="*/ 2147483646 h 312"/>
              <a:gd name="T42" fmla="*/ 2147483646 w 113"/>
              <a:gd name="T43" fmla="*/ 2147483646 h 312"/>
              <a:gd name="T44" fmla="*/ 2147483646 w 113"/>
              <a:gd name="T45" fmla="*/ 2147483646 h 312"/>
              <a:gd name="T46" fmla="*/ 2147483646 w 113"/>
              <a:gd name="T47" fmla="*/ 2147483646 h 312"/>
              <a:gd name="T48" fmla="*/ 2147483646 w 113"/>
              <a:gd name="T49" fmla="*/ 2147483646 h 312"/>
              <a:gd name="T50" fmla="*/ 2147483646 w 113"/>
              <a:gd name="T51" fmla="*/ 2147483646 h 312"/>
              <a:gd name="T52" fmla="*/ 2147483646 w 113"/>
              <a:gd name="T53" fmla="*/ 2147483646 h 312"/>
              <a:gd name="T54" fmla="*/ 2147483646 w 113"/>
              <a:gd name="T55" fmla="*/ 2147483646 h 312"/>
              <a:gd name="T56" fmla="*/ 2147483646 w 113"/>
              <a:gd name="T57" fmla="*/ 2147483646 h 312"/>
              <a:gd name="T58" fmla="*/ 2147483646 w 113"/>
              <a:gd name="T59" fmla="*/ 2147483646 h 312"/>
              <a:gd name="T60" fmla="*/ 2147483646 w 113"/>
              <a:gd name="T61" fmla="*/ 2147483646 h 312"/>
              <a:gd name="T62" fmla="*/ 2147483646 w 113"/>
              <a:gd name="T63" fmla="*/ 2147483646 h 312"/>
              <a:gd name="T64" fmla="*/ 2147483646 w 113"/>
              <a:gd name="T65" fmla="*/ 2147483646 h 312"/>
              <a:gd name="T66" fmla="*/ 2147483646 w 113"/>
              <a:gd name="T67" fmla="*/ 2147483646 h 312"/>
              <a:gd name="T68" fmla="*/ 2147483646 w 113"/>
              <a:gd name="T69" fmla="*/ 2147483646 h 312"/>
              <a:gd name="T70" fmla="*/ 2147483646 w 113"/>
              <a:gd name="T71" fmla="*/ 2147483646 h 312"/>
              <a:gd name="T72" fmla="*/ 2147483646 w 113"/>
              <a:gd name="T73" fmla="*/ 2147483646 h 312"/>
              <a:gd name="T74" fmla="*/ 2147483646 w 113"/>
              <a:gd name="T75" fmla="*/ 2147483646 h 312"/>
              <a:gd name="T76" fmla="*/ 2147483646 w 113"/>
              <a:gd name="T77" fmla="*/ 2147483646 h 312"/>
              <a:gd name="T78" fmla="*/ 2147483646 w 113"/>
              <a:gd name="T79" fmla="*/ 2147483646 h 312"/>
              <a:gd name="T80" fmla="*/ 2147483646 w 113"/>
              <a:gd name="T81" fmla="*/ 2147483646 h 312"/>
              <a:gd name="T82" fmla="*/ 2147483646 w 113"/>
              <a:gd name="T83" fmla="*/ 2147483646 h 312"/>
              <a:gd name="T84" fmla="*/ 2147483646 w 113"/>
              <a:gd name="T85" fmla="*/ 2147483646 h 312"/>
              <a:gd name="T86" fmla="*/ 2147483646 w 113"/>
              <a:gd name="T87" fmla="*/ 2147483646 h 312"/>
              <a:gd name="T88" fmla="*/ 2147483646 w 113"/>
              <a:gd name="T89" fmla="*/ 2147483646 h 312"/>
              <a:gd name="T90" fmla="*/ 2147483646 w 113"/>
              <a:gd name="T91" fmla="*/ 2147483646 h 312"/>
              <a:gd name="T92" fmla="*/ 2147483646 w 113"/>
              <a:gd name="T93" fmla="*/ 2147483646 h 312"/>
              <a:gd name="T94" fmla="*/ 2147483646 w 113"/>
              <a:gd name="T95" fmla="*/ 2147483646 h 312"/>
              <a:gd name="T96" fmla="*/ 2147483646 w 113"/>
              <a:gd name="T97" fmla="*/ 2147483646 h 312"/>
              <a:gd name="T98" fmla="*/ 2147483646 w 113"/>
              <a:gd name="T99" fmla="*/ 2147483646 h 312"/>
              <a:gd name="T100" fmla="*/ 2147483646 w 113"/>
              <a:gd name="T101" fmla="*/ 2147483646 h 312"/>
              <a:gd name="T102" fmla="*/ 2147483646 w 113"/>
              <a:gd name="T103" fmla="*/ 2147483646 h 312"/>
              <a:gd name="T104" fmla="*/ 2147483646 w 113"/>
              <a:gd name="T105" fmla="*/ 2147483646 h 312"/>
              <a:gd name="T106" fmla="*/ 2147483646 w 113"/>
              <a:gd name="T107" fmla="*/ 2147483646 h 312"/>
              <a:gd name="T108" fmla="*/ 2147483646 w 113"/>
              <a:gd name="T109" fmla="*/ 2147483646 h 312"/>
              <a:gd name="T110" fmla="*/ 2147483646 w 113"/>
              <a:gd name="T111" fmla="*/ 2147483646 h 312"/>
              <a:gd name="T112" fmla="*/ 2147483646 w 113"/>
              <a:gd name="T113" fmla="*/ 2147483646 h 312"/>
              <a:gd name="T114" fmla="*/ 2147483646 w 113"/>
              <a:gd name="T115" fmla="*/ 2147483646 h 312"/>
              <a:gd name="T116" fmla="*/ 2147483646 w 113"/>
              <a:gd name="T117" fmla="*/ 2147483646 h 31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3"/>
              <a:gd name="T178" fmla="*/ 0 h 312"/>
              <a:gd name="T179" fmla="*/ 113 w 113"/>
              <a:gd name="T180" fmla="*/ 312 h 31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3" h="312">
                <a:moveTo>
                  <a:pt x="0" y="0"/>
                </a:moveTo>
                <a:lnTo>
                  <a:pt x="2" y="3"/>
                </a:lnTo>
                <a:lnTo>
                  <a:pt x="4" y="6"/>
                </a:lnTo>
                <a:lnTo>
                  <a:pt x="6" y="9"/>
                </a:lnTo>
                <a:lnTo>
                  <a:pt x="8" y="12"/>
                </a:lnTo>
                <a:lnTo>
                  <a:pt x="10" y="15"/>
                </a:lnTo>
                <a:lnTo>
                  <a:pt x="12" y="19"/>
                </a:lnTo>
                <a:lnTo>
                  <a:pt x="14" y="22"/>
                </a:lnTo>
                <a:lnTo>
                  <a:pt x="16" y="25"/>
                </a:lnTo>
                <a:lnTo>
                  <a:pt x="18" y="28"/>
                </a:lnTo>
                <a:lnTo>
                  <a:pt x="20" y="31"/>
                </a:lnTo>
                <a:lnTo>
                  <a:pt x="22" y="34"/>
                </a:lnTo>
                <a:lnTo>
                  <a:pt x="24" y="37"/>
                </a:lnTo>
                <a:lnTo>
                  <a:pt x="26" y="41"/>
                </a:lnTo>
                <a:lnTo>
                  <a:pt x="28" y="44"/>
                </a:lnTo>
                <a:lnTo>
                  <a:pt x="30" y="47"/>
                </a:lnTo>
                <a:lnTo>
                  <a:pt x="32" y="50"/>
                </a:lnTo>
                <a:lnTo>
                  <a:pt x="34" y="54"/>
                </a:lnTo>
                <a:lnTo>
                  <a:pt x="36" y="57"/>
                </a:lnTo>
                <a:lnTo>
                  <a:pt x="38" y="61"/>
                </a:lnTo>
                <a:lnTo>
                  <a:pt x="40" y="64"/>
                </a:lnTo>
                <a:lnTo>
                  <a:pt x="42" y="68"/>
                </a:lnTo>
                <a:lnTo>
                  <a:pt x="44" y="72"/>
                </a:lnTo>
                <a:lnTo>
                  <a:pt x="46" y="75"/>
                </a:lnTo>
                <a:lnTo>
                  <a:pt x="48" y="79"/>
                </a:lnTo>
                <a:lnTo>
                  <a:pt x="50" y="83"/>
                </a:lnTo>
                <a:lnTo>
                  <a:pt x="52" y="87"/>
                </a:lnTo>
                <a:lnTo>
                  <a:pt x="54" y="91"/>
                </a:lnTo>
                <a:lnTo>
                  <a:pt x="56" y="95"/>
                </a:lnTo>
                <a:lnTo>
                  <a:pt x="58" y="99"/>
                </a:lnTo>
                <a:lnTo>
                  <a:pt x="60" y="104"/>
                </a:lnTo>
                <a:lnTo>
                  <a:pt x="62" y="108"/>
                </a:lnTo>
                <a:lnTo>
                  <a:pt x="64" y="113"/>
                </a:lnTo>
                <a:lnTo>
                  <a:pt x="66" y="117"/>
                </a:lnTo>
                <a:lnTo>
                  <a:pt x="68" y="122"/>
                </a:lnTo>
                <a:lnTo>
                  <a:pt x="70" y="127"/>
                </a:lnTo>
                <a:lnTo>
                  <a:pt x="72" y="132"/>
                </a:lnTo>
                <a:lnTo>
                  <a:pt x="74" y="138"/>
                </a:lnTo>
                <a:lnTo>
                  <a:pt x="76" y="143"/>
                </a:lnTo>
                <a:lnTo>
                  <a:pt x="78" y="149"/>
                </a:lnTo>
                <a:lnTo>
                  <a:pt x="80" y="155"/>
                </a:lnTo>
                <a:lnTo>
                  <a:pt x="82" y="161"/>
                </a:lnTo>
                <a:lnTo>
                  <a:pt x="84" y="168"/>
                </a:lnTo>
                <a:lnTo>
                  <a:pt x="86" y="175"/>
                </a:lnTo>
                <a:lnTo>
                  <a:pt x="88" y="182"/>
                </a:lnTo>
                <a:lnTo>
                  <a:pt x="90" y="189"/>
                </a:lnTo>
                <a:lnTo>
                  <a:pt x="92" y="197"/>
                </a:lnTo>
                <a:lnTo>
                  <a:pt x="94" y="205"/>
                </a:lnTo>
                <a:lnTo>
                  <a:pt x="96" y="214"/>
                </a:lnTo>
                <a:lnTo>
                  <a:pt x="98" y="223"/>
                </a:lnTo>
                <a:lnTo>
                  <a:pt x="100" y="233"/>
                </a:lnTo>
                <a:lnTo>
                  <a:pt x="102" y="243"/>
                </a:lnTo>
                <a:lnTo>
                  <a:pt x="104" y="254"/>
                </a:lnTo>
                <a:lnTo>
                  <a:pt x="106" y="265"/>
                </a:lnTo>
                <a:lnTo>
                  <a:pt x="108" y="278"/>
                </a:lnTo>
                <a:lnTo>
                  <a:pt x="110" y="291"/>
                </a:lnTo>
                <a:lnTo>
                  <a:pt x="111" y="298"/>
                </a:lnTo>
                <a:lnTo>
                  <a:pt x="112" y="306"/>
                </a:lnTo>
                <a:lnTo>
                  <a:pt x="113" y="312"/>
                </a:lnTo>
              </a:path>
            </a:pathLst>
          </a:custGeom>
          <a:noFill/>
          <a:ln w="3175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712" name="Text Box 5">
            <a:extLst>
              <a:ext uri="{FF2B5EF4-FFF2-40B4-BE49-F238E27FC236}">
                <a16:creationId xmlns:a16="http://schemas.microsoft.com/office/drawing/2014/main" id="{4AFAD461-3E2C-430C-9165-C117AD03724D}"/>
              </a:ext>
            </a:extLst>
          </p:cNvPr>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37"/>
              </a:rPr>
              <a:t>www.BCMath.ca</a:t>
            </a:r>
            <a:r>
              <a:rPr lang="en-US" altLang="en-US" sz="1000">
                <a:latin typeface="Arial" panose="020B0604020202020204" pitchFamily="34" charset="0"/>
              </a:rPr>
              <a:t> </a:t>
            </a: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blinds(horizontal)">
                                      <p:cBhvr>
                                        <p:cTn id="7" dur="500"/>
                                        <p:tgtEl>
                                          <p:spTgt spid="1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7"/>
                                        </p:tgtEl>
                                        <p:attrNameLst>
                                          <p:attrName>style.visibility</p:attrName>
                                        </p:attrNameLst>
                                      </p:cBhvr>
                                      <p:to>
                                        <p:strVal val="visible"/>
                                      </p:to>
                                    </p:set>
                                    <p:animEffect transition="in" filter="blinds(horizontal)">
                                      <p:cBhvr>
                                        <p:cTn id="12" dur="500"/>
                                        <p:tgtEl>
                                          <p:spTgt spid="1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01"/>
                                        </p:tgtEl>
                                        <p:attrNameLst>
                                          <p:attrName>style.visibility</p:attrName>
                                        </p:attrNameLst>
                                      </p:cBhvr>
                                      <p:to>
                                        <p:strVal val="visible"/>
                                      </p:to>
                                    </p:set>
                                    <p:animEffect transition="in" filter="blinds(horizontal)">
                                      <p:cBhvr>
                                        <p:cTn id="17" dur="500"/>
                                        <p:tgtEl>
                                          <p:spTgt spid="20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0"/>
                                        </p:tgtEl>
                                        <p:attrNameLst>
                                          <p:attrName>style.visibility</p:attrName>
                                        </p:attrNameLst>
                                      </p:cBhvr>
                                      <p:to>
                                        <p:strVal val="visible"/>
                                      </p:to>
                                    </p:set>
                                    <p:animEffect transition="in" filter="blinds(horizontal)">
                                      <p:cBhvr>
                                        <p:cTn id="22" dur="500"/>
                                        <p:tgtEl>
                                          <p:spTgt spid="1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9"/>
                                        </p:tgtEl>
                                        <p:attrNameLst>
                                          <p:attrName>style.visibility</p:attrName>
                                        </p:attrNameLst>
                                      </p:cBhvr>
                                      <p:to>
                                        <p:strVal val="visible"/>
                                      </p:to>
                                    </p:set>
                                    <p:animEffect transition="in" filter="blinds(horizontal)">
                                      <p:cBhvr>
                                        <p:cTn id="27" dur="500"/>
                                        <p:tgtEl>
                                          <p:spTgt spid="13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1"/>
                                        </p:tgtEl>
                                        <p:attrNameLst>
                                          <p:attrName>style.visibility</p:attrName>
                                        </p:attrNameLst>
                                      </p:cBhvr>
                                      <p:to>
                                        <p:strVal val="visible"/>
                                      </p:to>
                                    </p:set>
                                    <p:animEffect transition="in" filter="blinds(horizontal)">
                                      <p:cBhvr>
                                        <p:cTn id="32" dur="500"/>
                                        <p:tgtEl>
                                          <p:spTgt spid="14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42"/>
                                        </p:tgtEl>
                                        <p:attrNameLst>
                                          <p:attrName>style.visibility</p:attrName>
                                        </p:attrNameLst>
                                      </p:cBhvr>
                                      <p:to>
                                        <p:strVal val="visible"/>
                                      </p:to>
                                    </p:set>
                                    <p:animEffect transition="in" filter="blinds(horizontal)">
                                      <p:cBhvr>
                                        <p:cTn id="37" dur="500"/>
                                        <p:tgtEl>
                                          <p:spTgt spid="14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43"/>
                                        </p:tgtEl>
                                        <p:attrNameLst>
                                          <p:attrName>style.visibility</p:attrName>
                                        </p:attrNameLst>
                                      </p:cBhvr>
                                      <p:to>
                                        <p:strVal val="visible"/>
                                      </p:to>
                                    </p:set>
                                    <p:animEffect transition="in" filter="blinds(horizontal)">
                                      <p:cBhvr>
                                        <p:cTn id="42" dur="500"/>
                                        <p:tgtEl>
                                          <p:spTgt spid="14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44"/>
                                        </p:tgtEl>
                                        <p:attrNameLst>
                                          <p:attrName>style.visibility</p:attrName>
                                        </p:attrNameLst>
                                      </p:cBhvr>
                                      <p:to>
                                        <p:strVal val="visible"/>
                                      </p:to>
                                    </p:set>
                                    <p:animEffect transition="in" filter="blinds(horizontal)">
                                      <p:cBhvr>
                                        <p:cTn id="47" dur="500"/>
                                        <p:tgtEl>
                                          <p:spTgt spid="14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45"/>
                                        </p:tgtEl>
                                        <p:attrNameLst>
                                          <p:attrName>style.visibility</p:attrName>
                                        </p:attrNameLst>
                                      </p:cBhvr>
                                      <p:to>
                                        <p:strVal val="visible"/>
                                      </p:to>
                                    </p:set>
                                    <p:animEffect transition="in" filter="blinds(horizontal)">
                                      <p:cBhvr>
                                        <p:cTn id="52" dur="500"/>
                                        <p:tgtEl>
                                          <p:spTgt spid="14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154"/>
                                        </p:tgtEl>
                                        <p:attrNameLst>
                                          <p:attrName>style.visibility</p:attrName>
                                        </p:attrNameLst>
                                      </p:cBhvr>
                                      <p:to>
                                        <p:strVal val="visible"/>
                                      </p:to>
                                    </p:set>
                                    <p:animEffect transition="in" filter="blinds(horizontal)">
                                      <p:cBhvr>
                                        <p:cTn id="57" dur="500"/>
                                        <p:tgtEl>
                                          <p:spTgt spid="15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146"/>
                                        </p:tgtEl>
                                        <p:attrNameLst>
                                          <p:attrName>style.visibility</p:attrName>
                                        </p:attrNameLst>
                                      </p:cBhvr>
                                      <p:to>
                                        <p:strVal val="visible"/>
                                      </p:to>
                                    </p:set>
                                    <p:animEffect transition="in" filter="blinds(horizontal)">
                                      <p:cBhvr>
                                        <p:cTn id="62" dur="500"/>
                                        <p:tgtEl>
                                          <p:spTgt spid="146"/>
                                        </p:tgtEl>
                                      </p:cBhvr>
                                    </p:animEffect>
                                  </p:childTnLst>
                                </p:cTn>
                              </p:par>
                              <p:par>
                                <p:cTn id="63" presetID="10" presetClass="exit" presetSubtype="0" fill="hold" nodeType="withEffect">
                                  <p:stCondLst>
                                    <p:cond delay="0"/>
                                  </p:stCondLst>
                                  <p:childTnLst>
                                    <p:animEffect transition="out" filter="fade">
                                      <p:cBhvr>
                                        <p:cTn id="64" dur="2000"/>
                                        <p:tgtEl>
                                          <p:spTgt spid="142"/>
                                        </p:tgtEl>
                                      </p:cBhvr>
                                    </p:animEffect>
                                    <p:set>
                                      <p:cBhvr>
                                        <p:cTn id="65" dur="1" fill="hold">
                                          <p:stCondLst>
                                            <p:cond delay="1999"/>
                                          </p:stCondLst>
                                        </p:cTn>
                                        <p:tgtEl>
                                          <p:spTgt spid="142"/>
                                        </p:tgtEl>
                                        <p:attrNameLst>
                                          <p:attrName>style.visibility</p:attrName>
                                        </p:attrNameLst>
                                      </p:cBhvr>
                                      <p:to>
                                        <p:strVal val="hidden"/>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147"/>
                                        </p:tgtEl>
                                        <p:attrNameLst>
                                          <p:attrName>style.visibility</p:attrName>
                                        </p:attrNameLst>
                                      </p:cBhvr>
                                      <p:to>
                                        <p:strVal val="visible"/>
                                      </p:to>
                                    </p:set>
                                    <p:animEffect transition="in" filter="blinds(horizontal)">
                                      <p:cBhvr>
                                        <p:cTn id="70" dur="500"/>
                                        <p:tgtEl>
                                          <p:spTgt spid="147"/>
                                        </p:tgtEl>
                                      </p:cBhvr>
                                    </p:animEffect>
                                  </p:childTnLst>
                                </p:cTn>
                              </p:par>
                              <p:par>
                                <p:cTn id="71" presetID="10" presetClass="exit" presetSubtype="0" fill="hold" nodeType="withEffect">
                                  <p:stCondLst>
                                    <p:cond delay="0"/>
                                  </p:stCondLst>
                                  <p:childTnLst>
                                    <p:animEffect transition="out" filter="fade">
                                      <p:cBhvr>
                                        <p:cTn id="72" dur="2000"/>
                                        <p:tgtEl>
                                          <p:spTgt spid="143"/>
                                        </p:tgtEl>
                                      </p:cBhvr>
                                    </p:animEffect>
                                    <p:set>
                                      <p:cBhvr>
                                        <p:cTn id="73" dur="1" fill="hold">
                                          <p:stCondLst>
                                            <p:cond delay="1999"/>
                                          </p:stCondLst>
                                        </p:cTn>
                                        <p:tgtEl>
                                          <p:spTgt spid="143"/>
                                        </p:tgtEl>
                                        <p:attrNameLst>
                                          <p:attrName>style.visibility</p:attrName>
                                        </p:attrNameLst>
                                      </p:cBhvr>
                                      <p:to>
                                        <p:strVal val="hidden"/>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148"/>
                                        </p:tgtEl>
                                        <p:attrNameLst>
                                          <p:attrName>style.visibility</p:attrName>
                                        </p:attrNameLst>
                                      </p:cBhvr>
                                      <p:to>
                                        <p:strVal val="visible"/>
                                      </p:to>
                                    </p:set>
                                    <p:animEffect transition="in" filter="blinds(horizontal)">
                                      <p:cBhvr>
                                        <p:cTn id="78" dur="500"/>
                                        <p:tgtEl>
                                          <p:spTgt spid="148"/>
                                        </p:tgtEl>
                                      </p:cBhvr>
                                    </p:animEffect>
                                  </p:childTnLst>
                                </p:cTn>
                              </p:par>
                              <p:par>
                                <p:cTn id="79" presetID="10" presetClass="exit" presetSubtype="0" fill="hold" nodeType="withEffect">
                                  <p:stCondLst>
                                    <p:cond delay="0"/>
                                  </p:stCondLst>
                                  <p:childTnLst>
                                    <p:animEffect transition="out" filter="fade">
                                      <p:cBhvr>
                                        <p:cTn id="80" dur="2000"/>
                                        <p:tgtEl>
                                          <p:spTgt spid="144"/>
                                        </p:tgtEl>
                                      </p:cBhvr>
                                    </p:animEffect>
                                    <p:set>
                                      <p:cBhvr>
                                        <p:cTn id="81" dur="1" fill="hold">
                                          <p:stCondLst>
                                            <p:cond delay="1999"/>
                                          </p:stCondLst>
                                        </p:cTn>
                                        <p:tgtEl>
                                          <p:spTgt spid="144"/>
                                        </p:tgtEl>
                                        <p:attrNameLst>
                                          <p:attrName>style.visibility</p:attrName>
                                        </p:attrNameLst>
                                      </p:cBhvr>
                                      <p:to>
                                        <p:strVal val="hidden"/>
                                      </p:to>
                                    </p:se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nodeType="clickEffect">
                                  <p:stCondLst>
                                    <p:cond delay="0"/>
                                  </p:stCondLst>
                                  <p:childTnLst>
                                    <p:set>
                                      <p:cBhvr>
                                        <p:cTn id="85" dur="1" fill="hold">
                                          <p:stCondLst>
                                            <p:cond delay="0"/>
                                          </p:stCondLst>
                                        </p:cTn>
                                        <p:tgtEl>
                                          <p:spTgt spid="149"/>
                                        </p:tgtEl>
                                        <p:attrNameLst>
                                          <p:attrName>style.visibility</p:attrName>
                                        </p:attrNameLst>
                                      </p:cBhvr>
                                      <p:to>
                                        <p:strVal val="visible"/>
                                      </p:to>
                                    </p:set>
                                    <p:animEffect transition="in" filter="blinds(horizontal)">
                                      <p:cBhvr>
                                        <p:cTn id="86" dur="500"/>
                                        <p:tgtEl>
                                          <p:spTgt spid="149"/>
                                        </p:tgtEl>
                                      </p:cBhvr>
                                    </p:animEffect>
                                  </p:childTnLst>
                                </p:cTn>
                              </p:par>
                              <p:par>
                                <p:cTn id="87" presetID="10" presetClass="exit" presetSubtype="0" fill="hold" nodeType="withEffect">
                                  <p:stCondLst>
                                    <p:cond delay="0"/>
                                  </p:stCondLst>
                                  <p:childTnLst>
                                    <p:animEffect transition="out" filter="fade">
                                      <p:cBhvr>
                                        <p:cTn id="88" dur="2000"/>
                                        <p:tgtEl>
                                          <p:spTgt spid="145"/>
                                        </p:tgtEl>
                                      </p:cBhvr>
                                    </p:animEffect>
                                    <p:set>
                                      <p:cBhvr>
                                        <p:cTn id="89" dur="1" fill="hold">
                                          <p:stCondLst>
                                            <p:cond delay="1999"/>
                                          </p:stCondLst>
                                        </p:cTn>
                                        <p:tgtEl>
                                          <p:spTgt spid="145"/>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155"/>
                                        </p:tgtEl>
                                        <p:attrNameLst>
                                          <p:attrName>style.visibility</p:attrName>
                                        </p:attrNameLst>
                                      </p:cBhvr>
                                      <p:to>
                                        <p:strVal val="visible"/>
                                      </p:to>
                                    </p:set>
                                    <p:animEffect transition="in" filter="blinds(horizontal)">
                                      <p:cBhvr>
                                        <p:cTn id="94" dur="500"/>
                                        <p:tgtEl>
                                          <p:spTgt spid="155"/>
                                        </p:tgtEl>
                                      </p:cBhvr>
                                    </p:animEffect>
                                  </p:childTnLst>
                                </p:cTn>
                              </p:par>
                              <p:par>
                                <p:cTn id="95" presetID="10" presetClass="exit" presetSubtype="0" fill="hold" nodeType="withEffect">
                                  <p:stCondLst>
                                    <p:cond delay="0"/>
                                  </p:stCondLst>
                                  <p:childTnLst>
                                    <p:animEffect transition="out" filter="fade">
                                      <p:cBhvr>
                                        <p:cTn id="96" dur="2000"/>
                                        <p:tgtEl>
                                          <p:spTgt spid="154"/>
                                        </p:tgtEl>
                                      </p:cBhvr>
                                    </p:animEffect>
                                    <p:set>
                                      <p:cBhvr>
                                        <p:cTn id="97" dur="1" fill="hold">
                                          <p:stCondLst>
                                            <p:cond delay="1999"/>
                                          </p:stCondLst>
                                        </p:cTn>
                                        <p:tgtEl>
                                          <p:spTgt spid="154"/>
                                        </p:tgtEl>
                                        <p:attrNameLst>
                                          <p:attrName>style.visibility</p:attrName>
                                        </p:attrNameLst>
                                      </p:cBhvr>
                                      <p:to>
                                        <p:strVal val="hidden"/>
                                      </p:to>
                                    </p:se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nodeType="clickEffect">
                                  <p:stCondLst>
                                    <p:cond delay="0"/>
                                  </p:stCondLst>
                                  <p:childTnLst>
                                    <p:set>
                                      <p:cBhvr>
                                        <p:cTn id="101" dur="1" fill="hold">
                                          <p:stCondLst>
                                            <p:cond delay="0"/>
                                          </p:stCondLst>
                                        </p:cTn>
                                        <p:tgtEl>
                                          <p:spTgt spid="150"/>
                                        </p:tgtEl>
                                        <p:attrNameLst>
                                          <p:attrName>style.visibility</p:attrName>
                                        </p:attrNameLst>
                                      </p:cBhvr>
                                      <p:to>
                                        <p:strVal val="visible"/>
                                      </p:to>
                                    </p:set>
                                    <p:animEffect transition="in" filter="blinds(horizontal)">
                                      <p:cBhvr>
                                        <p:cTn id="102" dur="500"/>
                                        <p:tgtEl>
                                          <p:spTgt spid="150"/>
                                        </p:tgtEl>
                                      </p:cBhvr>
                                    </p:animEffect>
                                  </p:childTnLst>
                                </p:cTn>
                              </p:par>
                              <p:par>
                                <p:cTn id="103" presetID="10" presetClass="exit" presetSubtype="0" fill="hold" nodeType="withEffect">
                                  <p:stCondLst>
                                    <p:cond delay="0"/>
                                  </p:stCondLst>
                                  <p:childTnLst>
                                    <p:animEffect transition="out" filter="fade">
                                      <p:cBhvr>
                                        <p:cTn id="104" dur="2000"/>
                                        <p:tgtEl>
                                          <p:spTgt spid="146"/>
                                        </p:tgtEl>
                                      </p:cBhvr>
                                    </p:animEffect>
                                    <p:set>
                                      <p:cBhvr>
                                        <p:cTn id="105" dur="1" fill="hold">
                                          <p:stCondLst>
                                            <p:cond delay="1999"/>
                                          </p:stCondLst>
                                        </p:cTn>
                                        <p:tgtEl>
                                          <p:spTgt spid="146"/>
                                        </p:tgtEl>
                                        <p:attrNameLst>
                                          <p:attrName>style.visibility</p:attrName>
                                        </p:attrNameLst>
                                      </p:cBhvr>
                                      <p:to>
                                        <p:strVal val="hidden"/>
                                      </p:to>
                                    </p:se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nodeType="clickEffect">
                                  <p:stCondLst>
                                    <p:cond delay="0"/>
                                  </p:stCondLst>
                                  <p:childTnLst>
                                    <p:set>
                                      <p:cBhvr>
                                        <p:cTn id="109" dur="1" fill="hold">
                                          <p:stCondLst>
                                            <p:cond delay="0"/>
                                          </p:stCondLst>
                                        </p:cTn>
                                        <p:tgtEl>
                                          <p:spTgt spid="151"/>
                                        </p:tgtEl>
                                        <p:attrNameLst>
                                          <p:attrName>style.visibility</p:attrName>
                                        </p:attrNameLst>
                                      </p:cBhvr>
                                      <p:to>
                                        <p:strVal val="visible"/>
                                      </p:to>
                                    </p:set>
                                    <p:animEffect transition="in" filter="blinds(horizontal)">
                                      <p:cBhvr>
                                        <p:cTn id="110" dur="500"/>
                                        <p:tgtEl>
                                          <p:spTgt spid="151"/>
                                        </p:tgtEl>
                                      </p:cBhvr>
                                    </p:animEffect>
                                  </p:childTnLst>
                                </p:cTn>
                              </p:par>
                              <p:par>
                                <p:cTn id="111" presetID="10" presetClass="exit" presetSubtype="0" fill="hold" nodeType="withEffect">
                                  <p:stCondLst>
                                    <p:cond delay="0"/>
                                  </p:stCondLst>
                                  <p:childTnLst>
                                    <p:animEffect transition="out" filter="fade">
                                      <p:cBhvr>
                                        <p:cTn id="112" dur="2000"/>
                                        <p:tgtEl>
                                          <p:spTgt spid="147"/>
                                        </p:tgtEl>
                                      </p:cBhvr>
                                    </p:animEffect>
                                    <p:set>
                                      <p:cBhvr>
                                        <p:cTn id="113" dur="1" fill="hold">
                                          <p:stCondLst>
                                            <p:cond delay="1999"/>
                                          </p:stCondLst>
                                        </p:cTn>
                                        <p:tgtEl>
                                          <p:spTgt spid="147"/>
                                        </p:tgtEl>
                                        <p:attrNameLst>
                                          <p:attrName>style.visibility</p:attrName>
                                        </p:attrNameLst>
                                      </p:cBhvr>
                                      <p:to>
                                        <p:strVal val="hidden"/>
                                      </p:to>
                                    </p:se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nodeType="clickEffect">
                                  <p:stCondLst>
                                    <p:cond delay="0"/>
                                  </p:stCondLst>
                                  <p:childTnLst>
                                    <p:set>
                                      <p:cBhvr>
                                        <p:cTn id="117" dur="1" fill="hold">
                                          <p:stCondLst>
                                            <p:cond delay="0"/>
                                          </p:stCondLst>
                                        </p:cTn>
                                        <p:tgtEl>
                                          <p:spTgt spid="152"/>
                                        </p:tgtEl>
                                        <p:attrNameLst>
                                          <p:attrName>style.visibility</p:attrName>
                                        </p:attrNameLst>
                                      </p:cBhvr>
                                      <p:to>
                                        <p:strVal val="visible"/>
                                      </p:to>
                                    </p:set>
                                    <p:animEffect transition="in" filter="blinds(horizontal)">
                                      <p:cBhvr>
                                        <p:cTn id="118" dur="500"/>
                                        <p:tgtEl>
                                          <p:spTgt spid="152"/>
                                        </p:tgtEl>
                                      </p:cBhvr>
                                    </p:animEffect>
                                  </p:childTnLst>
                                </p:cTn>
                              </p:par>
                              <p:par>
                                <p:cTn id="119" presetID="10" presetClass="exit" presetSubtype="0" fill="hold" nodeType="withEffect">
                                  <p:stCondLst>
                                    <p:cond delay="0"/>
                                  </p:stCondLst>
                                  <p:childTnLst>
                                    <p:animEffect transition="out" filter="fade">
                                      <p:cBhvr>
                                        <p:cTn id="120" dur="2000"/>
                                        <p:tgtEl>
                                          <p:spTgt spid="148"/>
                                        </p:tgtEl>
                                      </p:cBhvr>
                                    </p:animEffect>
                                    <p:set>
                                      <p:cBhvr>
                                        <p:cTn id="121" dur="1" fill="hold">
                                          <p:stCondLst>
                                            <p:cond delay="1999"/>
                                          </p:stCondLst>
                                        </p:cTn>
                                        <p:tgtEl>
                                          <p:spTgt spid="148"/>
                                        </p:tgtEl>
                                        <p:attrNameLst>
                                          <p:attrName>style.visibility</p:attrName>
                                        </p:attrNameLst>
                                      </p:cBhvr>
                                      <p:to>
                                        <p:strVal val="hidden"/>
                                      </p:to>
                                    </p:se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ntr" presetSubtype="10" fill="hold" nodeType="clickEffect">
                                  <p:stCondLst>
                                    <p:cond delay="0"/>
                                  </p:stCondLst>
                                  <p:childTnLst>
                                    <p:set>
                                      <p:cBhvr>
                                        <p:cTn id="125" dur="1" fill="hold">
                                          <p:stCondLst>
                                            <p:cond delay="0"/>
                                          </p:stCondLst>
                                        </p:cTn>
                                        <p:tgtEl>
                                          <p:spTgt spid="153"/>
                                        </p:tgtEl>
                                        <p:attrNameLst>
                                          <p:attrName>style.visibility</p:attrName>
                                        </p:attrNameLst>
                                      </p:cBhvr>
                                      <p:to>
                                        <p:strVal val="visible"/>
                                      </p:to>
                                    </p:set>
                                    <p:animEffect transition="in" filter="blinds(horizontal)">
                                      <p:cBhvr>
                                        <p:cTn id="126" dur="500"/>
                                        <p:tgtEl>
                                          <p:spTgt spid="153"/>
                                        </p:tgtEl>
                                      </p:cBhvr>
                                    </p:animEffect>
                                  </p:childTnLst>
                                </p:cTn>
                              </p:par>
                              <p:par>
                                <p:cTn id="127" presetID="10" presetClass="exit" presetSubtype="0" fill="hold" nodeType="withEffect">
                                  <p:stCondLst>
                                    <p:cond delay="0"/>
                                  </p:stCondLst>
                                  <p:childTnLst>
                                    <p:animEffect transition="out" filter="fade">
                                      <p:cBhvr>
                                        <p:cTn id="128" dur="2000"/>
                                        <p:tgtEl>
                                          <p:spTgt spid="149"/>
                                        </p:tgtEl>
                                      </p:cBhvr>
                                    </p:animEffect>
                                    <p:set>
                                      <p:cBhvr>
                                        <p:cTn id="129" dur="1" fill="hold">
                                          <p:stCondLst>
                                            <p:cond delay="1999"/>
                                          </p:stCondLst>
                                        </p:cTn>
                                        <p:tgtEl>
                                          <p:spTgt spid="149"/>
                                        </p:tgtEl>
                                        <p:attrNameLst>
                                          <p:attrName>style.visibility</p:attrName>
                                        </p:attrNameLst>
                                      </p:cBhvr>
                                      <p:to>
                                        <p:strVal val="hidden"/>
                                      </p:to>
                                    </p:se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22" presetClass="entr" presetSubtype="1" fill="hold" nodeType="clickEffect">
                                  <p:stCondLst>
                                    <p:cond delay="0"/>
                                  </p:stCondLst>
                                  <p:childTnLst>
                                    <p:set>
                                      <p:cBhvr>
                                        <p:cTn id="133" dur="1" fill="hold">
                                          <p:stCondLst>
                                            <p:cond delay="0"/>
                                          </p:stCondLst>
                                        </p:cTn>
                                        <p:tgtEl>
                                          <p:spTgt spid="156"/>
                                        </p:tgtEl>
                                        <p:attrNameLst>
                                          <p:attrName>style.visibility</p:attrName>
                                        </p:attrNameLst>
                                      </p:cBhvr>
                                      <p:to>
                                        <p:strVal val="visible"/>
                                      </p:to>
                                    </p:set>
                                    <p:animEffect transition="in" filter="wipe(up)">
                                      <p:cBhvr>
                                        <p:cTn id="134" dur="2000"/>
                                        <p:tgtEl>
                                          <p:spTgt spid="156"/>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1" fill="hold" nodeType="clickEffect">
                                  <p:stCondLst>
                                    <p:cond delay="0"/>
                                  </p:stCondLst>
                                  <p:childTnLst>
                                    <p:set>
                                      <p:cBhvr>
                                        <p:cTn id="138" dur="1" fill="hold">
                                          <p:stCondLst>
                                            <p:cond delay="0"/>
                                          </p:stCondLst>
                                        </p:cTn>
                                        <p:tgtEl>
                                          <p:spTgt spid="158"/>
                                        </p:tgtEl>
                                        <p:attrNameLst>
                                          <p:attrName>style.visibility</p:attrName>
                                        </p:attrNameLst>
                                      </p:cBhvr>
                                      <p:to>
                                        <p:strVal val="visible"/>
                                      </p:to>
                                    </p:set>
                                    <p:animEffect transition="in" filter="wipe(up)">
                                      <p:cBhvr>
                                        <p:cTn id="139" dur="2000"/>
                                        <p:tgtEl>
                                          <p:spTgt spid="158"/>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1" fill="hold" nodeType="clickEffect">
                                  <p:stCondLst>
                                    <p:cond delay="0"/>
                                  </p:stCondLst>
                                  <p:childTnLst>
                                    <p:set>
                                      <p:cBhvr>
                                        <p:cTn id="143" dur="1" fill="hold">
                                          <p:stCondLst>
                                            <p:cond delay="0"/>
                                          </p:stCondLst>
                                        </p:cTn>
                                        <p:tgtEl>
                                          <p:spTgt spid="160"/>
                                        </p:tgtEl>
                                        <p:attrNameLst>
                                          <p:attrName>style.visibility</p:attrName>
                                        </p:attrNameLst>
                                      </p:cBhvr>
                                      <p:to>
                                        <p:strVal val="visible"/>
                                      </p:to>
                                    </p:set>
                                    <p:animEffect transition="in" filter="wipe(up)">
                                      <p:cBhvr>
                                        <p:cTn id="144" dur="2000"/>
                                        <p:tgtEl>
                                          <p:spTgt spid="160"/>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1" fill="hold" nodeType="clickEffect">
                                  <p:stCondLst>
                                    <p:cond delay="0"/>
                                  </p:stCondLst>
                                  <p:childTnLst>
                                    <p:set>
                                      <p:cBhvr>
                                        <p:cTn id="148" dur="1" fill="hold">
                                          <p:stCondLst>
                                            <p:cond delay="0"/>
                                          </p:stCondLst>
                                        </p:cTn>
                                        <p:tgtEl>
                                          <p:spTgt spid="162"/>
                                        </p:tgtEl>
                                        <p:attrNameLst>
                                          <p:attrName>style.visibility</p:attrName>
                                        </p:attrNameLst>
                                      </p:cBhvr>
                                      <p:to>
                                        <p:strVal val="visible"/>
                                      </p:to>
                                    </p:set>
                                    <p:animEffect transition="in" filter="wipe(up)">
                                      <p:cBhvr>
                                        <p:cTn id="149" dur="2000"/>
                                        <p:tgtEl>
                                          <p:spTgt spid="162"/>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164"/>
                                        </p:tgtEl>
                                        <p:attrNameLst>
                                          <p:attrName>style.visibility</p:attrName>
                                        </p:attrNameLst>
                                      </p:cBhvr>
                                      <p:to>
                                        <p:strVal val="visible"/>
                                      </p:to>
                                    </p:set>
                                    <p:animEffect transition="in" filter="blinds(horizontal)">
                                      <p:cBhvr>
                                        <p:cTn id="154" dur="500"/>
                                        <p:tgtEl>
                                          <p:spTgt spid="164"/>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6" presetClass="entr" presetSubtype="0" fill="hold" grpId="0" nodeType="clickEffect">
                                  <p:stCondLst>
                                    <p:cond delay="0"/>
                                  </p:stCondLst>
                                  <p:childTnLst>
                                    <p:set>
                                      <p:cBhvr>
                                        <p:cTn id="158" dur="1" fill="hold">
                                          <p:stCondLst>
                                            <p:cond delay="0"/>
                                          </p:stCondLst>
                                        </p:cTn>
                                        <p:tgtEl>
                                          <p:spTgt spid="165"/>
                                        </p:tgtEl>
                                        <p:attrNameLst>
                                          <p:attrName>style.visibility</p:attrName>
                                        </p:attrNameLst>
                                      </p:cBhvr>
                                      <p:to>
                                        <p:strVal val="visible"/>
                                      </p:to>
                                    </p:set>
                                    <p:animEffect transition="in" filter="wipe(down)">
                                      <p:cBhvr>
                                        <p:cTn id="159" dur="580">
                                          <p:stCondLst>
                                            <p:cond delay="0"/>
                                          </p:stCondLst>
                                        </p:cTn>
                                        <p:tgtEl>
                                          <p:spTgt spid="165"/>
                                        </p:tgtEl>
                                      </p:cBhvr>
                                    </p:animEffect>
                                    <p:anim calcmode="lin" valueType="num">
                                      <p:cBhvr>
                                        <p:cTn id="160" dur="1822" tmFilter="0,0; 0.14,0.36; 0.43,0.73; 0.71,0.91; 1.0,1.0">
                                          <p:stCondLst>
                                            <p:cond delay="0"/>
                                          </p:stCondLst>
                                        </p:cTn>
                                        <p:tgtEl>
                                          <p:spTgt spid="165"/>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165"/>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165"/>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165"/>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165"/>
                                        </p:tgtEl>
                                        <p:attrNameLst>
                                          <p:attrName>ppt_y</p:attrName>
                                        </p:attrNameLst>
                                      </p:cBhvr>
                                      <p:tavLst>
                                        <p:tav tm="0" fmla="#ppt_y-sin(pi*$)/81">
                                          <p:val>
                                            <p:fltVal val="0"/>
                                          </p:val>
                                        </p:tav>
                                        <p:tav tm="100000">
                                          <p:val>
                                            <p:fltVal val="1"/>
                                          </p:val>
                                        </p:tav>
                                      </p:tavLst>
                                    </p:anim>
                                    <p:animScale>
                                      <p:cBhvr>
                                        <p:cTn id="165" dur="26">
                                          <p:stCondLst>
                                            <p:cond delay="650"/>
                                          </p:stCondLst>
                                        </p:cTn>
                                        <p:tgtEl>
                                          <p:spTgt spid="165"/>
                                        </p:tgtEl>
                                      </p:cBhvr>
                                      <p:to x="100000" y="60000"/>
                                    </p:animScale>
                                    <p:animScale>
                                      <p:cBhvr>
                                        <p:cTn id="166" dur="166" decel="50000">
                                          <p:stCondLst>
                                            <p:cond delay="676"/>
                                          </p:stCondLst>
                                        </p:cTn>
                                        <p:tgtEl>
                                          <p:spTgt spid="165"/>
                                        </p:tgtEl>
                                      </p:cBhvr>
                                      <p:to x="100000" y="100000"/>
                                    </p:animScale>
                                    <p:animScale>
                                      <p:cBhvr>
                                        <p:cTn id="167" dur="26">
                                          <p:stCondLst>
                                            <p:cond delay="1312"/>
                                          </p:stCondLst>
                                        </p:cTn>
                                        <p:tgtEl>
                                          <p:spTgt spid="165"/>
                                        </p:tgtEl>
                                      </p:cBhvr>
                                      <p:to x="100000" y="80000"/>
                                    </p:animScale>
                                    <p:animScale>
                                      <p:cBhvr>
                                        <p:cTn id="168" dur="166" decel="50000">
                                          <p:stCondLst>
                                            <p:cond delay="1338"/>
                                          </p:stCondLst>
                                        </p:cTn>
                                        <p:tgtEl>
                                          <p:spTgt spid="165"/>
                                        </p:tgtEl>
                                      </p:cBhvr>
                                      <p:to x="100000" y="100000"/>
                                    </p:animScale>
                                    <p:animScale>
                                      <p:cBhvr>
                                        <p:cTn id="169" dur="26">
                                          <p:stCondLst>
                                            <p:cond delay="1642"/>
                                          </p:stCondLst>
                                        </p:cTn>
                                        <p:tgtEl>
                                          <p:spTgt spid="165"/>
                                        </p:tgtEl>
                                      </p:cBhvr>
                                      <p:to x="100000" y="90000"/>
                                    </p:animScale>
                                    <p:animScale>
                                      <p:cBhvr>
                                        <p:cTn id="170" dur="166" decel="50000">
                                          <p:stCondLst>
                                            <p:cond delay="1668"/>
                                          </p:stCondLst>
                                        </p:cTn>
                                        <p:tgtEl>
                                          <p:spTgt spid="165"/>
                                        </p:tgtEl>
                                      </p:cBhvr>
                                      <p:to x="100000" y="100000"/>
                                    </p:animScale>
                                    <p:animScale>
                                      <p:cBhvr>
                                        <p:cTn id="171" dur="26">
                                          <p:stCondLst>
                                            <p:cond delay="1808"/>
                                          </p:stCondLst>
                                        </p:cTn>
                                        <p:tgtEl>
                                          <p:spTgt spid="165"/>
                                        </p:tgtEl>
                                      </p:cBhvr>
                                      <p:to x="100000" y="95000"/>
                                    </p:animScale>
                                    <p:animScale>
                                      <p:cBhvr>
                                        <p:cTn id="172" dur="166" decel="50000">
                                          <p:stCondLst>
                                            <p:cond delay="1834"/>
                                          </p:stCondLst>
                                        </p:cTn>
                                        <p:tgtEl>
                                          <p:spTgt spid="165"/>
                                        </p:tgtEl>
                                      </p:cBhvr>
                                      <p:to x="100000" y="100000"/>
                                    </p:animScale>
                                  </p:childTnLst>
                                </p:cTn>
                              </p:par>
                            </p:childTnLst>
                          </p:cTn>
                        </p:par>
                      </p:childTnLst>
                    </p:cTn>
                  </p:par>
                  <p:par>
                    <p:cTn id="173" fill="hold" nodeType="clickPar">
                      <p:stCondLst>
                        <p:cond delay="indefinite"/>
                      </p:stCondLst>
                      <p:childTnLst>
                        <p:par>
                          <p:cTn id="174" fill="hold" nodeType="withGroup">
                            <p:stCondLst>
                              <p:cond delay="0"/>
                            </p:stCondLst>
                            <p:childTnLst>
                              <p:par>
                                <p:cTn id="175" presetID="26" presetClass="entr" presetSubtype="0" fill="hold" grpId="0" nodeType="clickEffect">
                                  <p:stCondLst>
                                    <p:cond delay="0"/>
                                  </p:stCondLst>
                                  <p:childTnLst>
                                    <p:set>
                                      <p:cBhvr>
                                        <p:cTn id="176" dur="1" fill="hold">
                                          <p:stCondLst>
                                            <p:cond delay="0"/>
                                          </p:stCondLst>
                                        </p:cTn>
                                        <p:tgtEl>
                                          <p:spTgt spid="483"/>
                                        </p:tgtEl>
                                        <p:attrNameLst>
                                          <p:attrName>style.visibility</p:attrName>
                                        </p:attrNameLst>
                                      </p:cBhvr>
                                      <p:to>
                                        <p:strVal val="visible"/>
                                      </p:to>
                                    </p:set>
                                    <p:animEffect transition="in" filter="wipe(down)">
                                      <p:cBhvr>
                                        <p:cTn id="177" dur="580">
                                          <p:stCondLst>
                                            <p:cond delay="0"/>
                                          </p:stCondLst>
                                        </p:cTn>
                                        <p:tgtEl>
                                          <p:spTgt spid="483"/>
                                        </p:tgtEl>
                                      </p:cBhvr>
                                    </p:animEffect>
                                    <p:anim calcmode="lin" valueType="num">
                                      <p:cBhvr>
                                        <p:cTn id="178" dur="1822" tmFilter="0,0; 0.14,0.36; 0.43,0.73; 0.71,0.91; 1.0,1.0">
                                          <p:stCondLst>
                                            <p:cond delay="0"/>
                                          </p:stCondLst>
                                        </p:cTn>
                                        <p:tgtEl>
                                          <p:spTgt spid="483"/>
                                        </p:tgtEl>
                                        <p:attrNameLst>
                                          <p:attrName>ppt_x</p:attrName>
                                        </p:attrNameLst>
                                      </p:cBhvr>
                                      <p:tavLst>
                                        <p:tav tm="0">
                                          <p:val>
                                            <p:strVal val="#ppt_x-0.25"/>
                                          </p:val>
                                        </p:tav>
                                        <p:tav tm="100000">
                                          <p:val>
                                            <p:strVal val="#ppt_x"/>
                                          </p:val>
                                        </p:tav>
                                      </p:tavLst>
                                    </p:anim>
                                    <p:anim calcmode="lin" valueType="num">
                                      <p:cBhvr>
                                        <p:cTn id="179" dur="664" tmFilter="0.0,0.0; 0.25,0.07; 0.50,0.2; 0.75,0.467; 1.0,1.0">
                                          <p:stCondLst>
                                            <p:cond delay="0"/>
                                          </p:stCondLst>
                                        </p:cTn>
                                        <p:tgtEl>
                                          <p:spTgt spid="483"/>
                                        </p:tgtEl>
                                        <p:attrNameLst>
                                          <p:attrName>ppt_y</p:attrName>
                                        </p:attrNameLst>
                                      </p:cBhvr>
                                      <p:tavLst>
                                        <p:tav tm="0" fmla="#ppt_y-sin(pi*$)/3">
                                          <p:val>
                                            <p:fltVal val="0.5"/>
                                          </p:val>
                                        </p:tav>
                                        <p:tav tm="100000">
                                          <p:val>
                                            <p:fltVal val="1"/>
                                          </p:val>
                                        </p:tav>
                                      </p:tavLst>
                                    </p:anim>
                                    <p:anim calcmode="lin" valueType="num">
                                      <p:cBhvr>
                                        <p:cTn id="180" dur="664" tmFilter="0, 0; 0.125,0.2665; 0.25,0.4; 0.375,0.465; 0.5,0.5;  0.625,0.535; 0.75,0.6; 0.875,0.7335; 1,1">
                                          <p:stCondLst>
                                            <p:cond delay="664"/>
                                          </p:stCondLst>
                                        </p:cTn>
                                        <p:tgtEl>
                                          <p:spTgt spid="483"/>
                                        </p:tgtEl>
                                        <p:attrNameLst>
                                          <p:attrName>ppt_y</p:attrName>
                                        </p:attrNameLst>
                                      </p:cBhvr>
                                      <p:tavLst>
                                        <p:tav tm="0" fmla="#ppt_y-sin(pi*$)/9">
                                          <p:val>
                                            <p:fltVal val="0"/>
                                          </p:val>
                                        </p:tav>
                                        <p:tav tm="100000">
                                          <p:val>
                                            <p:fltVal val="1"/>
                                          </p:val>
                                        </p:tav>
                                      </p:tavLst>
                                    </p:anim>
                                    <p:anim calcmode="lin" valueType="num">
                                      <p:cBhvr>
                                        <p:cTn id="181" dur="332" tmFilter="0, 0; 0.125,0.2665; 0.25,0.4; 0.375,0.465; 0.5,0.5;  0.625,0.535; 0.75,0.6; 0.875,0.7335; 1,1">
                                          <p:stCondLst>
                                            <p:cond delay="1324"/>
                                          </p:stCondLst>
                                        </p:cTn>
                                        <p:tgtEl>
                                          <p:spTgt spid="483"/>
                                        </p:tgtEl>
                                        <p:attrNameLst>
                                          <p:attrName>ppt_y</p:attrName>
                                        </p:attrNameLst>
                                      </p:cBhvr>
                                      <p:tavLst>
                                        <p:tav tm="0" fmla="#ppt_y-sin(pi*$)/27">
                                          <p:val>
                                            <p:fltVal val="0"/>
                                          </p:val>
                                        </p:tav>
                                        <p:tav tm="100000">
                                          <p:val>
                                            <p:fltVal val="1"/>
                                          </p:val>
                                        </p:tav>
                                      </p:tavLst>
                                    </p:anim>
                                    <p:anim calcmode="lin" valueType="num">
                                      <p:cBhvr>
                                        <p:cTn id="182" dur="164" tmFilter="0, 0; 0.125,0.2665; 0.25,0.4; 0.375,0.465; 0.5,0.5;  0.625,0.535; 0.75,0.6; 0.875,0.7335; 1,1">
                                          <p:stCondLst>
                                            <p:cond delay="1656"/>
                                          </p:stCondLst>
                                        </p:cTn>
                                        <p:tgtEl>
                                          <p:spTgt spid="483"/>
                                        </p:tgtEl>
                                        <p:attrNameLst>
                                          <p:attrName>ppt_y</p:attrName>
                                        </p:attrNameLst>
                                      </p:cBhvr>
                                      <p:tavLst>
                                        <p:tav tm="0" fmla="#ppt_y-sin(pi*$)/81">
                                          <p:val>
                                            <p:fltVal val="0"/>
                                          </p:val>
                                        </p:tav>
                                        <p:tav tm="100000">
                                          <p:val>
                                            <p:fltVal val="1"/>
                                          </p:val>
                                        </p:tav>
                                      </p:tavLst>
                                    </p:anim>
                                    <p:animScale>
                                      <p:cBhvr>
                                        <p:cTn id="183" dur="26">
                                          <p:stCondLst>
                                            <p:cond delay="650"/>
                                          </p:stCondLst>
                                        </p:cTn>
                                        <p:tgtEl>
                                          <p:spTgt spid="483"/>
                                        </p:tgtEl>
                                      </p:cBhvr>
                                      <p:to x="100000" y="60000"/>
                                    </p:animScale>
                                    <p:animScale>
                                      <p:cBhvr>
                                        <p:cTn id="184" dur="166" decel="50000">
                                          <p:stCondLst>
                                            <p:cond delay="676"/>
                                          </p:stCondLst>
                                        </p:cTn>
                                        <p:tgtEl>
                                          <p:spTgt spid="483"/>
                                        </p:tgtEl>
                                      </p:cBhvr>
                                      <p:to x="100000" y="100000"/>
                                    </p:animScale>
                                    <p:animScale>
                                      <p:cBhvr>
                                        <p:cTn id="185" dur="26">
                                          <p:stCondLst>
                                            <p:cond delay="1312"/>
                                          </p:stCondLst>
                                        </p:cTn>
                                        <p:tgtEl>
                                          <p:spTgt spid="483"/>
                                        </p:tgtEl>
                                      </p:cBhvr>
                                      <p:to x="100000" y="80000"/>
                                    </p:animScale>
                                    <p:animScale>
                                      <p:cBhvr>
                                        <p:cTn id="186" dur="166" decel="50000">
                                          <p:stCondLst>
                                            <p:cond delay="1338"/>
                                          </p:stCondLst>
                                        </p:cTn>
                                        <p:tgtEl>
                                          <p:spTgt spid="483"/>
                                        </p:tgtEl>
                                      </p:cBhvr>
                                      <p:to x="100000" y="100000"/>
                                    </p:animScale>
                                    <p:animScale>
                                      <p:cBhvr>
                                        <p:cTn id="187" dur="26">
                                          <p:stCondLst>
                                            <p:cond delay="1642"/>
                                          </p:stCondLst>
                                        </p:cTn>
                                        <p:tgtEl>
                                          <p:spTgt spid="483"/>
                                        </p:tgtEl>
                                      </p:cBhvr>
                                      <p:to x="100000" y="90000"/>
                                    </p:animScale>
                                    <p:animScale>
                                      <p:cBhvr>
                                        <p:cTn id="188" dur="166" decel="50000">
                                          <p:stCondLst>
                                            <p:cond delay="1668"/>
                                          </p:stCondLst>
                                        </p:cTn>
                                        <p:tgtEl>
                                          <p:spTgt spid="483"/>
                                        </p:tgtEl>
                                      </p:cBhvr>
                                      <p:to x="100000" y="100000"/>
                                    </p:animScale>
                                    <p:animScale>
                                      <p:cBhvr>
                                        <p:cTn id="189" dur="26">
                                          <p:stCondLst>
                                            <p:cond delay="1808"/>
                                          </p:stCondLst>
                                        </p:cTn>
                                        <p:tgtEl>
                                          <p:spTgt spid="483"/>
                                        </p:tgtEl>
                                      </p:cBhvr>
                                      <p:to x="100000" y="95000"/>
                                    </p:animScale>
                                    <p:animScale>
                                      <p:cBhvr>
                                        <p:cTn id="190" dur="166" decel="50000">
                                          <p:stCondLst>
                                            <p:cond delay="1834"/>
                                          </p:stCondLst>
                                        </p:cTn>
                                        <p:tgtEl>
                                          <p:spTgt spid="483"/>
                                        </p:tgtEl>
                                      </p:cBhvr>
                                      <p:to x="100000" y="100000"/>
                                    </p:animScale>
                                  </p:childTnLst>
                                </p:cTn>
                              </p:par>
                            </p:childTnLst>
                          </p:cTn>
                        </p:par>
                      </p:childTnLst>
                    </p:cTn>
                  </p:par>
                  <p:par>
                    <p:cTn id="191" fill="hold" nodeType="clickPar">
                      <p:stCondLst>
                        <p:cond delay="indefinite"/>
                      </p:stCondLst>
                      <p:childTnLst>
                        <p:par>
                          <p:cTn id="192" fill="hold" nodeType="withGroup">
                            <p:stCondLst>
                              <p:cond delay="0"/>
                            </p:stCondLst>
                            <p:childTnLst>
                              <p:par>
                                <p:cTn id="193" presetID="26" presetClass="entr" presetSubtype="0" fill="hold" grpId="0" nodeType="clickEffect">
                                  <p:stCondLst>
                                    <p:cond delay="0"/>
                                  </p:stCondLst>
                                  <p:childTnLst>
                                    <p:set>
                                      <p:cBhvr>
                                        <p:cTn id="194" dur="1" fill="hold">
                                          <p:stCondLst>
                                            <p:cond delay="0"/>
                                          </p:stCondLst>
                                        </p:cTn>
                                        <p:tgtEl>
                                          <p:spTgt spid="484"/>
                                        </p:tgtEl>
                                        <p:attrNameLst>
                                          <p:attrName>style.visibility</p:attrName>
                                        </p:attrNameLst>
                                      </p:cBhvr>
                                      <p:to>
                                        <p:strVal val="visible"/>
                                      </p:to>
                                    </p:set>
                                    <p:animEffect transition="in" filter="wipe(down)">
                                      <p:cBhvr>
                                        <p:cTn id="195" dur="580">
                                          <p:stCondLst>
                                            <p:cond delay="0"/>
                                          </p:stCondLst>
                                        </p:cTn>
                                        <p:tgtEl>
                                          <p:spTgt spid="484"/>
                                        </p:tgtEl>
                                      </p:cBhvr>
                                    </p:animEffect>
                                    <p:anim calcmode="lin" valueType="num">
                                      <p:cBhvr>
                                        <p:cTn id="196" dur="1822" tmFilter="0,0; 0.14,0.36; 0.43,0.73; 0.71,0.91; 1.0,1.0">
                                          <p:stCondLst>
                                            <p:cond delay="0"/>
                                          </p:stCondLst>
                                        </p:cTn>
                                        <p:tgtEl>
                                          <p:spTgt spid="484"/>
                                        </p:tgtEl>
                                        <p:attrNameLst>
                                          <p:attrName>ppt_x</p:attrName>
                                        </p:attrNameLst>
                                      </p:cBhvr>
                                      <p:tavLst>
                                        <p:tav tm="0">
                                          <p:val>
                                            <p:strVal val="#ppt_x-0.25"/>
                                          </p:val>
                                        </p:tav>
                                        <p:tav tm="100000">
                                          <p:val>
                                            <p:strVal val="#ppt_x"/>
                                          </p:val>
                                        </p:tav>
                                      </p:tavLst>
                                    </p:anim>
                                    <p:anim calcmode="lin" valueType="num">
                                      <p:cBhvr>
                                        <p:cTn id="197" dur="664" tmFilter="0.0,0.0; 0.25,0.07; 0.50,0.2; 0.75,0.467; 1.0,1.0">
                                          <p:stCondLst>
                                            <p:cond delay="0"/>
                                          </p:stCondLst>
                                        </p:cTn>
                                        <p:tgtEl>
                                          <p:spTgt spid="484"/>
                                        </p:tgtEl>
                                        <p:attrNameLst>
                                          <p:attrName>ppt_y</p:attrName>
                                        </p:attrNameLst>
                                      </p:cBhvr>
                                      <p:tavLst>
                                        <p:tav tm="0" fmla="#ppt_y-sin(pi*$)/3">
                                          <p:val>
                                            <p:fltVal val="0.5"/>
                                          </p:val>
                                        </p:tav>
                                        <p:tav tm="100000">
                                          <p:val>
                                            <p:fltVal val="1"/>
                                          </p:val>
                                        </p:tav>
                                      </p:tavLst>
                                    </p:anim>
                                    <p:anim calcmode="lin" valueType="num">
                                      <p:cBhvr>
                                        <p:cTn id="198" dur="664" tmFilter="0, 0; 0.125,0.2665; 0.25,0.4; 0.375,0.465; 0.5,0.5;  0.625,0.535; 0.75,0.6; 0.875,0.7335; 1,1">
                                          <p:stCondLst>
                                            <p:cond delay="664"/>
                                          </p:stCondLst>
                                        </p:cTn>
                                        <p:tgtEl>
                                          <p:spTgt spid="484"/>
                                        </p:tgtEl>
                                        <p:attrNameLst>
                                          <p:attrName>ppt_y</p:attrName>
                                        </p:attrNameLst>
                                      </p:cBhvr>
                                      <p:tavLst>
                                        <p:tav tm="0" fmla="#ppt_y-sin(pi*$)/9">
                                          <p:val>
                                            <p:fltVal val="0"/>
                                          </p:val>
                                        </p:tav>
                                        <p:tav tm="100000">
                                          <p:val>
                                            <p:fltVal val="1"/>
                                          </p:val>
                                        </p:tav>
                                      </p:tavLst>
                                    </p:anim>
                                    <p:anim calcmode="lin" valueType="num">
                                      <p:cBhvr>
                                        <p:cTn id="199" dur="332" tmFilter="0, 0; 0.125,0.2665; 0.25,0.4; 0.375,0.465; 0.5,0.5;  0.625,0.535; 0.75,0.6; 0.875,0.7335; 1,1">
                                          <p:stCondLst>
                                            <p:cond delay="1324"/>
                                          </p:stCondLst>
                                        </p:cTn>
                                        <p:tgtEl>
                                          <p:spTgt spid="484"/>
                                        </p:tgtEl>
                                        <p:attrNameLst>
                                          <p:attrName>ppt_y</p:attrName>
                                        </p:attrNameLst>
                                      </p:cBhvr>
                                      <p:tavLst>
                                        <p:tav tm="0" fmla="#ppt_y-sin(pi*$)/27">
                                          <p:val>
                                            <p:fltVal val="0"/>
                                          </p:val>
                                        </p:tav>
                                        <p:tav tm="100000">
                                          <p:val>
                                            <p:fltVal val="1"/>
                                          </p:val>
                                        </p:tav>
                                      </p:tavLst>
                                    </p:anim>
                                    <p:anim calcmode="lin" valueType="num">
                                      <p:cBhvr>
                                        <p:cTn id="200" dur="164" tmFilter="0, 0; 0.125,0.2665; 0.25,0.4; 0.375,0.465; 0.5,0.5;  0.625,0.535; 0.75,0.6; 0.875,0.7335; 1,1">
                                          <p:stCondLst>
                                            <p:cond delay="1656"/>
                                          </p:stCondLst>
                                        </p:cTn>
                                        <p:tgtEl>
                                          <p:spTgt spid="484"/>
                                        </p:tgtEl>
                                        <p:attrNameLst>
                                          <p:attrName>ppt_y</p:attrName>
                                        </p:attrNameLst>
                                      </p:cBhvr>
                                      <p:tavLst>
                                        <p:tav tm="0" fmla="#ppt_y-sin(pi*$)/81">
                                          <p:val>
                                            <p:fltVal val="0"/>
                                          </p:val>
                                        </p:tav>
                                        <p:tav tm="100000">
                                          <p:val>
                                            <p:fltVal val="1"/>
                                          </p:val>
                                        </p:tav>
                                      </p:tavLst>
                                    </p:anim>
                                    <p:animScale>
                                      <p:cBhvr>
                                        <p:cTn id="201" dur="26">
                                          <p:stCondLst>
                                            <p:cond delay="650"/>
                                          </p:stCondLst>
                                        </p:cTn>
                                        <p:tgtEl>
                                          <p:spTgt spid="484"/>
                                        </p:tgtEl>
                                      </p:cBhvr>
                                      <p:to x="100000" y="60000"/>
                                    </p:animScale>
                                    <p:animScale>
                                      <p:cBhvr>
                                        <p:cTn id="202" dur="166" decel="50000">
                                          <p:stCondLst>
                                            <p:cond delay="676"/>
                                          </p:stCondLst>
                                        </p:cTn>
                                        <p:tgtEl>
                                          <p:spTgt spid="484"/>
                                        </p:tgtEl>
                                      </p:cBhvr>
                                      <p:to x="100000" y="100000"/>
                                    </p:animScale>
                                    <p:animScale>
                                      <p:cBhvr>
                                        <p:cTn id="203" dur="26">
                                          <p:stCondLst>
                                            <p:cond delay="1312"/>
                                          </p:stCondLst>
                                        </p:cTn>
                                        <p:tgtEl>
                                          <p:spTgt spid="484"/>
                                        </p:tgtEl>
                                      </p:cBhvr>
                                      <p:to x="100000" y="80000"/>
                                    </p:animScale>
                                    <p:animScale>
                                      <p:cBhvr>
                                        <p:cTn id="204" dur="166" decel="50000">
                                          <p:stCondLst>
                                            <p:cond delay="1338"/>
                                          </p:stCondLst>
                                        </p:cTn>
                                        <p:tgtEl>
                                          <p:spTgt spid="484"/>
                                        </p:tgtEl>
                                      </p:cBhvr>
                                      <p:to x="100000" y="100000"/>
                                    </p:animScale>
                                    <p:animScale>
                                      <p:cBhvr>
                                        <p:cTn id="205" dur="26">
                                          <p:stCondLst>
                                            <p:cond delay="1642"/>
                                          </p:stCondLst>
                                        </p:cTn>
                                        <p:tgtEl>
                                          <p:spTgt spid="484"/>
                                        </p:tgtEl>
                                      </p:cBhvr>
                                      <p:to x="100000" y="90000"/>
                                    </p:animScale>
                                    <p:animScale>
                                      <p:cBhvr>
                                        <p:cTn id="206" dur="166" decel="50000">
                                          <p:stCondLst>
                                            <p:cond delay="1668"/>
                                          </p:stCondLst>
                                        </p:cTn>
                                        <p:tgtEl>
                                          <p:spTgt spid="484"/>
                                        </p:tgtEl>
                                      </p:cBhvr>
                                      <p:to x="100000" y="100000"/>
                                    </p:animScale>
                                    <p:animScale>
                                      <p:cBhvr>
                                        <p:cTn id="207" dur="26">
                                          <p:stCondLst>
                                            <p:cond delay="1808"/>
                                          </p:stCondLst>
                                        </p:cTn>
                                        <p:tgtEl>
                                          <p:spTgt spid="484"/>
                                        </p:tgtEl>
                                      </p:cBhvr>
                                      <p:to x="100000" y="95000"/>
                                    </p:animScale>
                                    <p:animScale>
                                      <p:cBhvr>
                                        <p:cTn id="208" dur="166" decel="50000">
                                          <p:stCondLst>
                                            <p:cond delay="1834"/>
                                          </p:stCondLst>
                                        </p:cTn>
                                        <p:tgtEl>
                                          <p:spTgt spid="484"/>
                                        </p:tgtEl>
                                      </p:cBhvr>
                                      <p:to x="100000" y="100000"/>
                                    </p:animScale>
                                  </p:childTnLst>
                                </p:cTn>
                              </p:par>
                            </p:childTnLst>
                          </p:cTn>
                        </p:par>
                      </p:childTnLst>
                    </p:cTn>
                  </p:par>
                  <p:par>
                    <p:cTn id="209" fill="hold" nodeType="clickPar">
                      <p:stCondLst>
                        <p:cond delay="indefinite"/>
                      </p:stCondLst>
                      <p:childTnLst>
                        <p:par>
                          <p:cTn id="210" fill="hold" nodeType="withGroup">
                            <p:stCondLst>
                              <p:cond delay="0"/>
                            </p:stCondLst>
                            <p:childTnLst>
                              <p:par>
                                <p:cTn id="211" presetID="26" presetClass="entr" presetSubtype="0" fill="hold" grpId="0" nodeType="clickEffect">
                                  <p:stCondLst>
                                    <p:cond delay="0"/>
                                  </p:stCondLst>
                                  <p:childTnLst>
                                    <p:set>
                                      <p:cBhvr>
                                        <p:cTn id="212" dur="1" fill="hold">
                                          <p:stCondLst>
                                            <p:cond delay="0"/>
                                          </p:stCondLst>
                                        </p:cTn>
                                        <p:tgtEl>
                                          <p:spTgt spid="485"/>
                                        </p:tgtEl>
                                        <p:attrNameLst>
                                          <p:attrName>style.visibility</p:attrName>
                                        </p:attrNameLst>
                                      </p:cBhvr>
                                      <p:to>
                                        <p:strVal val="visible"/>
                                      </p:to>
                                    </p:set>
                                    <p:animEffect transition="in" filter="wipe(down)">
                                      <p:cBhvr>
                                        <p:cTn id="213" dur="580">
                                          <p:stCondLst>
                                            <p:cond delay="0"/>
                                          </p:stCondLst>
                                        </p:cTn>
                                        <p:tgtEl>
                                          <p:spTgt spid="485"/>
                                        </p:tgtEl>
                                      </p:cBhvr>
                                    </p:animEffect>
                                    <p:anim calcmode="lin" valueType="num">
                                      <p:cBhvr>
                                        <p:cTn id="214" dur="1822" tmFilter="0,0; 0.14,0.36; 0.43,0.73; 0.71,0.91; 1.0,1.0">
                                          <p:stCondLst>
                                            <p:cond delay="0"/>
                                          </p:stCondLst>
                                        </p:cTn>
                                        <p:tgtEl>
                                          <p:spTgt spid="485"/>
                                        </p:tgtEl>
                                        <p:attrNameLst>
                                          <p:attrName>ppt_x</p:attrName>
                                        </p:attrNameLst>
                                      </p:cBhvr>
                                      <p:tavLst>
                                        <p:tav tm="0">
                                          <p:val>
                                            <p:strVal val="#ppt_x-0.25"/>
                                          </p:val>
                                        </p:tav>
                                        <p:tav tm="100000">
                                          <p:val>
                                            <p:strVal val="#ppt_x"/>
                                          </p:val>
                                        </p:tav>
                                      </p:tavLst>
                                    </p:anim>
                                    <p:anim calcmode="lin" valueType="num">
                                      <p:cBhvr>
                                        <p:cTn id="215" dur="664" tmFilter="0.0,0.0; 0.25,0.07; 0.50,0.2; 0.75,0.467; 1.0,1.0">
                                          <p:stCondLst>
                                            <p:cond delay="0"/>
                                          </p:stCondLst>
                                        </p:cTn>
                                        <p:tgtEl>
                                          <p:spTgt spid="485"/>
                                        </p:tgtEl>
                                        <p:attrNameLst>
                                          <p:attrName>ppt_y</p:attrName>
                                        </p:attrNameLst>
                                      </p:cBhvr>
                                      <p:tavLst>
                                        <p:tav tm="0" fmla="#ppt_y-sin(pi*$)/3">
                                          <p:val>
                                            <p:fltVal val="0.5"/>
                                          </p:val>
                                        </p:tav>
                                        <p:tav tm="100000">
                                          <p:val>
                                            <p:fltVal val="1"/>
                                          </p:val>
                                        </p:tav>
                                      </p:tavLst>
                                    </p:anim>
                                    <p:anim calcmode="lin" valueType="num">
                                      <p:cBhvr>
                                        <p:cTn id="216" dur="664" tmFilter="0, 0; 0.125,0.2665; 0.25,0.4; 0.375,0.465; 0.5,0.5;  0.625,0.535; 0.75,0.6; 0.875,0.7335; 1,1">
                                          <p:stCondLst>
                                            <p:cond delay="664"/>
                                          </p:stCondLst>
                                        </p:cTn>
                                        <p:tgtEl>
                                          <p:spTgt spid="485"/>
                                        </p:tgtEl>
                                        <p:attrNameLst>
                                          <p:attrName>ppt_y</p:attrName>
                                        </p:attrNameLst>
                                      </p:cBhvr>
                                      <p:tavLst>
                                        <p:tav tm="0" fmla="#ppt_y-sin(pi*$)/9">
                                          <p:val>
                                            <p:fltVal val="0"/>
                                          </p:val>
                                        </p:tav>
                                        <p:tav tm="100000">
                                          <p:val>
                                            <p:fltVal val="1"/>
                                          </p:val>
                                        </p:tav>
                                      </p:tavLst>
                                    </p:anim>
                                    <p:anim calcmode="lin" valueType="num">
                                      <p:cBhvr>
                                        <p:cTn id="217" dur="332" tmFilter="0, 0; 0.125,0.2665; 0.25,0.4; 0.375,0.465; 0.5,0.5;  0.625,0.535; 0.75,0.6; 0.875,0.7335; 1,1">
                                          <p:stCondLst>
                                            <p:cond delay="1324"/>
                                          </p:stCondLst>
                                        </p:cTn>
                                        <p:tgtEl>
                                          <p:spTgt spid="485"/>
                                        </p:tgtEl>
                                        <p:attrNameLst>
                                          <p:attrName>ppt_y</p:attrName>
                                        </p:attrNameLst>
                                      </p:cBhvr>
                                      <p:tavLst>
                                        <p:tav tm="0" fmla="#ppt_y-sin(pi*$)/27">
                                          <p:val>
                                            <p:fltVal val="0"/>
                                          </p:val>
                                        </p:tav>
                                        <p:tav tm="100000">
                                          <p:val>
                                            <p:fltVal val="1"/>
                                          </p:val>
                                        </p:tav>
                                      </p:tavLst>
                                    </p:anim>
                                    <p:anim calcmode="lin" valueType="num">
                                      <p:cBhvr>
                                        <p:cTn id="218" dur="164" tmFilter="0, 0; 0.125,0.2665; 0.25,0.4; 0.375,0.465; 0.5,0.5;  0.625,0.535; 0.75,0.6; 0.875,0.7335; 1,1">
                                          <p:stCondLst>
                                            <p:cond delay="1656"/>
                                          </p:stCondLst>
                                        </p:cTn>
                                        <p:tgtEl>
                                          <p:spTgt spid="485"/>
                                        </p:tgtEl>
                                        <p:attrNameLst>
                                          <p:attrName>ppt_y</p:attrName>
                                        </p:attrNameLst>
                                      </p:cBhvr>
                                      <p:tavLst>
                                        <p:tav tm="0" fmla="#ppt_y-sin(pi*$)/81">
                                          <p:val>
                                            <p:fltVal val="0"/>
                                          </p:val>
                                        </p:tav>
                                        <p:tav tm="100000">
                                          <p:val>
                                            <p:fltVal val="1"/>
                                          </p:val>
                                        </p:tav>
                                      </p:tavLst>
                                    </p:anim>
                                    <p:animScale>
                                      <p:cBhvr>
                                        <p:cTn id="219" dur="26">
                                          <p:stCondLst>
                                            <p:cond delay="650"/>
                                          </p:stCondLst>
                                        </p:cTn>
                                        <p:tgtEl>
                                          <p:spTgt spid="485"/>
                                        </p:tgtEl>
                                      </p:cBhvr>
                                      <p:to x="100000" y="60000"/>
                                    </p:animScale>
                                    <p:animScale>
                                      <p:cBhvr>
                                        <p:cTn id="220" dur="166" decel="50000">
                                          <p:stCondLst>
                                            <p:cond delay="676"/>
                                          </p:stCondLst>
                                        </p:cTn>
                                        <p:tgtEl>
                                          <p:spTgt spid="485"/>
                                        </p:tgtEl>
                                      </p:cBhvr>
                                      <p:to x="100000" y="100000"/>
                                    </p:animScale>
                                    <p:animScale>
                                      <p:cBhvr>
                                        <p:cTn id="221" dur="26">
                                          <p:stCondLst>
                                            <p:cond delay="1312"/>
                                          </p:stCondLst>
                                        </p:cTn>
                                        <p:tgtEl>
                                          <p:spTgt spid="485"/>
                                        </p:tgtEl>
                                      </p:cBhvr>
                                      <p:to x="100000" y="80000"/>
                                    </p:animScale>
                                    <p:animScale>
                                      <p:cBhvr>
                                        <p:cTn id="222" dur="166" decel="50000">
                                          <p:stCondLst>
                                            <p:cond delay="1338"/>
                                          </p:stCondLst>
                                        </p:cTn>
                                        <p:tgtEl>
                                          <p:spTgt spid="485"/>
                                        </p:tgtEl>
                                      </p:cBhvr>
                                      <p:to x="100000" y="100000"/>
                                    </p:animScale>
                                    <p:animScale>
                                      <p:cBhvr>
                                        <p:cTn id="223" dur="26">
                                          <p:stCondLst>
                                            <p:cond delay="1642"/>
                                          </p:stCondLst>
                                        </p:cTn>
                                        <p:tgtEl>
                                          <p:spTgt spid="485"/>
                                        </p:tgtEl>
                                      </p:cBhvr>
                                      <p:to x="100000" y="90000"/>
                                    </p:animScale>
                                    <p:animScale>
                                      <p:cBhvr>
                                        <p:cTn id="224" dur="166" decel="50000">
                                          <p:stCondLst>
                                            <p:cond delay="1668"/>
                                          </p:stCondLst>
                                        </p:cTn>
                                        <p:tgtEl>
                                          <p:spTgt spid="485"/>
                                        </p:tgtEl>
                                      </p:cBhvr>
                                      <p:to x="100000" y="100000"/>
                                    </p:animScale>
                                    <p:animScale>
                                      <p:cBhvr>
                                        <p:cTn id="225" dur="26">
                                          <p:stCondLst>
                                            <p:cond delay="1808"/>
                                          </p:stCondLst>
                                        </p:cTn>
                                        <p:tgtEl>
                                          <p:spTgt spid="485"/>
                                        </p:tgtEl>
                                      </p:cBhvr>
                                      <p:to x="100000" y="95000"/>
                                    </p:animScale>
                                    <p:animScale>
                                      <p:cBhvr>
                                        <p:cTn id="226" dur="166" decel="50000">
                                          <p:stCondLst>
                                            <p:cond delay="1834"/>
                                          </p:stCondLst>
                                        </p:cTn>
                                        <p:tgtEl>
                                          <p:spTgt spid="485"/>
                                        </p:tgtEl>
                                      </p:cBhvr>
                                      <p:to x="100000" y="100000"/>
                                    </p:animScale>
                                  </p:childTnLst>
                                </p:cTn>
                              </p:par>
                            </p:childTnLst>
                          </p:cTn>
                        </p:par>
                      </p:childTnLst>
                    </p:cTn>
                  </p:par>
                  <p:par>
                    <p:cTn id="227" fill="hold" nodeType="clickPar">
                      <p:stCondLst>
                        <p:cond delay="indefinite"/>
                      </p:stCondLst>
                      <p:childTnLst>
                        <p:par>
                          <p:cTn id="228" fill="hold" nodeType="withGroup">
                            <p:stCondLst>
                              <p:cond delay="0"/>
                            </p:stCondLst>
                            <p:childTnLst>
                              <p:par>
                                <p:cTn id="229" presetID="3" presetClass="entr" presetSubtype="10" fill="hold" grpId="0" nodeType="clickEffect">
                                  <p:stCondLst>
                                    <p:cond delay="0"/>
                                  </p:stCondLst>
                                  <p:childTnLst>
                                    <p:set>
                                      <p:cBhvr>
                                        <p:cTn id="230" dur="1" fill="hold">
                                          <p:stCondLst>
                                            <p:cond delay="0"/>
                                          </p:stCondLst>
                                        </p:cTn>
                                        <p:tgtEl>
                                          <p:spTgt spid="171"/>
                                        </p:tgtEl>
                                        <p:attrNameLst>
                                          <p:attrName>style.visibility</p:attrName>
                                        </p:attrNameLst>
                                      </p:cBhvr>
                                      <p:to>
                                        <p:strVal val="visible"/>
                                      </p:to>
                                    </p:set>
                                    <p:animEffect transition="in" filter="blinds(horizontal)">
                                      <p:cBhvr>
                                        <p:cTn id="231" dur="500"/>
                                        <p:tgtEl>
                                          <p:spTgt spid="171"/>
                                        </p:tgtEl>
                                      </p:cBhvr>
                                    </p:animEffect>
                                  </p:childTnLst>
                                </p:cTn>
                              </p:par>
                            </p:childTnLst>
                          </p:cTn>
                        </p:par>
                      </p:childTnLst>
                    </p:cTn>
                  </p:par>
                  <p:par>
                    <p:cTn id="232" fill="hold" nodeType="clickPar">
                      <p:stCondLst>
                        <p:cond delay="indefinite"/>
                      </p:stCondLst>
                      <p:childTnLst>
                        <p:par>
                          <p:cTn id="233" fill="hold" nodeType="withGroup">
                            <p:stCondLst>
                              <p:cond delay="0"/>
                            </p:stCondLst>
                            <p:childTnLst>
                              <p:par>
                                <p:cTn id="234" presetID="3" presetClass="entr" presetSubtype="10" fill="hold" grpId="0" nodeType="clickEffect">
                                  <p:stCondLst>
                                    <p:cond delay="0"/>
                                  </p:stCondLst>
                                  <p:childTnLst>
                                    <p:set>
                                      <p:cBhvr>
                                        <p:cTn id="235" dur="1" fill="hold">
                                          <p:stCondLst>
                                            <p:cond delay="0"/>
                                          </p:stCondLst>
                                        </p:cTn>
                                        <p:tgtEl>
                                          <p:spTgt spid="172"/>
                                        </p:tgtEl>
                                        <p:attrNameLst>
                                          <p:attrName>style.visibility</p:attrName>
                                        </p:attrNameLst>
                                      </p:cBhvr>
                                      <p:to>
                                        <p:strVal val="visible"/>
                                      </p:to>
                                    </p:set>
                                    <p:animEffect transition="in" filter="blinds(horizontal)">
                                      <p:cBhvr>
                                        <p:cTn id="236" dur="500"/>
                                        <p:tgtEl>
                                          <p:spTgt spid="172"/>
                                        </p:tgtEl>
                                      </p:cBhvr>
                                    </p:animEffect>
                                  </p:childTnLst>
                                </p:cTn>
                              </p:par>
                            </p:childTnLst>
                          </p:cTn>
                        </p:par>
                      </p:childTnLst>
                    </p:cTn>
                  </p:par>
                  <p:par>
                    <p:cTn id="237" fill="hold" nodeType="clickPar">
                      <p:stCondLst>
                        <p:cond delay="indefinite"/>
                      </p:stCondLst>
                      <p:childTnLst>
                        <p:par>
                          <p:cTn id="238" fill="hold" nodeType="withGroup">
                            <p:stCondLst>
                              <p:cond delay="0"/>
                            </p:stCondLst>
                            <p:childTnLst>
                              <p:par>
                                <p:cTn id="239" presetID="3" presetClass="entr" presetSubtype="10" fill="hold" grpId="0" nodeType="clickEffect">
                                  <p:stCondLst>
                                    <p:cond delay="0"/>
                                  </p:stCondLst>
                                  <p:childTnLst>
                                    <p:set>
                                      <p:cBhvr>
                                        <p:cTn id="240" dur="1" fill="hold">
                                          <p:stCondLst>
                                            <p:cond delay="0"/>
                                          </p:stCondLst>
                                        </p:cTn>
                                        <p:tgtEl>
                                          <p:spTgt spid="173"/>
                                        </p:tgtEl>
                                        <p:attrNameLst>
                                          <p:attrName>style.visibility</p:attrName>
                                        </p:attrNameLst>
                                      </p:cBhvr>
                                      <p:to>
                                        <p:strVal val="visible"/>
                                      </p:to>
                                    </p:set>
                                    <p:animEffect transition="in" filter="blinds(horizontal)">
                                      <p:cBhvr>
                                        <p:cTn id="241" dur="500"/>
                                        <p:tgtEl>
                                          <p:spTgt spid="173"/>
                                        </p:tgtEl>
                                      </p:cBhvr>
                                    </p:animEffect>
                                  </p:childTnLst>
                                </p:cTn>
                              </p:par>
                            </p:childTnLst>
                          </p:cTn>
                        </p:par>
                      </p:childTnLst>
                    </p:cTn>
                  </p:par>
                  <p:par>
                    <p:cTn id="242" fill="hold" nodeType="clickPar">
                      <p:stCondLst>
                        <p:cond delay="indefinite"/>
                      </p:stCondLst>
                      <p:childTnLst>
                        <p:par>
                          <p:cTn id="243" fill="hold" nodeType="withGroup">
                            <p:stCondLst>
                              <p:cond delay="0"/>
                            </p:stCondLst>
                            <p:childTnLst>
                              <p:par>
                                <p:cTn id="244" presetID="0" presetClass="path" presetSubtype="0" accel="50000" decel="50000" fill="hold" grpId="2" nodeType="clickEffect">
                                  <p:stCondLst>
                                    <p:cond delay="0"/>
                                  </p:stCondLst>
                                  <p:childTnLst>
                                    <p:animMotion origin="layout" path="M 0 0 L 0 0.12639 " pathEditMode="relative" ptsTypes="AA">
                                      <p:cBhvr>
                                        <p:cTn id="245" dur="2000" fill="hold"/>
                                        <p:tgtEl>
                                          <p:spTgt spid="165"/>
                                        </p:tgtEl>
                                        <p:attrNameLst>
                                          <p:attrName>ppt_x</p:attrName>
                                          <p:attrName>ppt_y</p:attrName>
                                        </p:attrNameLst>
                                      </p:cBhvr>
                                    </p:animMotion>
                                  </p:childTnLst>
                                </p:cTn>
                              </p:par>
                              <p:par>
                                <p:cTn id="246" presetID="0" presetClass="path" presetSubtype="0" accel="50000" decel="50000" fill="hold" grpId="2" nodeType="withEffect">
                                  <p:stCondLst>
                                    <p:cond delay="0"/>
                                  </p:stCondLst>
                                  <p:childTnLst>
                                    <p:animMotion origin="layout" path="M 0 0 L 0 0.12639 " pathEditMode="relative" ptsTypes="AA">
                                      <p:cBhvr>
                                        <p:cTn id="247" dur="2000" fill="hold"/>
                                        <p:tgtEl>
                                          <p:spTgt spid="483"/>
                                        </p:tgtEl>
                                        <p:attrNameLst>
                                          <p:attrName>ppt_x</p:attrName>
                                          <p:attrName>ppt_y</p:attrName>
                                        </p:attrNameLst>
                                      </p:cBhvr>
                                    </p:animMotion>
                                  </p:childTnLst>
                                </p:cTn>
                              </p:par>
                              <p:par>
                                <p:cTn id="248" presetID="0" presetClass="path" presetSubtype="0" accel="50000" decel="50000" fill="hold" grpId="2" nodeType="withEffect">
                                  <p:stCondLst>
                                    <p:cond delay="0"/>
                                  </p:stCondLst>
                                  <p:childTnLst>
                                    <p:animMotion origin="layout" path="M 0 0 L 0 0.12639 " pathEditMode="relative" ptsTypes="AA">
                                      <p:cBhvr>
                                        <p:cTn id="249" dur="2000" fill="hold"/>
                                        <p:tgtEl>
                                          <p:spTgt spid="484"/>
                                        </p:tgtEl>
                                        <p:attrNameLst>
                                          <p:attrName>ppt_x</p:attrName>
                                          <p:attrName>ppt_y</p:attrName>
                                        </p:attrNameLst>
                                      </p:cBhvr>
                                    </p:animMotion>
                                  </p:childTnLst>
                                </p:cTn>
                              </p:par>
                              <p:par>
                                <p:cTn id="250" presetID="0" presetClass="path" presetSubtype="0" accel="50000" decel="50000" fill="hold" grpId="2" nodeType="withEffect">
                                  <p:stCondLst>
                                    <p:cond delay="0"/>
                                  </p:stCondLst>
                                  <p:childTnLst>
                                    <p:animMotion origin="layout" path="M 0 0 L 0 0.12639 " pathEditMode="relative" ptsTypes="AA">
                                      <p:cBhvr>
                                        <p:cTn id="251" dur="2000" fill="hold"/>
                                        <p:tgtEl>
                                          <p:spTgt spid="485"/>
                                        </p:tgtEl>
                                        <p:attrNameLst>
                                          <p:attrName>ppt_x</p:attrName>
                                          <p:attrName>ppt_y</p:attrName>
                                        </p:attrNameLst>
                                      </p:cBhvr>
                                    </p:animMotion>
                                  </p:childTnLst>
                                </p:cTn>
                              </p:par>
                            </p:childTnLst>
                          </p:cTn>
                        </p:par>
                      </p:childTnLst>
                    </p:cTn>
                  </p:par>
                  <p:par>
                    <p:cTn id="252" fill="hold" nodeType="clickPar">
                      <p:stCondLst>
                        <p:cond delay="indefinite"/>
                      </p:stCondLst>
                      <p:childTnLst>
                        <p:par>
                          <p:cTn id="253" fill="hold" nodeType="withGroup">
                            <p:stCondLst>
                              <p:cond delay="0"/>
                            </p:stCondLst>
                            <p:childTnLst>
                              <p:par>
                                <p:cTn id="254" presetID="3" presetClass="entr" presetSubtype="10" fill="hold" grpId="0" nodeType="clickEffect">
                                  <p:stCondLst>
                                    <p:cond delay="0"/>
                                  </p:stCondLst>
                                  <p:childTnLst>
                                    <p:set>
                                      <p:cBhvr>
                                        <p:cTn id="255" dur="1" fill="hold">
                                          <p:stCondLst>
                                            <p:cond delay="0"/>
                                          </p:stCondLst>
                                        </p:cTn>
                                        <p:tgtEl>
                                          <p:spTgt spid="174"/>
                                        </p:tgtEl>
                                        <p:attrNameLst>
                                          <p:attrName>style.visibility</p:attrName>
                                        </p:attrNameLst>
                                      </p:cBhvr>
                                      <p:to>
                                        <p:strVal val="visible"/>
                                      </p:to>
                                    </p:set>
                                    <p:animEffect transition="in" filter="blinds(horizontal)">
                                      <p:cBhvr>
                                        <p:cTn id="256" dur="500"/>
                                        <p:tgtEl>
                                          <p:spTgt spid="174"/>
                                        </p:tgtEl>
                                      </p:cBhvr>
                                    </p:animEffect>
                                  </p:childTnLst>
                                </p:cTn>
                              </p:par>
                            </p:childTnLst>
                          </p:cTn>
                        </p:par>
                      </p:childTnLst>
                    </p:cTn>
                  </p:par>
                  <p:par>
                    <p:cTn id="257" fill="hold" nodeType="clickPar">
                      <p:stCondLst>
                        <p:cond delay="indefinite"/>
                      </p:stCondLst>
                      <p:childTnLst>
                        <p:par>
                          <p:cTn id="258" fill="hold" nodeType="withGroup">
                            <p:stCondLst>
                              <p:cond delay="0"/>
                            </p:stCondLst>
                            <p:childTnLst>
                              <p:par>
                                <p:cTn id="259" presetID="3" presetClass="entr" presetSubtype="10" fill="hold" grpId="0" nodeType="clickEffect">
                                  <p:stCondLst>
                                    <p:cond delay="0"/>
                                  </p:stCondLst>
                                  <p:childTnLst>
                                    <p:set>
                                      <p:cBhvr>
                                        <p:cTn id="260" dur="1" fill="hold">
                                          <p:stCondLst>
                                            <p:cond delay="0"/>
                                          </p:stCondLst>
                                        </p:cTn>
                                        <p:tgtEl>
                                          <p:spTgt spid="175"/>
                                        </p:tgtEl>
                                        <p:attrNameLst>
                                          <p:attrName>style.visibility</p:attrName>
                                        </p:attrNameLst>
                                      </p:cBhvr>
                                      <p:to>
                                        <p:strVal val="visible"/>
                                      </p:to>
                                    </p:set>
                                    <p:animEffect transition="in" filter="blinds(horizontal)">
                                      <p:cBhvr>
                                        <p:cTn id="261" dur="500"/>
                                        <p:tgtEl>
                                          <p:spTgt spid="175"/>
                                        </p:tgtEl>
                                      </p:cBhvr>
                                    </p:animEffect>
                                  </p:childTnLst>
                                </p:cTn>
                              </p:par>
                            </p:childTnLst>
                          </p:cTn>
                        </p:par>
                      </p:childTnLst>
                    </p:cTn>
                  </p:par>
                  <p:par>
                    <p:cTn id="262" fill="hold" nodeType="clickPar">
                      <p:stCondLst>
                        <p:cond delay="indefinite"/>
                      </p:stCondLst>
                      <p:childTnLst>
                        <p:par>
                          <p:cTn id="263" fill="hold" nodeType="withGroup">
                            <p:stCondLst>
                              <p:cond delay="0"/>
                            </p:stCondLst>
                            <p:childTnLst>
                              <p:par>
                                <p:cTn id="264" presetID="3" presetClass="entr" presetSubtype="10" fill="hold" grpId="0" nodeType="clickEffect">
                                  <p:stCondLst>
                                    <p:cond delay="0"/>
                                  </p:stCondLst>
                                  <p:childTnLst>
                                    <p:set>
                                      <p:cBhvr>
                                        <p:cTn id="265" dur="1" fill="hold">
                                          <p:stCondLst>
                                            <p:cond delay="0"/>
                                          </p:stCondLst>
                                        </p:cTn>
                                        <p:tgtEl>
                                          <p:spTgt spid="176"/>
                                        </p:tgtEl>
                                        <p:attrNameLst>
                                          <p:attrName>style.visibility</p:attrName>
                                        </p:attrNameLst>
                                      </p:cBhvr>
                                      <p:to>
                                        <p:strVal val="visible"/>
                                      </p:to>
                                    </p:set>
                                    <p:animEffect transition="in" filter="blinds(horizontal)">
                                      <p:cBhvr>
                                        <p:cTn id="266" dur="500"/>
                                        <p:tgtEl>
                                          <p:spTgt spid="176"/>
                                        </p:tgtEl>
                                      </p:cBhvr>
                                    </p:animEffect>
                                  </p:childTnLst>
                                </p:cTn>
                              </p:par>
                            </p:childTnLst>
                          </p:cTn>
                        </p:par>
                      </p:childTnLst>
                    </p:cTn>
                  </p:par>
                  <p:par>
                    <p:cTn id="267" fill="hold" nodeType="clickPar">
                      <p:stCondLst>
                        <p:cond delay="indefinite"/>
                      </p:stCondLst>
                      <p:childTnLst>
                        <p:par>
                          <p:cTn id="268" fill="hold" nodeType="withGroup">
                            <p:stCondLst>
                              <p:cond delay="0"/>
                            </p:stCondLst>
                            <p:childTnLst>
                              <p:par>
                                <p:cTn id="269" presetID="22" presetClass="entr" presetSubtype="4" fill="hold" grpId="0" nodeType="clickEffect">
                                  <p:stCondLst>
                                    <p:cond delay="0"/>
                                  </p:stCondLst>
                                  <p:childTnLst>
                                    <p:set>
                                      <p:cBhvr>
                                        <p:cTn id="270" dur="1" fill="hold">
                                          <p:stCondLst>
                                            <p:cond delay="0"/>
                                          </p:stCondLst>
                                        </p:cTn>
                                        <p:tgtEl>
                                          <p:spTgt spid="177"/>
                                        </p:tgtEl>
                                        <p:attrNameLst>
                                          <p:attrName>style.visibility</p:attrName>
                                        </p:attrNameLst>
                                      </p:cBhvr>
                                      <p:to>
                                        <p:strVal val="visible"/>
                                      </p:to>
                                    </p:set>
                                    <p:animEffect transition="in" filter="wipe(down)">
                                      <p:cBhvr>
                                        <p:cTn id="271" dur="2000"/>
                                        <p:tgtEl>
                                          <p:spTgt spid="177"/>
                                        </p:tgtEl>
                                      </p:cBhvr>
                                    </p:animEffect>
                                  </p:childTnLst>
                                </p:cTn>
                              </p:par>
                            </p:childTnLst>
                          </p:cTn>
                        </p:par>
                      </p:childTnLst>
                    </p:cTn>
                  </p:par>
                  <p:par>
                    <p:cTn id="272" fill="hold" nodeType="clickPar">
                      <p:stCondLst>
                        <p:cond delay="indefinite"/>
                      </p:stCondLst>
                      <p:childTnLst>
                        <p:par>
                          <p:cTn id="273" fill="hold" nodeType="withGroup">
                            <p:stCondLst>
                              <p:cond delay="0"/>
                            </p:stCondLst>
                            <p:childTnLst>
                              <p:par>
                                <p:cTn id="274" presetID="35" presetClass="emph" presetSubtype="0" repeatCount="3000" fill="hold" grpId="1" nodeType="clickEffect">
                                  <p:stCondLst>
                                    <p:cond delay="0"/>
                                  </p:stCondLst>
                                  <p:childTnLst>
                                    <p:anim calcmode="discrete" valueType="str">
                                      <p:cBhvr>
                                        <p:cTn id="275" dur="500" fill="hold"/>
                                        <p:tgtEl>
                                          <p:spTgt spid="177"/>
                                        </p:tgtEl>
                                        <p:attrNameLst>
                                          <p:attrName>style.visibility</p:attrName>
                                        </p:attrNameLst>
                                      </p:cBhvr>
                                      <p:tavLst>
                                        <p:tav tm="0">
                                          <p:val>
                                            <p:strVal val="hidden"/>
                                          </p:val>
                                        </p:tav>
                                        <p:tav tm="50000">
                                          <p:val>
                                            <p:strVal val="visible"/>
                                          </p:val>
                                        </p:tav>
                                      </p:tavLst>
                                    </p:anim>
                                  </p:childTnLst>
                                </p:cTn>
                              </p:par>
                              <p:par>
                                <p:cTn id="276" presetID="26" presetClass="entr" presetSubtype="0" fill="hold" grpId="0" nodeType="withEffect">
                                  <p:stCondLst>
                                    <p:cond delay="0"/>
                                  </p:stCondLst>
                                  <p:childTnLst>
                                    <p:set>
                                      <p:cBhvr>
                                        <p:cTn id="277" dur="1" fill="hold">
                                          <p:stCondLst>
                                            <p:cond delay="0"/>
                                          </p:stCondLst>
                                        </p:cTn>
                                        <p:tgtEl>
                                          <p:spTgt spid="180"/>
                                        </p:tgtEl>
                                        <p:attrNameLst>
                                          <p:attrName>style.visibility</p:attrName>
                                        </p:attrNameLst>
                                      </p:cBhvr>
                                      <p:to>
                                        <p:strVal val="visible"/>
                                      </p:to>
                                    </p:set>
                                    <p:animEffect transition="in" filter="wipe(down)">
                                      <p:cBhvr>
                                        <p:cTn id="278" dur="580">
                                          <p:stCondLst>
                                            <p:cond delay="0"/>
                                          </p:stCondLst>
                                        </p:cTn>
                                        <p:tgtEl>
                                          <p:spTgt spid="180"/>
                                        </p:tgtEl>
                                      </p:cBhvr>
                                    </p:animEffect>
                                    <p:anim calcmode="lin" valueType="num">
                                      <p:cBhvr>
                                        <p:cTn id="279" dur="1822" tmFilter="0,0; 0.14,0.36; 0.43,0.73; 0.71,0.91; 1.0,1.0">
                                          <p:stCondLst>
                                            <p:cond delay="0"/>
                                          </p:stCondLst>
                                        </p:cTn>
                                        <p:tgtEl>
                                          <p:spTgt spid="180"/>
                                        </p:tgtEl>
                                        <p:attrNameLst>
                                          <p:attrName>ppt_x</p:attrName>
                                        </p:attrNameLst>
                                      </p:cBhvr>
                                      <p:tavLst>
                                        <p:tav tm="0">
                                          <p:val>
                                            <p:strVal val="#ppt_x-0.25"/>
                                          </p:val>
                                        </p:tav>
                                        <p:tav tm="100000">
                                          <p:val>
                                            <p:strVal val="#ppt_x"/>
                                          </p:val>
                                        </p:tav>
                                      </p:tavLst>
                                    </p:anim>
                                    <p:anim calcmode="lin" valueType="num">
                                      <p:cBhvr>
                                        <p:cTn id="280" dur="664" tmFilter="0.0,0.0; 0.25,0.07; 0.50,0.2; 0.75,0.467; 1.0,1.0">
                                          <p:stCondLst>
                                            <p:cond delay="0"/>
                                          </p:stCondLst>
                                        </p:cTn>
                                        <p:tgtEl>
                                          <p:spTgt spid="180"/>
                                        </p:tgtEl>
                                        <p:attrNameLst>
                                          <p:attrName>ppt_y</p:attrName>
                                        </p:attrNameLst>
                                      </p:cBhvr>
                                      <p:tavLst>
                                        <p:tav tm="0" fmla="#ppt_y-sin(pi*$)/3">
                                          <p:val>
                                            <p:fltVal val="0.5"/>
                                          </p:val>
                                        </p:tav>
                                        <p:tav tm="100000">
                                          <p:val>
                                            <p:fltVal val="1"/>
                                          </p:val>
                                        </p:tav>
                                      </p:tavLst>
                                    </p:anim>
                                    <p:anim calcmode="lin" valueType="num">
                                      <p:cBhvr>
                                        <p:cTn id="281" dur="664" tmFilter="0, 0; 0.125,0.2665; 0.25,0.4; 0.375,0.465; 0.5,0.5;  0.625,0.535; 0.75,0.6; 0.875,0.7335; 1,1">
                                          <p:stCondLst>
                                            <p:cond delay="664"/>
                                          </p:stCondLst>
                                        </p:cTn>
                                        <p:tgtEl>
                                          <p:spTgt spid="180"/>
                                        </p:tgtEl>
                                        <p:attrNameLst>
                                          <p:attrName>ppt_y</p:attrName>
                                        </p:attrNameLst>
                                      </p:cBhvr>
                                      <p:tavLst>
                                        <p:tav tm="0" fmla="#ppt_y-sin(pi*$)/9">
                                          <p:val>
                                            <p:fltVal val="0"/>
                                          </p:val>
                                        </p:tav>
                                        <p:tav tm="100000">
                                          <p:val>
                                            <p:fltVal val="1"/>
                                          </p:val>
                                        </p:tav>
                                      </p:tavLst>
                                    </p:anim>
                                    <p:anim calcmode="lin" valueType="num">
                                      <p:cBhvr>
                                        <p:cTn id="282" dur="332" tmFilter="0, 0; 0.125,0.2665; 0.25,0.4; 0.375,0.465; 0.5,0.5;  0.625,0.535; 0.75,0.6; 0.875,0.7335; 1,1">
                                          <p:stCondLst>
                                            <p:cond delay="1324"/>
                                          </p:stCondLst>
                                        </p:cTn>
                                        <p:tgtEl>
                                          <p:spTgt spid="180"/>
                                        </p:tgtEl>
                                        <p:attrNameLst>
                                          <p:attrName>ppt_y</p:attrName>
                                        </p:attrNameLst>
                                      </p:cBhvr>
                                      <p:tavLst>
                                        <p:tav tm="0" fmla="#ppt_y-sin(pi*$)/27">
                                          <p:val>
                                            <p:fltVal val="0"/>
                                          </p:val>
                                        </p:tav>
                                        <p:tav tm="100000">
                                          <p:val>
                                            <p:fltVal val="1"/>
                                          </p:val>
                                        </p:tav>
                                      </p:tavLst>
                                    </p:anim>
                                    <p:anim calcmode="lin" valueType="num">
                                      <p:cBhvr>
                                        <p:cTn id="283" dur="164" tmFilter="0, 0; 0.125,0.2665; 0.25,0.4; 0.375,0.465; 0.5,0.5;  0.625,0.535; 0.75,0.6; 0.875,0.7335; 1,1">
                                          <p:stCondLst>
                                            <p:cond delay="1656"/>
                                          </p:stCondLst>
                                        </p:cTn>
                                        <p:tgtEl>
                                          <p:spTgt spid="180"/>
                                        </p:tgtEl>
                                        <p:attrNameLst>
                                          <p:attrName>ppt_y</p:attrName>
                                        </p:attrNameLst>
                                      </p:cBhvr>
                                      <p:tavLst>
                                        <p:tav tm="0" fmla="#ppt_y-sin(pi*$)/81">
                                          <p:val>
                                            <p:fltVal val="0"/>
                                          </p:val>
                                        </p:tav>
                                        <p:tav tm="100000">
                                          <p:val>
                                            <p:fltVal val="1"/>
                                          </p:val>
                                        </p:tav>
                                      </p:tavLst>
                                    </p:anim>
                                    <p:animScale>
                                      <p:cBhvr>
                                        <p:cTn id="284" dur="26">
                                          <p:stCondLst>
                                            <p:cond delay="650"/>
                                          </p:stCondLst>
                                        </p:cTn>
                                        <p:tgtEl>
                                          <p:spTgt spid="180"/>
                                        </p:tgtEl>
                                      </p:cBhvr>
                                      <p:to x="100000" y="60000"/>
                                    </p:animScale>
                                    <p:animScale>
                                      <p:cBhvr>
                                        <p:cTn id="285" dur="166" decel="50000">
                                          <p:stCondLst>
                                            <p:cond delay="676"/>
                                          </p:stCondLst>
                                        </p:cTn>
                                        <p:tgtEl>
                                          <p:spTgt spid="180"/>
                                        </p:tgtEl>
                                      </p:cBhvr>
                                      <p:to x="100000" y="100000"/>
                                    </p:animScale>
                                    <p:animScale>
                                      <p:cBhvr>
                                        <p:cTn id="286" dur="26">
                                          <p:stCondLst>
                                            <p:cond delay="1312"/>
                                          </p:stCondLst>
                                        </p:cTn>
                                        <p:tgtEl>
                                          <p:spTgt spid="180"/>
                                        </p:tgtEl>
                                      </p:cBhvr>
                                      <p:to x="100000" y="80000"/>
                                    </p:animScale>
                                    <p:animScale>
                                      <p:cBhvr>
                                        <p:cTn id="287" dur="166" decel="50000">
                                          <p:stCondLst>
                                            <p:cond delay="1338"/>
                                          </p:stCondLst>
                                        </p:cTn>
                                        <p:tgtEl>
                                          <p:spTgt spid="180"/>
                                        </p:tgtEl>
                                      </p:cBhvr>
                                      <p:to x="100000" y="100000"/>
                                    </p:animScale>
                                    <p:animScale>
                                      <p:cBhvr>
                                        <p:cTn id="288" dur="26">
                                          <p:stCondLst>
                                            <p:cond delay="1642"/>
                                          </p:stCondLst>
                                        </p:cTn>
                                        <p:tgtEl>
                                          <p:spTgt spid="180"/>
                                        </p:tgtEl>
                                      </p:cBhvr>
                                      <p:to x="100000" y="90000"/>
                                    </p:animScale>
                                    <p:animScale>
                                      <p:cBhvr>
                                        <p:cTn id="289" dur="166" decel="50000">
                                          <p:stCondLst>
                                            <p:cond delay="1668"/>
                                          </p:stCondLst>
                                        </p:cTn>
                                        <p:tgtEl>
                                          <p:spTgt spid="180"/>
                                        </p:tgtEl>
                                      </p:cBhvr>
                                      <p:to x="100000" y="100000"/>
                                    </p:animScale>
                                    <p:animScale>
                                      <p:cBhvr>
                                        <p:cTn id="290" dur="26">
                                          <p:stCondLst>
                                            <p:cond delay="1808"/>
                                          </p:stCondLst>
                                        </p:cTn>
                                        <p:tgtEl>
                                          <p:spTgt spid="180"/>
                                        </p:tgtEl>
                                      </p:cBhvr>
                                      <p:to x="100000" y="95000"/>
                                    </p:animScale>
                                    <p:animScale>
                                      <p:cBhvr>
                                        <p:cTn id="291" dur="166" decel="50000">
                                          <p:stCondLst>
                                            <p:cond delay="1834"/>
                                          </p:stCondLst>
                                        </p:cTn>
                                        <p:tgtEl>
                                          <p:spTgt spid="180"/>
                                        </p:tgtEl>
                                      </p:cBhvr>
                                      <p:to x="100000" y="100000"/>
                                    </p:animScale>
                                  </p:childTnLst>
                                </p:cTn>
                              </p:par>
                            </p:childTnLst>
                          </p:cTn>
                        </p:par>
                      </p:childTnLst>
                    </p:cTn>
                  </p:par>
                  <p:par>
                    <p:cTn id="292" fill="hold" nodeType="clickPar">
                      <p:stCondLst>
                        <p:cond delay="indefinite"/>
                      </p:stCondLst>
                      <p:childTnLst>
                        <p:par>
                          <p:cTn id="293" fill="hold" nodeType="withGroup">
                            <p:stCondLst>
                              <p:cond delay="0"/>
                            </p:stCondLst>
                            <p:childTnLst>
                              <p:par>
                                <p:cTn id="294" presetID="22" presetClass="entr" presetSubtype="1" fill="hold" grpId="0" nodeType="clickEffect">
                                  <p:stCondLst>
                                    <p:cond delay="0"/>
                                  </p:stCondLst>
                                  <p:childTnLst>
                                    <p:set>
                                      <p:cBhvr>
                                        <p:cTn id="295" dur="1" fill="hold">
                                          <p:stCondLst>
                                            <p:cond delay="0"/>
                                          </p:stCondLst>
                                        </p:cTn>
                                        <p:tgtEl>
                                          <p:spTgt spid="179"/>
                                        </p:tgtEl>
                                        <p:attrNameLst>
                                          <p:attrName>style.visibility</p:attrName>
                                        </p:attrNameLst>
                                      </p:cBhvr>
                                      <p:to>
                                        <p:strVal val="visible"/>
                                      </p:to>
                                    </p:set>
                                    <p:animEffect transition="in" filter="wipe(up)">
                                      <p:cBhvr>
                                        <p:cTn id="296" dur="2000"/>
                                        <p:tgtEl>
                                          <p:spTgt spid="179"/>
                                        </p:tgtEl>
                                      </p:cBhvr>
                                    </p:animEffect>
                                  </p:childTnLst>
                                </p:cTn>
                              </p:par>
                            </p:childTnLst>
                          </p:cTn>
                        </p:par>
                      </p:childTnLst>
                    </p:cTn>
                  </p:par>
                  <p:par>
                    <p:cTn id="297" fill="hold" nodeType="clickPar">
                      <p:stCondLst>
                        <p:cond delay="indefinite"/>
                      </p:stCondLst>
                      <p:childTnLst>
                        <p:par>
                          <p:cTn id="298" fill="hold" nodeType="withGroup">
                            <p:stCondLst>
                              <p:cond delay="0"/>
                            </p:stCondLst>
                            <p:childTnLst>
                              <p:par>
                                <p:cTn id="299" presetID="35" presetClass="emph" presetSubtype="0" repeatCount="3000" fill="hold" grpId="1" nodeType="clickEffect">
                                  <p:stCondLst>
                                    <p:cond delay="0"/>
                                  </p:stCondLst>
                                  <p:childTnLst>
                                    <p:anim calcmode="discrete" valueType="str">
                                      <p:cBhvr>
                                        <p:cTn id="300" dur="500" fill="hold"/>
                                        <p:tgtEl>
                                          <p:spTgt spid="179"/>
                                        </p:tgtEl>
                                        <p:attrNameLst>
                                          <p:attrName>style.visibility</p:attrName>
                                        </p:attrNameLst>
                                      </p:cBhvr>
                                      <p:tavLst>
                                        <p:tav tm="0">
                                          <p:val>
                                            <p:strVal val="hidden"/>
                                          </p:val>
                                        </p:tav>
                                        <p:tav tm="50000">
                                          <p:val>
                                            <p:strVal val="visible"/>
                                          </p:val>
                                        </p:tav>
                                      </p:tavLst>
                                    </p:anim>
                                  </p:childTnLst>
                                </p:cTn>
                              </p:par>
                              <p:par>
                                <p:cTn id="301" presetID="26" presetClass="entr" presetSubtype="0" fill="hold" grpId="0" nodeType="withEffect">
                                  <p:stCondLst>
                                    <p:cond delay="0"/>
                                  </p:stCondLst>
                                  <p:childTnLst>
                                    <p:set>
                                      <p:cBhvr>
                                        <p:cTn id="302" dur="1" fill="hold">
                                          <p:stCondLst>
                                            <p:cond delay="0"/>
                                          </p:stCondLst>
                                        </p:cTn>
                                        <p:tgtEl>
                                          <p:spTgt spid="178"/>
                                        </p:tgtEl>
                                        <p:attrNameLst>
                                          <p:attrName>style.visibility</p:attrName>
                                        </p:attrNameLst>
                                      </p:cBhvr>
                                      <p:to>
                                        <p:strVal val="visible"/>
                                      </p:to>
                                    </p:set>
                                    <p:animEffect transition="in" filter="wipe(down)">
                                      <p:cBhvr>
                                        <p:cTn id="303" dur="580">
                                          <p:stCondLst>
                                            <p:cond delay="0"/>
                                          </p:stCondLst>
                                        </p:cTn>
                                        <p:tgtEl>
                                          <p:spTgt spid="178"/>
                                        </p:tgtEl>
                                      </p:cBhvr>
                                    </p:animEffect>
                                    <p:anim calcmode="lin" valueType="num">
                                      <p:cBhvr>
                                        <p:cTn id="304" dur="1822" tmFilter="0,0; 0.14,0.36; 0.43,0.73; 0.71,0.91; 1.0,1.0">
                                          <p:stCondLst>
                                            <p:cond delay="0"/>
                                          </p:stCondLst>
                                        </p:cTn>
                                        <p:tgtEl>
                                          <p:spTgt spid="178"/>
                                        </p:tgtEl>
                                        <p:attrNameLst>
                                          <p:attrName>ppt_x</p:attrName>
                                        </p:attrNameLst>
                                      </p:cBhvr>
                                      <p:tavLst>
                                        <p:tav tm="0">
                                          <p:val>
                                            <p:strVal val="#ppt_x-0.25"/>
                                          </p:val>
                                        </p:tav>
                                        <p:tav tm="100000">
                                          <p:val>
                                            <p:strVal val="#ppt_x"/>
                                          </p:val>
                                        </p:tav>
                                      </p:tavLst>
                                    </p:anim>
                                    <p:anim calcmode="lin" valueType="num">
                                      <p:cBhvr>
                                        <p:cTn id="305" dur="664" tmFilter="0.0,0.0; 0.25,0.07; 0.50,0.2; 0.75,0.467; 1.0,1.0">
                                          <p:stCondLst>
                                            <p:cond delay="0"/>
                                          </p:stCondLst>
                                        </p:cTn>
                                        <p:tgtEl>
                                          <p:spTgt spid="178"/>
                                        </p:tgtEl>
                                        <p:attrNameLst>
                                          <p:attrName>ppt_y</p:attrName>
                                        </p:attrNameLst>
                                      </p:cBhvr>
                                      <p:tavLst>
                                        <p:tav tm="0" fmla="#ppt_y-sin(pi*$)/3">
                                          <p:val>
                                            <p:fltVal val="0.5"/>
                                          </p:val>
                                        </p:tav>
                                        <p:tav tm="100000">
                                          <p:val>
                                            <p:fltVal val="1"/>
                                          </p:val>
                                        </p:tav>
                                      </p:tavLst>
                                    </p:anim>
                                    <p:anim calcmode="lin" valueType="num">
                                      <p:cBhvr>
                                        <p:cTn id="306" dur="664" tmFilter="0, 0; 0.125,0.2665; 0.25,0.4; 0.375,0.465; 0.5,0.5;  0.625,0.535; 0.75,0.6; 0.875,0.7335; 1,1">
                                          <p:stCondLst>
                                            <p:cond delay="664"/>
                                          </p:stCondLst>
                                        </p:cTn>
                                        <p:tgtEl>
                                          <p:spTgt spid="178"/>
                                        </p:tgtEl>
                                        <p:attrNameLst>
                                          <p:attrName>ppt_y</p:attrName>
                                        </p:attrNameLst>
                                      </p:cBhvr>
                                      <p:tavLst>
                                        <p:tav tm="0" fmla="#ppt_y-sin(pi*$)/9">
                                          <p:val>
                                            <p:fltVal val="0"/>
                                          </p:val>
                                        </p:tav>
                                        <p:tav tm="100000">
                                          <p:val>
                                            <p:fltVal val="1"/>
                                          </p:val>
                                        </p:tav>
                                      </p:tavLst>
                                    </p:anim>
                                    <p:anim calcmode="lin" valueType="num">
                                      <p:cBhvr>
                                        <p:cTn id="307" dur="332" tmFilter="0, 0; 0.125,0.2665; 0.25,0.4; 0.375,0.465; 0.5,0.5;  0.625,0.535; 0.75,0.6; 0.875,0.7335; 1,1">
                                          <p:stCondLst>
                                            <p:cond delay="1324"/>
                                          </p:stCondLst>
                                        </p:cTn>
                                        <p:tgtEl>
                                          <p:spTgt spid="178"/>
                                        </p:tgtEl>
                                        <p:attrNameLst>
                                          <p:attrName>ppt_y</p:attrName>
                                        </p:attrNameLst>
                                      </p:cBhvr>
                                      <p:tavLst>
                                        <p:tav tm="0" fmla="#ppt_y-sin(pi*$)/27">
                                          <p:val>
                                            <p:fltVal val="0"/>
                                          </p:val>
                                        </p:tav>
                                        <p:tav tm="100000">
                                          <p:val>
                                            <p:fltVal val="1"/>
                                          </p:val>
                                        </p:tav>
                                      </p:tavLst>
                                    </p:anim>
                                    <p:anim calcmode="lin" valueType="num">
                                      <p:cBhvr>
                                        <p:cTn id="308" dur="164" tmFilter="0, 0; 0.125,0.2665; 0.25,0.4; 0.375,0.465; 0.5,0.5;  0.625,0.535; 0.75,0.6; 0.875,0.7335; 1,1">
                                          <p:stCondLst>
                                            <p:cond delay="1656"/>
                                          </p:stCondLst>
                                        </p:cTn>
                                        <p:tgtEl>
                                          <p:spTgt spid="178"/>
                                        </p:tgtEl>
                                        <p:attrNameLst>
                                          <p:attrName>ppt_y</p:attrName>
                                        </p:attrNameLst>
                                      </p:cBhvr>
                                      <p:tavLst>
                                        <p:tav tm="0" fmla="#ppt_y-sin(pi*$)/81">
                                          <p:val>
                                            <p:fltVal val="0"/>
                                          </p:val>
                                        </p:tav>
                                        <p:tav tm="100000">
                                          <p:val>
                                            <p:fltVal val="1"/>
                                          </p:val>
                                        </p:tav>
                                      </p:tavLst>
                                    </p:anim>
                                    <p:animScale>
                                      <p:cBhvr>
                                        <p:cTn id="309" dur="26">
                                          <p:stCondLst>
                                            <p:cond delay="650"/>
                                          </p:stCondLst>
                                        </p:cTn>
                                        <p:tgtEl>
                                          <p:spTgt spid="178"/>
                                        </p:tgtEl>
                                      </p:cBhvr>
                                      <p:to x="100000" y="60000"/>
                                    </p:animScale>
                                    <p:animScale>
                                      <p:cBhvr>
                                        <p:cTn id="310" dur="166" decel="50000">
                                          <p:stCondLst>
                                            <p:cond delay="676"/>
                                          </p:stCondLst>
                                        </p:cTn>
                                        <p:tgtEl>
                                          <p:spTgt spid="178"/>
                                        </p:tgtEl>
                                      </p:cBhvr>
                                      <p:to x="100000" y="100000"/>
                                    </p:animScale>
                                    <p:animScale>
                                      <p:cBhvr>
                                        <p:cTn id="311" dur="26">
                                          <p:stCondLst>
                                            <p:cond delay="1312"/>
                                          </p:stCondLst>
                                        </p:cTn>
                                        <p:tgtEl>
                                          <p:spTgt spid="178"/>
                                        </p:tgtEl>
                                      </p:cBhvr>
                                      <p:to x="100000" y="80000"/>
                                    </p:animScale>
                                    <p:animScale>
                                      <p:cBhvr>
                                        <p:cTn id="312" dur="166" decel="50000">
                                          <p:stCondLst>
                                            <p:cond delay="1338"/>
                                          </p:stCondLst>
                                        </p:cTn>
                                        <p:tgtEl>
                                          <p:spTgt spid="178"/>
                                        </p:tgtEl>
                                      </p:cBhvr>
                                      <p:to x="100000" y="100000"/>
                                    </p:animScale>
                                    <p:animScale>
                                      <p:cBhvr>
                                        <p:cTn id="313" dur="26">
                                          <p:stCondLst>
                                            <p:cond delay="1642"/>
                                          </p:stCondLst>
                                        </p:cTn>
                                        <p:tgtEl>
                                          <p:spTgt spid="178"/>
                                        </p:tgtEl>
                                      </p:cBhvr>
                                      <p:to x="100000" y="90000"/>
                                    </p:animScale>
                                    <p:animScale>
                                      <p:cBhvr>
                                        <p:cTn id="314" dur="166" decel="50000">
                                          <p:stCondLst>
                                            <p:cond delay="1668"/>
                                          </p:stCondLst>
                                        </p:cTn>
                                        <p:tgtEl>
                                          <p:spTgt spid="178"/>
                                        </p:tgtEl>
                                      </p:cBhvr>
                                      <p:to x="100000" y="100000"/>
                                    </p:animScale>
                                    <p:animScale>
                                      <p:cBhvr>
                                        <p:cTn id="315" dur="26">
                                          <p:stCondLst>
                                            <p:cond delay="1808"/>
                                          </p:stCondLst>
                                        </p:cTn>
                                        <p:tgtEl>
                                          <p:spTgt spid="178"/>
                                        </p:tgtEl>
                                      </p:cBhvr>
                                      <p:to x="100000" y="95000"/>
                                    </p:animScale>
                                    <p:animScale>
                                      <p:cBhvr>
                                        <p:cTn id="316" dur="166" decel="50000">
                                          <p:stCondLst>
                                            <p:cond delay="1834"/>
                                          </p:stCondLst>
                                        </p:cTn>
                                        <p:tgtEl>
                                          <p:spTgt spid="178"/>
                                        </p:tgtEl>
                                      </p:cBhvr>
                                      <p:to x="100000" y="100000"/>
                                    </p:animScale>
                                  </p:childTnLst>
                                </p:cTn>
                              </p:par>
                            </p:childTnLst>
                          </p:cTn>
                        </p:par>
                      </p:childTnLst>
                    </p:cTn>
                  </p:par>
                  <p:par>
                    <p:cTn id="317" fill="hold" nodeType="clickPar">
                      <p:stCondLst>
                        <p:cond delay="indefinite"/>
                      </p:stCondLst>
                      <p:childTnLst>
                        <p:par>
                          <p:cTn id="318" fill="hold" nodeType="withGroup">
                            <p:stCondLst>
                              <p:cond delay="0"/>
                            </p:stCondLst>
                            <p:childTnLst>
                              <p:par>
                                <p:cTn id="319" presetID="22" presetClass="entr" presetSubtype="4" fill="hold" nodeType="clickEffect">
                                  <p:stCondLst>
                                    <p:cond delay="0"/>
                                  </p:stCondLst>
                                  <p:childTnLst>
                                    <p:set>
                                      <p:cBhvr>
                                        <p:cTn id="320" dur="1" fill="hold">
                                          <p:stCondLst>
                                            <p:cond delay="0"/>
                                          </p:stCondLst>
                                        </p:cTn>
                                        <p:tgtEl>
                                          <p:spTgt spid="481"/>
                                        </p:tgtEl>
                                        <p:attrNameLst>
                                          <p:attrName>style.visibility</p:attrName>
                                        </p:attrNameLst>
                                      </p:cBhvr>
                                      <p:to>
                                        <p:strVal val="visible"/>
                                      </p:to>
                                    </p:set>
                                    <p:animEffect transition="in" filter="wipe(down)">
                                      <p:cBhvr>
                                        <p:cTn id="321" dur="2000"/>
                                        <p:tgtEl>
                                          <p:spTgt spid="481"/>
                                        </p:tgtEl>
                                      </p:cBhvr>
                                    </p:animEffect>
                                  </p:childTnLst>
                                </p:cTn>
                              </p:par>
                            </p:childTnLst>
                          </p:cTn>
                        </p:par>
                      </p:childTnLst>
                    </p:cTn>
                  </p:par>
                  <p:par>
                    <p:cTn id="322" fill="hold" nodeType="clickPar">
                      <p:stCondLst>
                        <p:cond delay="indefinite"/>
                      </p:stCondLst>
                      <p:childTnLst>
                        <p:par>
                          <p:cTn id="323" fill="hold" nodeType="withGroup">
                            <p:stCondLst>
                              <p:cond delay="0"/>
                            </p:stCondLst>
                            <p:childTnLst>
                              <p:par>
                                <p:cTn id="324" presetID="22" presetClass="entr" presetSubtype="1" fill="hold" nodeType="clickEffect">
                                  <p:stCondLst>
                                    <p:cond delay="0"/>
                                  </p:stCondLst>
                                  <p:childTnLst>
                                    <p:set>
                                      <p:cBhvr>
                                        <p:cTn id="325" dur="1" fill="hold">
                                          <p:stCondLst>
                                            <p:cond delay="0"/>
                                          </p:stCondLst>
                                        </p:cTn>
                                        <p:tgtEl>
                                          <p:spTgt spid="480"/>
                                        </p:tgtEl>
                                        <p:attrNameLst>
                                          <p:attrName>style.visibility</p:attrName>
                                        </p:attrNameLst>
                                      </p:cBhvr>
                                      <p:to>
                                        <p:strVal val="visible"/>
                                      </p:to>
                                    </p:set>
                                    <p:animEffect transition="in" filter="wipe(up)">
                                      <p:cBhvr>
                                        <p:cTn id="326" dur="2000"/>
                                        <p:tgtEl>
                                          <p:spTgt spid="480"/>
                                        </p:tgtEl>
                                      </p:cBhvr>
                                    </p:animEffect>
                                  </p:childTnLst>
                                </p:cTn>
                              </p:par>
                            </p:childTnLst>
                          </p:cTn>
                        </p:par>
                      </p:childTnLst>
                    </p:cTn>
                  </p:par>
                  <p:par>
                    <p:cTn id="327" fill="hold" nodeType="clickPar">
                      <p:stCondLst>
                        <p:cond delay="indefinite"/>
                      </p:stCondLst>
                      <p:childTnLst>
                        <p:par>
                          <p:cTn id="328" fill="hold" nodeType="withGroup">
                            <p:stCondLst>
                              <p:cond delay="0"/>
                            </p:stCondLst>
                            <p:childTnLst>
                              <p:par>
                                <p:cTn id="329" presetID="10" presetClass="exit" presetSubtype="0" fill="hold" grpId="2" nodeType="clickEffect">
                                  <p:stCondLst>
                                    <p:cond delay="0"/>
                                  </p:stCondLst>
                                  <p:childTnLst>
                                    <p:animEffect transition="out" filter="fade">
                                      <p:cBhvr>
                                        <p:cTn id="330" dur="2000"/>
                                        <p:tgtEl>
                                          <p:spTgt spid="177"/>
                                        </p:tgtEl>
                                      </p:cBhvr>
                                    </p:animEffect>
                                    <p:set>
                                      <p:cBhvr>
                                        <p:cTn id="331" dur="1" fill="hold">
                                          <p:stCondLst>
                                            <p:cond delay="1999"/>
                                          </p:stCondLst>
                                        </p:cTn>
                                        <p:tgtEl>
                                          <p:spTgt spid="177"/>
                                        </p:tgtEl>
                                        <p:attrNameLst>
                                          <p:attrName>style.visibility</p:attrName>
                                        </p:attrNameLst>
                                      </p:cBhvr>
                                      <p:to>
                                        <p:strVal val="hidden"/>
                                      </p:to>
                                    </p:set>
                                  </p:childTnLst>
                                </p:cTn>
                              </p:par>
                              <p:par>
                                <p:cTn id="332" presetID="10" presetClass="exit" presetSubtype="0" fill="hold" grpId="2" nodeType="withEffect">
                                  <p:stCondLst>
                                    <p:cond delay="0"/>
                                  </p:stCondLst>
                                  <p:childTnLst>
                                    <p:animEffect transition="out" filter="fade">
                                      <p:cBhvr>
                                        <p:cTn id="333" dur="2000"/>
                                        <p:tgtEl>
                                          <p:spTgt spid="179"/>
                                        </p:tgtEl>
                                      </p:cBhvr>
                                    </p:animEffect>
                                    <p:set>
                                      <p:cBhvr>
                                        <p:cTn id="334" dur="1" fill="hold">
                                          <p:stCondLst>
                                            <p:cond delay="1999"/>
                                          </p:stCondLst>
                                        </p:cTn>
                                        <p:tgtEl>
                                          <p:spTgt spid="179"/>
                                        </p:tgtEl>
                                        <p:attrNameLst>
                                          <p:attrName>style.visibility</p:attrName>
                                        </p:attrNameLst>
                                      </p:cBhvr>
                                      <p:to>
                                        <p:strVal val="hidden"/>
                                      </p:to>
                                    </p:set>
                                  </p:childTnLst>
                                </p:cTn>
                              </p:par>
                            </p:childTnLst>
                          </p:cTn>
                        </p:par>
                      </p:childTnLst>
                    </p:cTn>
                  </p:par>
                  <p:par>
                    <p:cTn id="335" fill="hold" nodeType="clickPar">
                      <p:stCondLst>
                        <p:cond delay="indefinite"/>
                      </p:stCondLst>
                      <p:childTnLst>
                        <p:par>
                          <p:cTn id="336" fill="hold" nodeType="withGroup">
                            <p:stCondLst>
                              <p:cond delay="0"/>
                            </p:stCondLst>
                            <p:childTnLst>
                              <p:par>
                                <p:cTn id="337" presetID="22" presetClass="entr" presetSubtype="4" fill="hold" grpId="0" nodeType="clickEffect">
                                  <p:stCondLst>
                                    <p:cond delay="0"/>
                                  </p:stCondLst>
                                  <p:childTnLst>
                                    <p:set>
                                      <p:cBhvr>
                                        <p:cTn id="338" dur="1" fill="hold">
                                          <p:stCondLst>
                                            <p:cond delay="0"/>
                                          </p:stCondLst>
                                        </p:cTn>
                                        <p:tgtEl>
                                          <p:spTgt spid="486"/>
                                        </p:tgtEl>
                                        <p:attrNameLst>
                                          <p:attrName>style.visibility</p:attrName>
                                        </p:attrNameLst>
                                      </p:cBhvr>
                                      <p:to>
                                        <p:strVal val="visible"/>
                                      </p:to>
                                    </p:set>
                                    <p:animEffect transition="in" filter="wipe(down)">
                                      <p:cBhvr>
                                        <p:cTn id="339" dur="2000"/>
                                        <p:tgtEl>
                                          <p:spTgt spid="486"/>
                                        </p:tgtEl>
                                      </p:cBhvr>
                                    </p:animEffect>
                                  </p:childTnLst>
                                </p:cTn>
                              </p:par>
                            </p:childTnLst>
                          </p:cTn>
                        </p:par>
                      </p:childTnLst>
                    </p:cTn>
                  </p:par>
                  <p:par>
                    <p:cTn id="340" fill="hold" nodeType="clickPar">
                      <p:stCondLst>
                        <p:cond delay="indefinite"/>
                      </p:stCondLst>
                      <p:childTnLst>
                        <p:par>
                          <p:cTn id="341" fill="hold" nodeType="withGroup">
                            <p:stCondLst>
                              <p:cond delay="0"/>
                            </p:stCondLst>
                            <p:childTnLst>
                              <p:par>
                                <p:cTn id="342" presetID="35" presetClass="emph" presetSubtype="0" repeatCount="3000" fill="hold" grpId="1" nodeType="clickEffect">
                                  <p:stCondLst>
                                    <p:cond delay="0"/>
                                  </p:stCondLst>
                                  <p:childTnLst>
                                    <p:anim calcmode="discrete" valueType="str">
                                      <p:cBhvr>
                                        <p:cTn id="343" dur="500" fill="hold"/>
                                        <p:tgtEl>
                                          <p:spTgt spid="486"/>
                                        </p:tgtEl>
                                        <p:attrNameLst>
                                          <p:attrName>style.visibility</p:attrName>
                                        </p:attrNameLst>
                                      </p:cBhvr>
                                      <p:tavLst>
                                        <p:tav tm="0">
                                          <p:val>
                                            <p:strVal val="hidden"/>
                                          </p:val>
                                        </p:tav>
                                        <p:tav tm="50000">
                                          <p:val>
                                            <p:strVal val="visible"/>
                                          </p:val>
                                        </p:tav>
                                      </p:tavLst>
                                    </p:anim>
                                  </p:childTnLst>
                                </p:cTn>
                              </p:par>
                              <p:par>
                                <p:cTn id="344" presetID="26" presetClass="entr" presetSubtype="0" fill="hold" grpId="0" nodeType="withEffect">
                                  <p:stCondLst>
                                    <p:cond delay="0"/>
                                  </p:stCondLst>
                                  <p:childTnLst>
                                    <p:set>
                                      <p:cBhvr>
                                        <p:cTn id="345" dur="1" fill="hold">
                                          <p:stCondLst>
                                            <p:cond delay="0"/>
                                          </p:stCondLst>
                                        </p:cTn>
                                        <p:tgtEl>
                                          <p:spTgt spid="489"/>
                                        </p:tgtEl>
                                        <p:attrNameLst>
                                          <p:attrName>style.visibility</p:attrName>
                                        </p:attrNameLst>
                                      </p:cBhvr>
                                      <p:to>
                                        <p:strVal val="visible"/>
                                      </p:to>
                                    </p:set>
                                    <p:animEffect transition="in" filter="wipe(down)">
                                      <p:cBhvr>
                                        <p:cTn id="346" dur="580">
                                          <p:stCondLst>
                                            <p:cond delay="0"/>
                                          </p:stCondLst>
                                        </p:cTn>
                                        <p:tgtEl>
                                          <p:spTgt spid="489"/>
                                        </p:tgtEl>
                                      </p:cBhvr>
                                    </p:animEffect>
                                    <p:anim calcmode="lin" valueType="num">
                                      <p:cBhvr>
                                        <p:cTn id="347" dur="1822" tmFilter="0,0; 0.14,0.36; 0.43,0.73; 0.71,0.91; 1.0,1.0">
                                          <p:stCondLst>
                                            <p:cond delay="0"/>
                                          </p:stCondLst>
                                        </p:cTn>
                                        <p:tgtEl>
                                          <p:spTgt spid="489"/>
                                        </p:tgtEl>
                                        <p:attrNameLst>
                                          <p:attrName>ppt_x</p:attrName>
                                        </p:attrNameLst>
                                      </p:cBhvr>
                                      <p:tavLst>
                                        <p:tav tm="0">
                                          <p:val>
                                            <p:strVal val="#ppt_x-0.25"/>
                                          </p:val>
                                        </p:tav>
                                        <p:tav tm="100000">
                                          <p:val>
                                            <p:strVal val="#ppt_x"/>
                                          </p:val>
                                        </p:tav>
                                      </p:tavLst>
                                    </p:anim>
                                    <p:anim calcmode="lin" valueType="num">
                                      <p:cBhvr>
                                        <p:cTn id="348" dur="664" tmFilter="0.0,0.0; 0.25,0.07; 0.50,0.2; 0.75,0.467; 1.0,1.0">
                                          <p:stCondLst>
                                            <p:cond delay="0"/>
                                          </p:stCondLst>
                                        </p:cTn>
                                        <p:tgtEl>
                                          <p:spTgt spid="489"/>
                                        </p:tgtEl>
                                        <p:attrNameLst>
                                          <p:attrName>ppt_y</p:attrName>
                                        </p:attrNameLst>
                                      </p:cBhvr>
                                      <p:tavLst>
                                        <p:tav tm="0" fmla="#ppt_y-sin(pi*$)/3">
                                          <p:val>
                                            <p:fltVal val="0.5"/>
                                          </p:val>
                                        </p:tav>
                                        <p:tav tm="100000">
                                          <p:val>
                                            <p:fltVal val="1"/>
                                          </p:val>
                                        </p:tav>
                                      </p:tavLst>
                                    </p:anim>
                                    <p:anim calcmode="lin" valueType="num">
                                      <p:cBhvr>
                                        <p:cTn id="349" dur="664" tmFilter="0, 0; 0.125,0.2665; 0.25,0.4; 0.375,0.465; 0.5,0.5;  0.625,0.535; 0.75,0.6; 0.875,0.7335; 1,1">
                                          <p:stCondLst>
                                            <p:cond delay="664"/>
                                          </p:stCondLst>
                                        </p:cTn>
                                        <p:tgtEl>
                                          <p:spTgt spid="489"/>
                                        </p:tgtEl>
                                        <p:attrNameLst>
                                          <p:attrName>ppt_y</p:attrName>
                                        </p:attrNameLst>
                                      </p:cBhvr>
                                      <p:tavLst>
                                        <p:tav tm="0" fmla="#ppt_y-sin(pi*$)/9">
                                          <p:val>
                                            <p:fltVal val="0"/>
                                          </p:val>
                                        </p:tav>
                                        <p:tav tm="100000">
                                          <p:val>
                                            <p:fltVal val="1"/>
                                          </p:val>
                                        </p:tav>
                                      </p:tavLst>
                                    </p:anim>
                                    <p:anim calcmode="lin" valueType="num">
                                      <p:cBhvr>
                                        <p:cTn id="350" dur="332" tmFilter="0, 0; 0.125,0.2665; 0.25,0.4; 0.375,0.465; 0.5,0.5;  0.625,0.535; 0.75,0.6; 0.875,0.7335; 1,1">
                                          <p:stCondLst>
                                            <p:cond delay="1324"/>
                                          </p:stCondLst>
                                        </p:cTn>
                                        <p:tgtEl>
                                          <p:spTgt spid="489"/>
                                        </p:tgtEl>
                                        <p:attrNameLst>
                                          <p:attrName>ppt_y</p:attrName>
                                        </p:attrNameLst>
                                      </p:cBhvr>
                                      <p:tavLst>
                                        <p:tav tm="0" fmla="#ppt_y-sin(pi*$)/27">
                                          <p:val>
                                            <p:fltVal val="0"/>
                                          </p:val>
                                        </p:tav>
                                        <p:tav tm="100000">
                                          <p:val>
                                            <p:fltVal val="1"/>
                                          </p:val>
                                        </p:tav>
                                      </p:tavLst>
                                    </p:anim>
                                    <p:anim calcmode="lin" valueType="num">
                                      <p:cBhvr>
                                        <p:cTn id="351" dur="164" tmFilter="0, 0; 0.125,0.2665; 0.25,0.4; 0.375,0.465; 0.5,0.5;  0.625,0.535; 0.75,0.6; 0.875,0.7335; 1,1">
                                          <p:stCondLst>
                                            <p:cond delay="1656"/>
                                          </p:stCondLst>
                                        </p:cTn>
                                        <p:tgtEl>
                                          <p:spTgt spid="489"/>
                                        </p:tgtEl>
                                        <p:attrNameLst>
                                          <p:attrName>ppt_y</p:attrName>
                                        </p:attrNameLst>
                                      </p:cBhvr>
                                      <p:tavLst>
                                        <p:tav tm="0" fmla="#ppt_y-sin(pi*$)/81">
                                          <p:val>
                                            <p:fltVal val="0"/>
                                          </p:val>
                                        </p:tav>
                                        <p:tav tm="100000">
                                          <p:val>
                                            <p:fltVal val="1"/>
                                          </p:val>
                                        </p:tav>
                                      </p:tavLst>
                                    </p:anim>
                                    <p:animScale>
                                      <p:cBhvr>
                                        <p:cTn id="352" dur="26">
                                          <p:stCondLst>
                                            <p:cond delay="650"/>
                                          </p:stCondLst>
                                        </p:cTn>
                                        <p:tgtEl>
                                          <p:spTgt spid="489"/>
                                        </p:tgtEl>
                                      </p:cBhvr>
                                      <p:to x="100000" y="60000"/>
                                    </p:animScale>
                                    <p:animScale>
                                      <p:cBhvr>
                                        <p:cTn id="353" dur="166" decel="50000">
                                          <p:stCondLst>
                                            <p:cond delay="676"/>
                                          </p:stCondLst>
                                        </p:cTn>
                                        <p:tgtEl>
                                          <p:spTgt spid="489"/>
                                        </p:tgtEl>
                                      </p:cBhvr>
                                      <p:to x="100000" y="100000"/>
                                    </p:animScale>
                                    <p:animScale>
                                      <p:cBhvr>
                                        <p:cTn id="354" dur="26">
                                          <p:stCondLst>
                                            <p:cond delay="1312"/>
                                          </p:stCondLst>
                                        </p:cTn>
                                        <p:tgtEl>
                                          <p:spTgt spid="489"/>
                                        </p:tgtEl>
                                      </p:cBhvr>
                                      <p:to x="100000" y="80000"/>
                                    </p:animScale>
                                    <p:animScale>
                                      <p:cBhvr>
                                        <p:cTn id="355" dur="166" decel="50000">
                                          <p:stCondLst>
                                            <p:cond delay="1338"/>
                                          </p:stCondLst>
                                        </p:cTn>
                                        <p:tgtEl>
                                          <p:spTgt spid="489"/>
                                        </p:tgtEl>
                                      </p:cBhvr>
                                      <p:to x="100000" y="100000"/>
                                    </p:animScale>
                                    <p:animScale>
                                      <p:cBhvr>
                                        <p:cTn id="356" dur="26">
                                          <p:stCondLst>
                                            <p:cond delay="1642"/>
                                          </p:stCondLst>
                                        </p:cTn>
                                        <p:tgtEl>
                                          <p:spTgt spid="489"/>
                                        </p:tgtEl>
                                      </p:cBhvr>
                                      <p:to x="100000" y="90000"/>
                                    </p:animScale>
                                    <p:animScale>
                                      <p:cBhvr>
                                        <p:cTn id="357" dur="166" decel="50000">
                                          <p:stCondLst>
                                            <p:cond delay="1668"/>
                                          </p:stCondLst>
                                        </p:cTn>
                                        <p:tgtEl>
                                          <p:spTgt spid="489"/>
                                        </p:tgtEl>
                                      </p:cBhvr>
                                      <p:to x="100000" y="100000"/>
                                    </p:animScale>
                                    <p:animScale>
                                      <p:cBhvr>
                                        <p:cTn id="358" dur="26">
                                          <p:stCondLst>
                                            <p:cond delay="1808"/>
                                          </p:stCondLst>
                                        </p:cTn>
                                        <p:tgtEl>
                                          <p:spTgt spid="489"/>
                                        </p:tgtEl>
                                      </p:cBhvr>
                                      <p:to x="100000" y="95000"/>
                                    </p:animScale>
                                    <p:animScale>
                                      <p:cBhvr>
                                        <p:cTn id="359" dur="166" decel="50000">
                                          <p:stCondLst>
                                            <p:cond delay="1834"/>
                                          </p:stCondLst>
                                        </p:cTn>
                                        <p:tgtEl>
                                          <p:spTgt spid="489"/>
                                        </p:tgtEl>
                                      </p:cBhvr>
                                      <p:to x="100000" y="100000"/>
                                    </p:animScale>
                                  </p:childTnLst>
                                </p:cTn>
                              </p:par>
                            </p:childTnLst>
                          </p:cTn>
                        </p:par>
                      </p:childTnLst>
                    </p:cTn>
                  </p:par>
                  <p:par>
                    <p:cTn id="360" fill="hold" nodeType="clickPar">
                      <p:stCondLst>
                        <p:cond delay="indefinite"/>
                      </p:stCondLst>
                      <p:childTnLst>
                        <p:par>
                          <p:cTn id="361" fill="hold" nodeType="withGroup">
                            <p:stCondLst>
                              <p:cond delay="0"/>
                            </p:stCondLst>
                            <p:childTnLst>
                              <p:par>
                                <p:cTn id="362" presetID="22" presetClass="entr" presetSubtype="1" fill="hold" grpId="0" nodeType="clickEffect">
                                  <p:stCondLst>
                                    <p:cond delay="0"/>
                                  </p:stCondLst>
                                  <p:childTnLst>
                                    <p:set>
                                      <p:cBhvr>
                                        <p:cTn id="363" dur="1" fill="hold">
                                          <p:stCondLst>
                                            <p:cond delay="0"/>
                                          </p:stCondLst>
                                        </p:cTn>
                                        <p:tgtEl>
                                          <p:spTgt spid="488"/>
                                        </p:tgtEl>
                                        <p:attrNameLst>
                                          <p:attrName>style.visibility</p:attrName>
                                        </p:attrNameLst>
                                      </p:cBhvr>
                                      <p:to>
                                        <p:strVal val="visible"/>
                                      </p:to>
                                    </p:set>
                                    <p:animEffect transition="in" filter="wipe(up)">
                                      <p:cBhvr>
                                        <p:cTn id="364" dur="2000"/>
                                        <p:tgtEl>
                                          <p:spTgt spid="488"/>
                                        </p:tgtEl>
                                      </p:cBhvr>
                                    </p:animEffect>
                                  </p:childTnLst>
                                </p:cTn>
                              </p:par>
                            </p:childTnLst>
                          </p:cTn>
                        </p:par>
                      </p:childTnLst>
                    </p:cTn>
                  </p:par>
                  <p:par>
                    <p:cTn id="365" fill="hold" nodeType="clickPar">
                      <p:stCondLst>
                        <p:cond delay="indefinite"/>
                      </p:stCondLst>
                      <p:childTnLst>
                        <p:par>
                          <p:cTn id="366" fill="hold" nodeType="withGroup">
                            <p:stCondLst>
                              <p:cond delay="0"/>
                            </p:stCondLst>
                            <p:childTnLst>
                              <p:par>
                                <p:cTn id="367" presetID="35" presetClass="emph" presetSubtype="0" repeatCount="3000" fill="hold" grpId="1" nodeType="clickEffect">
                                  <p:stCondLst>
                                    <p:cond delay="0"/>
                                  </p:stCondLst>
                                  <p:childTnLst>
                                    <p:anim calcmode="discrete" valueType="str">
                                      <p:cBhvr>
                                        <p:cTn id="368" dur="500" fill="hold"/>
                                        <p:tgtEl>
                                          <p:spTgt spid="488"/>
                                        </p:tgtEl>
                                        <p:attrNameLst>
                                          <p:attrName>style.visibility</p:attrName>
                                        </p:attrNameLst>
                                      </p:cBhvr>
                                      <p:tavLst>
                                        <p:tav tm="0">
                                          <p:val>
                                            <p:strVal val="hidden"/>
                                          </p:val>
                                        </p:tav>
                                        <p:tav tm="50000">
                                          <p:val>
                                            <p:strVal val="visible"/>
                                          </p:val>
                                        </p:tav>
                                      </p:tavLst>
                                    </p:anim>
                                  </p:childTnLst>
                                </p:cTn>
                              </p:par>
                              <p:par>
                                <p:cTn id="369" presetID="26" presetClass="entr" presetSubtype="0" fill="hold" grpId="0" nodeType="withEffect">
                                  <p:stCondLst>
                                    <p:cond delay="0"/>
                                  </p:stCondLst>
                                  <p:childTnLst>
                                    <p:set>
                                      <p:cBhvr>
                                        <p:cTn id="370" dur="1" fill="hold">
                                          <p:stCondLst>
                                            <p:cond delay="0"/>
                                          </p:stCondLst>
                                        </p:cTn>
                                        <p:tgtEl>
                                          <p:spTgt spid="487"/>
                                        </p:tgtEl>
                                        <p:attrNameLst>
                                          <p:attrName>style.visibility</p:attrName>
                                        </p:attrNameLst>
                                      </p:cBhvr>
                                      <p:to>
                                        <p:strVal val="visible"/>
                                      </p:to>
                                    </p:set>
                                    <p:animEffect transition="in" filter="wipe(down)">
                                      <p:cBhvr>
                                        <p:cTn id="371" dur="580">
                                          <p:stCondLst>
                                            <p:cond delay="0"/>
                                          </p:stCondLst>
                                        </p:cTn>
                                        <p:tgtEl>
                                          <p:spTgt spid="487"/>
                                        </p:tgtEl>
                                      </p:cBhvr>
                                    </p:animEffect>
                                    <p:anim calcmode="lin" valueType="num">
                                      <p:cBhvr>
                                        <p:cTn id="372" dur="1822" tmFilter="0,0; 0.14,0.36; 0.43,0.73; 0.71,0.91; 1.0,1.0">
                                          <p:stCondLst>
                                            <p:cond delay="0"/>
                                          </p:stCondLst>
                                        </p:cTn>
                                        <p:tgtEl>
                                          <p:spTgt spid="487"/>
                                        </p:tgtEl>
                                        <p:attrNameLst>
                                          <p:attrName>ppt_x</p:attrName>
                                        </p:attrNameLst>
                                      </p:cBhvr>
                                      <p:tavLst>
                                        <p:tav tm="0">
                                          <p:val>
                                            <p:strVal val="#ppt_x-0.25"/>
                                          </p:val>
                                        </p:tav>
                                        <p:tav tm="100000">
                                          <p:val>
                                            <p:strVal val="#ppt_x"/>
                                          </p:val>
                                        </p:tav>
                                      </p:tavLst>
                                    </p:anim>
                                    <p:anim calcmode="lin" valueType="num">
                                      <p:cBhvr>
                                        <p:cTn id="373" dur="664" tmFilter="0.0,0.0; 0.25,0.07; 0.50,0.2; 0.75,0.467; 1.0,1.0">
                                          <p:stCondLst>
                                            <p:cond delay="0"/>
                                          </p:stCondLst>
                                        </p:cTn>
                                        <p:tgtEl>
                                          <p:spTgt spid="487"/>
                                        </p:tgtEl>
                                        <p:attrNameLst>
                                          <p:attrName>ppt_y</p:attrName>
                                        </p:attrNameLst>
                                      </p:cBhvr>
                                      <p:tavLst>
                                        <p:tav tm="0" fmla="#ppt_y-sin(pi*$)/3">
                                          <p:val>
                                            <p:fltVal val="0.5"/>
                                          </p:val>
                                        </p:tav>
                                        <p:tav tm="100000">
                                          <p:val>
                                            <p:fltVal val="1"/>
                                          </p:val>
                                        </p:tav>
                                      </p:tavLst>
                                    </p:anim>
                                    <p:anim calcmode="lin" valueType="num">
                                      <p:cBhvr>
                                        <p:cTn id="374" dur="664" tmFilter="0, 0; 0.125,0.2665; 0.25,0.4; 0.375,0.465; 0.5,0.5;  0.625,0.535; 0.75,0.6; 0.875,0.7335; 1,1">
                                          <p:stCondLst>
                                            <p:cond delay="664"/>
                                          </p:stCondLst>
                                        </p:cTn>
                                        <p:tgtEl>
                                          <p:spTgt spid="487"/>
                                        </p:tgtEl>
                                        <p:attrNameLst>
                                          <p:attrName>ppt_y</p:attrName>
                                        </p:attrNameLst>
                                      </p:cBhvr>
                                      <p:tavLst>
                                        <p:tav tm="0" fmla="#ppt_y-sin(pi*$)/9">
                                          <p:val>
                                            <p:fltVal val="0"/>
                                          </p:val>
                                        </p:tav>
                                        <p:tav tm="100000">
                                          <p:val>
                                            <p:fltVal val="1"/>
                                          </p:val>
                                        </p:tav>
                                      </p:tavLst>
                                    </p:anim>
                                    <p:anim calcmode="lin" valueType="num">
                                      <p:cBhvr>
                                        <p:cTn id="375" dur="332" tmFilter="0, 0; 0.125,0.2665; 0.25,0.4; 0.375,0.465; 0.5,0.5;  0.625,0.535; 0.75,0.6; 0.875,0.7335; 1,1">
                                          <p:stCondLst>
                                            <p:cond delay="1324"/>
                                          </p:stCondLst>
                                        </p:cTn>
                                        <p:tgtEl>
                                          <p:spTgt spid="487"/>
                                        </p:tgtEl>
                                        <p:attrNameLst>
                                          <p:attrName>ppt_y</p:attrName>
                                        </p:attrNameLst>
                                      </p:cBhvr>
                                      <p:tavLst>
                                        <p:tav tm="0" fmla="#ppt_y-sin(pi*$)/27">
                                          <p:val>
                                            <p:fltVal val="0"/>
                                          </p:val>
                                        </p:tav>
                                        <p:tav tm="100000">
                                          <p:val>
                                            <p:fltVal val="1"/>
                                          </p:val>
                                        </p:tav>
                                      </p:tavLst>
                                    </p:anim>
                                    <p:anim calcmode="lin" valueType="num">
                                      <p:cBhvr>
                                        <p:cTn id="376" dur="164" tmFilter="0, 0; 0.125,0.2665; 0.25,0.4; 0.375,0.465; 0.5,0.5;  0.625,0.535; 0.75,0.6; 0.875,0.7335; 1,1">
                                          <p:stCondLst>
                                            <p:cond delay="1656"/>
                                          </p:stCondLst>
                                        </p:cTn>
                                        <p:tgtEl>
                                          <p:spTgt spid="487"/>
                                        </p:tgtEl>
                                        <p:attrNameLst>
                                          <p:attrName>ppt_y</p:attrName>
                                        </p:attrNameLst>
                                      </p:cBhvr>
                                      <p:tavLst>
                                        <p:tav tm="0" fmla="#ppt_y-sin(pi*$)/81">
                                          <p:val>
                                            <p:fltVal val="0"/>
                                          </p:val>
                                        </p:tav>
                                        <p:tav tm="100000">
                                          <p:val>
                                            <p:fltVal val="1"/>
                                          </p:val>
                                        </p:tav>
                                      </p:tavLst>
                                    </p:anim>
                                    <p:animScale>
                                      <p:cBhvr>
                                        <p:cTn id="377" dur="26">
                                          <p:stCondLst>
                                            <p:cond delay="650"/>
                                          </p:stCondLst>
                                        </p:cTn>
                                        <p:tgtEl>
                                          <p:spTgt spid="487"/>
                                        </p:tgtEl>
                                      </p:cBhvr>
                                      <p:to x="100000" y="60000"/>
                                    </p:animScale>
                                    <p:animScale>
                                      <p:cBhvr>
                                        <p:cTn id="378" dur="166" decel="50000">
                                          <p:stCondLst>
                                            <p:cond delay="676"/>
                                          </p:stCondLst>
                                        </p:cTn>
                                        <p:tgtEl>
                                          <p:spTgt spid="487"/>
                                        </p:tgtEl>
                                      </p:cBhvr>
                                      <p:to x="100000" y="100000"/>
                                    </p:animScale>
                                    <p:animScale>
                                      <p:cBhvr>
                                        <p:cTn id="379" dur="26">
                                          <p:stCondLst>
                                            <p:cond delay="1312"/>
                                          </p:stCondLst>
                                        </p:cTn>
                                        <p:tgtEl>
                                          <p:spTgt spid="487"/>
                                        </p:tgtEl>
                                      </p:cBhvr>
                                      <p:to x="100000" y="80000"/>
                                    </p:animScale>
                                    <p:animScale>
                                      <p:cBhvr>
                                        <p:cTn id="380" dur="166" decel="50000">
                                          <p:stCondLst>
                                            <p:cond delay="1338"/>
                                          </p:stCondLst>
                                        </p:cTn>
                                        <p:tgtEl>
                                          <p:spTgt spid="487"/>
                                        </p:tgtEl>
                                      </p:cBhvr>
                                      <p:to x="100000" y="100000"/>
                                    </p:animScale>
                                    <p:animScale>
                                      <p:cBhvr>
                                        <p:cTn id="381" dur="26">
                                          <p:stCondLst>
                                            <p:cond delay="1642"/>
                                          </p:stCondLst>
                                        </p:cTn>
                                        <p:tgtEl>
                                          <p:spTgt spid="487"/>
                                        </p:tgtEl>
                                      </p:cBhvr>
                                      <p:to x="100000" y="90000"/>
                                    </p:animScale>
                                    <p:animScale>
                                      <p:cBhvr>
                                        <p:cTn id="382" dur="166" decel="50000">
                                          <p:stCondLst>
                                            <p:cond delay="1668"/>
                                          </p:stCondLst>
                                        </p:cTn>
                                        <p:tgtEl>
                                          <p:spTgt spid="487"/>
                                        </p:tgtEl>
                                      </p:cBhvr>
                                      <p:to x="100000" y="100000"/>
                                    </p:animScale>
                                    <p:animScale>
                                      <p:cBhvr>
                                        <p:cTn id="383" dur="26">
                                          <p:stCondLst>
                                            <p:cond delay="1808"/>
                                          </p:stCondLst>
                                        </p:cTn>
                                        <p:tgtEl>
                                          <p:spTgt spid="487"/>
                                        </p:tgtEl>
                                      </p:cBhvr>
                                      <p:to x="100000" y="95000"/>
                                    </p:animScale>
                                    <p:animScale>
                                      <p:cBhvr>
                                        <p:cTn id="384" dur="166" decel="50000">
                                          <p:stCondLst>
                                            <p:cond delay="1834"/>
                                          </p:stCondLst>
                                        </p:cTn>
                                        <p:tgtEl>
                                          <p:spTgt spid="487"/>
                                        </p:tgtEl>
                                      </p:cBhvr>
                                      <p:to x="100000" y="100000"/>
                                    </p:animScale>
                                  </p:childTnLst>
                                </p:cTn>
                              </p:par>
                            </p:childTnLst>
                          </p:cTn>
                        </p:par>
                      </p:childTnLst>
                    </p:cTn>
                  </p:par>
                  <p:par>
                    <p:cTn id="385" fill="hold" nodeType="clickPar">
                      <p:stCondLst>
                        <p:cond delay="indefinite"/>
                      </p:stCondLst>
                      <p:childTnLst>
                        <p:par>
                          <p:cTn id="386" fill="hold" nodeType="withGroup">
                            <p:stCondLst>
                              <p:cond delay="0"/>
                            </p:stCondLst>
                            <p:childTnLst>
                              <p:par>
                                <p:cTn id="387" presetID="22" presetClass="entr" presetSubtype="4" fill="hold" nodeType="clickEffect">
                                  <p:stCondLst>
                                    <p:cond delay="0"/>
                                  </p:stCondLst>
                                  <p:childTnLst>
                                    <p:set>
                                      <p:cBhvr>
                                        <p:cTn id="388" dur="1" fill="hold">
                                          <p:stCondLst>
                                            <p:cond delay="0"/>
                                          </p:stCondLst>
                                        </p:cTn>
                                        <p:tgtEl>
                                          <p:spTgt spid="491"/>
                                        </p:tgtEl>
                                        <p:attrNameLst>
                                          <p:attrName>style.visibility</p:attrName>
                                        </p:attrNameLst>
                                      </p:cBhvr>
                                      <p:to>
                                        <p:strVal val="visible"/>
                                      </p:to>
                                    </p:set>
                                    <p:animEffect transition="in" filter="wipe(down)">
                                      <p:cBhvr>
                                        <p:cTn id="389" dur="2000"/>
                                        <p:tgtEl>
                                          <p:spTgt spid="491"/>
                                        </p:tgtEl>
                                      </p:cBhvr>
                                    </p:animEffect>
                                  </p:childTnLst>
                                </p:cTn>
                              </p:par>
                            </p:childTnLst>
                          </p:cTn>
                        </p:par>
                      </p:childTnLst>
                    </p:cTn>
                  </p:par>
                  <p:par>
                    <p:cTn id="390" fill="hold" nodeType="clickPar">
                      <p:stCondLst>
                        <p:cond delay="indefinite"/>
                      </p:stCondLst>
                      <p:childTnLst>
                        <p:par>
                          <p:cTn id="391" fill="hold" nodeType="withGroup">
                            <p:stCondLst>
                              <p:cond delay="0"/>
                            </p:stCondLst>
                            <p:childTnLst>
                              <p:par>
                                <p:cTn id="392" presetID="22" presetClass="entr" presetSubtype="1" fill="hold" nodeType="clickEffect">
                                  <p:stCondLst>
                                    <p:cond delay="0"/>
                                  </p:stCondLst>
                                  <p:childTnLst>
                                    <p:set>
                                      <p:cBhvr>
                                        <p:cTn id="393" dur="1" fill="hold">
                                          <p:stCondLst>
                                            <p:cond delay="0"/>
                                          </p:stCondLst>
                                        </p:cTn>
                                        <p:tgtEl>
                                          <p:spTgt spid="490"/>
                                        </p:tgtEl>
                                        <p:attrNameLst>
                                          <p:attrName>style.visibility</p:attrName>
                                        </p:attrNameLst>
                                      </p:cBhvr>
                                      <p:to>
                                        <p:strVal val="visible"/>
                                      </p:to>
                                    </p:set>
                                    <p:animEffect transition="in" filter="wipe(up)">
                                      <p:cBhvr>
                                        <p:cTn id="394" dur="2000"/>
                                        <p:tgtEl>
                                          <p:spTgt spid="490"/>
                                        </p:tgtEl>
                                      </p:cBhvr>
                                    </p:animEffect>
                                  </p:childTnLst>
                                </p:cTn>
                              </p:par>
                            </p:childTnLst>
                          </p:cTn>
                        </p:par>
                      </p:childTnLst>
                    </p:cTn>
                  </p:par>
                  <p:par>
                    <p:cTn id="395" fill="hold" nodeType="clickPar">
                      <p:stCondLst>
                        <p:cond delay="indefinite"/>
                      </p:stCondLst>
                      <p:childTnLst>
                        <p:par>
                          <p:cTn id="396" fill="hold" nodeType="withGroup">
                            <p:stCondLst>
                              <p:cond delay="0"/>
                            </p:stCondLst>
                            <p:childTnLst>
                              <p:par>
                                <p:cTn id="397" presetID="10" presetClass="exit" presetSubtype="0" fill="hold" grpId="2" nodeType="clickEffect">
                                  <p:stCondLst>
                                    <p:cond delay="0"/>
                                  </p:stCondLst>
                                  <p:childTnLst>
                                    <p:animEffect transition="out" filter="fade">
                                      <p:cBhvr>
                                        <p:cTn id="398" dur="2000"/>
                                        <p:tgtEl>
                                          <p:spTgt spid="486"/>
                                        </p:tgtEl>
                                      </p:cBhvr>
                                    </p:animEffect>
                                    <p:set>
                                      <p:cBhvr>
                                        <p:cTn id="399" dur="1" fill="hold">
                                          <p:stCondLst>
                                            <p:cond delay="1999"/>
                                          </p:stCondLst>
                                        </p:cTn>
                                        <p:tgtEl>
                                          <p:spTgt spid="486"/>
                                        </p:tgtEl>
                                        <p:attrNameLst>
                                          <p:attrName>style.visibility</p:attrName>
                                        </p:attrNameLst>
                                      </p:cBhvr>
                                      <p:to>
                                        <p:strVal val="hidden"/>
                                      </p:to>
                                    </p:set>
                                  </p:childTnLst>
                                </p:cTn>
                              </p:par>
                              <p:par>
                                <p:cTn id="400" presetID="10" presetClass="exit" presetSubtype="0" fill="hold" grpId="2" nodeType="withEffect">
                                  <p:stCondLst>
                                    <p:cond delay="0"/>
                                  </p:stCondLst>
                                  <p:childTnLst>
                                    <p:animEffect transition="out" filter="fade">
                                      <p:cBhvr>
                                        <p:cTn id="401" dur="2000"/>
                                        <p:tgtEl>
                                          <p:spTgt spid="488"/>
                                        </p:tgtEl>
                                      </p:cBhvr>
                                    </p:animEffect>
                                    <p:set>
                                      <p:cBhvr>
                                        <p:cTn id="402" dur="1" fill="hold">
                                          <p:stCondLst>
                                            <p:cond delay="1999"/>
                                          </p:stCondLst>
                                        </p:cTn>
                                        <p:tgtEl>
                                          <p:spTgt spid="488"/>
                                        </p:tgtEl>
                                        <p:attrNameLst>
                                          <p:attrName>style.visibility</p:attrName>
                                        </p:attrNameLst>
                                      </p:cBhvr>
                                      <p:to>
                                        <p:strVal val="hidden"/>
                                      </p:to>
                                    </p:set>
                                  </p:childTnLst>
                                </p:cTn>
                              </p:par>
                            </p:childTnLst>
                          </p:cTn>
                        </p:par>
                      </p:childTnLst>
                    </p:cTn>
                  </p:par>
                  <p:par>
                    <p:cTn id="403" fill="hold" nodeType="clickPar">
                      <p:stCondLst>
                        <p:cond delay="indefinite"/>
                      </p:stCondLst>
                      <p:childTnLst>
                        <p:par>
                          <p:cTn id="404" fill="hold" nodeType="withGroup">
                            <p:stCondLst>
                              <p:cond delay="0"/>
                            </p:stCondLst>
                            <p:childTnLst>
                              <p:par>
                                <p:cTn id="405" presetID="10" presetClass="exit" presetSubtype="0" fill="hold" grpId="1" nodeType="clickEffect">
                                  <p:stCondLst>
                                    <p:cond delay="0"/>
                                  </p:stCondLst>
                                  <p:childTnLst>
                                    <p:animEffect transition="out" filter="fade">
                                      <p:cBhvr>
                                        <p:cTn id="406" dur="2000"/>
                                        <p:tgtEl>
                                          <p:spTgt spid="487"/>
                                        </p:tgtEl>
                                      </p:cBhvr>
                                    </p:animEffect>
                                    <p:set>
                                      <p:cBhvr>
                                        <p:cTn id="407" dur="1" fill="hold">
                                          <p:stCondLst>
                                            <p:cond delay="1999"/>
                                          </p:stCondLst>
                                        </p:cTn>
                                        <p:tgtEl>
                                          <p:spTgt spid="487"/>
                                        </p:tgtEl>
                                        <p:attrNameLst>
                                          <p:attrName>style.visibility</p:attrName>
                                        </p:attrNameLst>
                                      </p:cBhvr>
                                      <p:to>
                                        <p:strVal val="hidden"/>
                                      </p:to>
                                    </p:set>
                                  </p:childTnLst>
                                </p:cTn>
                              </p:par>
                              <p:par>
                                <p:cTn id="408" presetID="10" presetClass="exit" presetSubtype="0" fill="hold" grpId="1" nodeType="withEffect">
                                  <p:stCondLst>
                                    <p:cond delay="0"/>
                                  </p:stCondLst>
                                  <p:childTnLst>
                                    <p:animEffect transition="out" filter="fade">
                                      <p:cBhvr>
                                        <p:cTn id="409" dur="2000"/>
                                        <p:tgtEl>
                                          <p:spTgt spid="489"/>
                                        </p:tgtEl>
                                      </p:cBhvr>
                                    </p:animEffect>
                                    <p:set>
                                      <p:cBhvr>
                                        <p:cTn id="410" dur="1" fill="hold">
                                          <p:stCondLst>
                                            <p:cond delay="1999"/>
                                          </p:stCondLst>
                                        </p:cTn>
                                        <p:tgtEl>
                                          <p:spTgt spid="489"/>
                                        </p:tgtEl>
                                        <p:attrNameLst>
                                          <p:attrName>style.visibility</p:attrName>
                                        </p:attrNameLst>
                                      </p:cBhvr>
                                      <p:to>
                                        <p:strVal val="hidden"/>
                                      </p:to>
                                    </p:set>
                                  </p:childTnLst>
                                </p:cTn>
                              </p:par>
                            </p:childTnLst>
                          </p:cTn>
                        </p:par>
                      </p:childTnLst>
                    </p:cTn>
                  </p:par>
                  <p:par>
                    <p:cTn id="411" fill="hold" nodeType="clickPar">
                      <p:stCondLst>
                        <p:cond delay="indefinite"/>
                      </p:stCondLst>
                      <p:childTnLst>
                        <p:par>
                          <p:cTn id="412" fill="hold" nodeType="withGroup">
                            <p:stCondLst>
                              <p:cond delay="0"/>
                            </p:stCondLst>
                            <p:childTnLst>
                              <p:par>
                                <p:cTn id="413" presetID="22" presetClass="entr" presetSubtype="4" fill="hold" grpId="0" nodeType="clickEffect">
                                  <p:stCondLst>
                                    <p:cond delay="0"/>
                                  </p:stCondLst>
                                  <p:childTnLst>
                                    <p:set>
                                      <p:cBhvr>
                                        <p:cTn id="414" dur="1" fill="hold">
                                          <p:stCondLst>
                                            <p:cond delay="0"/>
                                          </p:stCondLst>
                                        </p:cTn>
                                        <p:tgtEl>
                                          <p:spTgt spid="492"/>
                                        </p:tgtEl>
                                        <p:attrNameLst>
                                          <p:attrName>style.visibility</p:attrName>
                                        </p:attrNameLst>
                                      </p:cBhvr>
                                      <p:to>
                                        <p:strVal val="visible"/>
                                      </p:to>
                                    </p:set>
                                    <p:animEffect transition="in" filter="wipe(down)">
                                      <p:cBhvr>
                                        <p:cTn id="415" dur="2000"/>
                                        <p:tgtEl>
                                          <p:spTgt spid="492"/>
                                        </p:tgtEl>
                                      </p:cBhvr>
                                    </p:animEffect>
                                  </p:childTnLst>
                                </p:cTn>
                              </p:par>
                            </p:childTnLst>
                          </p:cTn>
                        </p:par>
                      </p:childTnLst>
                    </p:cTn>
                  </p:par>
                  <p:par>
                    <p:cTn id="416" fill="hold" nodeType="clickPar">
                      <p:stCondLst>
                        <p:cond delay="indefinite"/>
                      </p:stCondLst>
                      <p:childTnLst>
                        <p:par>
                          <p:cTn id="417" fill="hold" nodeType="withGroup">
                            <p:stCondLst>
                              <p:cond delay="0"/>
                            </p:stCondLst>
                            <p:childTnLst>
                              <p:par>
                                <p:cTn id="418" presetID="35" presetClass="emph" presetSubtype="0" repeatCount="3000" fill="hold" grpId="1" nodeType="clickEffect">
                                  <p:stCondLst>
                                    <p:cond delay="0"/>
                                  </p:stCondLst>
                                  <p:childTnLst>
                                    <p:anim calcmode="discrete" valueType="str">
                                      <p:cBhvr>
                                        <p:cTn id="419" dur="500" fill="hold"/>
                                        <p:tgtEl>
                                          <p:spTgt spid="492"/>
                                        </p:tgtEl>
                                        <p:attrNameLst>
                                          <p:attrName>style.visibility</p:attrName>
                                        </p:attrNameLst>
                                      </p:cBhvr>
                                      <p:tavLst>
                                        <p:tav tm="0">
                                          <p:val>
                                            <p:strVal val="hidden"/>
                                          </p:val>
                                        </p:tav>
                                        <p:tav tm="50000">
                                          <p:val>
                                            <p:strVal val="visible"/>
                                          </p:val>
                                        </p:tav>
                                      </p:tavLst>
                                    </p:anim>
                                  </p:childTnLst>
                                </p:cTn>
                              </p:par>
                              <p:par>
                                <p:cTn id="420" presetID="26" presetClass="entr" presetSubtype="0" fill="hold" grpId="0" nodeType="withEffect">
                                  <p:stCondLst>
                                    <p:cond delay="0"/>
                                  </p:stCondLst>
                                  <p:childTnLst>
                                    <p:set>
                                      <p:cBhvr>
                                        <p:cTn id="421" dur="1" fill="hold">
                                          <p:stCondLst>
                                            <p:cond delay="0"/>
                                          </p:stCondLst>
                                        </p:cTn>
                                        <p:tgtEl>
                                          <p:spTgt spid="495"/>
                                        </p:tgtEl>
                                        <p:attrNameLst>
                                          <p:attrName>style.visibility</p:attrName>
                                        </p:attrNameLst>
                                      </p:cBhvr>
                                      <p:to>
                                        <p:strVal val="visible"/>
                                      </p:to>
                                    </p:set>
                                    <p:animEffect transition="in" filter="wipe(down)">
                                      <p:cBhvr>
                                        <p:cTn id="422" dur="580">
                                          <p:stCondLst>
                                            <p:cond delay="0"/>
                                          </p:stCondLst>
                                        </p:cTn>
                                        <p:tgtEl>
                                          <p:spTgt spid="495"/>
                                        </p:tgtEl>
                                      </p:cBhvr>
                                    </p:animEffect>
                                    <p:anim calcmode="lin" valueType="num">
                                      <p:cBhvr>
                                        <p:cTn id="423" dur="1822" tmFilter="0,0; 0.14,0.36; 0.43,0.73; 0.71,0.91; 1.0,1.0">
                                          <p:stCondLst>
                                            <p:cond delay="0"/>
                                          </p:stCondLst>
                                        </p:cTn>
                                        <p:tgtEl>
                                          <p:spTgt spid="495"/>
                                        </p:tgtEl>
                                        <p:attrNameLst>
                                          <p:attrName>ppt_x</p:attrName>
                                        </p:attrNameLst>
                                      </p:cBhvr>
                                      <p:tavLst>
                                        <p:tav tm="0">
                                          <p:val>
                                            <p:strVal val="#ppt_x-0.25"/>
                                          </p:val>
                                        </p:tav>
                                        <p:tav tm="100000">
                                          <p:val>
                                            <p:strVal val="#ppt_x"/>
                                          </p:val>
                                        </p:tav>
                                      </p:tavLst>
                                    </p:anim>
                                    <p:anim calcmode="lin" valueType="num">
                                      <p:cBhvr>
                                        <p:cTn id="424" dur="664" tmFilter="0.0,0.0; 0.25,0.07; 0.50,0.2; 0.75,0.467; 1.0,1.0">
                                          <p:stCondLst>
                                            <p:cond delay="0"/>
                                          </p:stCondLst>
                                        </p:cTn>
                                        <p:tgtEl>
                                          <p:spTgt spid="495"/>
                                        </p:tgtEl>
                                        <p:attrNameLst>
                                          <p:attrName>ppt_y</p:attrName>
                                        </p:attrNameLst>
                                      </p:cBhvr>
                                      <p:tavLst>
                                        <p:tav tm="0" fmla="#ppt_y-sin(pi*$)/3">
                                          <p:val>
                                            <p:fltVal val="0.5"/>
                                          </p:val>
                                        </p:tav>
                                        <p:tav tm="100000">
                                          <p:val>
                                            <p:fltVal val="1"/>
                                          </p:val>
                                        </p:tav>
                                      </p:tavLst>
                                    </p:anim>
                                    <p:anim calcmode="lin" valueType="num">
                                      <p:cBhvr>
                                        <p:cTn id="425" dur="664" tmFilter="0, 0; 0.125,0.2665; 0.25,0.4; 0.375,0.465; 0.5,0.5;  0.625,0.535; 0.75,0.6; 0.875,0.7335; 1,1">
                                          <p:stCondLst>
                                            <p:cond delay="664"/>
                                          </p:stCondLst>
                                        </p:cTn>
                                        <p:tgtEl>
                                          <p:spTgt spid="495"/>
                                        </p:tgtEl>
                                        <p:attrNameLst>
                                          <p:attrName>ppt_y</p:attrName>
                                        </p:attrNameLst>
                                      </p:cBhvr>
                                      <p:tavLst>
                                        <p:tav tm="0" fmla="#ppt_y-sin(pi*$)/9">
                                          <p:val>
                                            <p:fltVal val="0"/>
                                          </p:val>
                                        </p:tav>
                                        <p:tav tm="100000">
                                          <p:val>
                                            <p:fltVal val="1"/>
                                          </p:val>
                                        </p:tav>
                                      </p:tavLst>
                                    </p:anim>
                                    <p:anim calcmode="lin" valueType="num">
                                      <p:cBhvr>
                                        <p:cTn id="426" dur="332" tmFilter="0, 0; 0.125,0.2665; 0.25,0.4; 0.375,0.465; 0.5,0.5;  0.625,0.535; 0.75,0.6; 0.875,0.7335; 1,1">
                                          <p:stCondLst>
                                            <p:cond delay="1324"/>
                                          </p:stCondLst>
                                        </p:cTn>
                                        <p:tgtEl>
                                          <p:spTgt spid="495"/>
                                        </p:tgtEl>
                                        <p:attrNameLst>
                                          <p:attrName>ppt_y</p:attrName>
                                        </p:attrNameLst>
                                      </p:cBhvr>
                                      <p:tavLst>
                                        <p:tav tm="0" fmla="#ppt_y-sin(pi*$)/27">
                                          <p:val>
                                            <p:fltVal val="0"/>
                                          </p:val>
                                        </p:tav>
                                        <p:tav tm="100000">
                                          <p:val>
                                            <p:fltVal val="1"/>
                                          </p:val>
                                        </p:tav>
                                      </p:tavLst>
                                    </p:anim>
                                    <p:anim calcmode="lin" valueType="num">
                                      <p:cBhvr>
                                        <p:cTn id="427" dur="164" tmFilter="0, 0; 0.125,0.2665; 0.25,0.4; 0.375,0.465; 0.5,0.5;  0.625,0.535; 0.75,0.6; 0.875,0.7335; 1,1">
                                          <p:stCondLst>
                                            <p:cond delay="1656"/>
                                          </p:stCondLst>
                                        </p:cTn>
                                        <p:tgtEl>
                                          <p:spTgt spid="495"/>
                                        </p:tgtEl>
                                        <p:attrNameLst>
                                          <p:attrName>ppt_y</p:attrName>
                                        </p:attrNameLst>
                                      </p:cBhvr>
                                      <p:tavLst>
                                        <p:tav tm="0" fmla="#ppt_y-sin(pi*$)/81">
                                          <p:val>
                                            <p:fltVal val="0"/>
                                          </p:val>
                                        </p:tav>
                                        <p:tav tm="100000">
                                          <p:val>
                                            <p:fltVal val="1"/>
                                          </p:val>
                                        </p:tav>
                                      </p:tavLst>
                                    </p:anim>
                                    <p:animScale>
                                      <p:cBhvr>
                                        <p:cTn id="428" dur="26">
                                          <p:stCondLst>
                                            <p:cond delay="650"/>
                                          </p:stCondLst>
                                        </p:cTn>
                                        <p:tgtEl>
                                          <p:spTgt spid="495"/>
                                        </p:tgtEl>
                                      </p:cBhvr>
                                      <p:to x="100000" y="60000"/>
                                    </p:animScale>
                                    <p:animScale>
                                      <p:cBhvr>
                                        <p:cTn id="429" dur="166" decel="50000">
                                          <p:stCondLst>
                                            <p:cond delay="676"/>
                                          </p:stCondLst>
                                        </p:cTn>
                                        <p:tgtEl>
                                          <p:spTgt spid="495"/>
                                        </p:tgtEl>
                                      </p:cBhvr>
                                      <p:to x="100000" y="100000"/>
                                    </p:animScale>
                                    <p:animScale>
                                      <p:cBhvr>
                                        <p:cTn id="430" dur="26">
                                          <p:stCondLst>
                                            <p:cond delay="1312"/>
                                          </p:stCondLst>
                                        </p:cTn>
                                        <p:tgtEl>
                                          <p:spTgt spid="495"/>
                                        </p:tgtEl>
                                      </p:cBhvr>
                                      <p:to x="100000" y="80000"/>
                                    </p:animScale>
                                    <p:animScale>
                                      <p:cBhvr>
                                        <p:cTn id="431" dur="166" decel="50000">
                                          <p:stCondLst>
                                            <p:cond delay="1338"/>
                                          </p:stCondLst>
                                        </p:cTn>
                                        <p:tgtEl>
                                          <p:spTgt spid="495"/>
                                        </p:tgtEl>
                                      </p:cBhvr>
                                      <p:to x="100000" y="100000"/>
                                    </p:animScale>
                                    <p:animScale>
                                      <p:cBhvr>
                                        <p:cTn id="432" dur="26">
                                          <p:stCondLst>
                                            <p:cond delay="1642"/>
                                          </p:stCondLst>
                                        </p:cTn>
                                        <p:tgtEl>
                                          <p:spTgt spid="495"/>
                                        </p:tgtEl>
                                      </p:cBhvr>
                                      <p:to x="100000" y="90000"/>
                                    </p:animScale>
                                    <p:animScale>
                                      <p:cBhvr>
                                        <p:cTn id="433" dur="166" decel="50000">
                                          <p:stCondLst>
                                            <p:cond delay="1668"/>
                                          </p:stCondLst>
                                        </p:cTn>
                                        <p:tgtEl>
                                          <p:spTgt spid="495"/>
                                        </p:tgtEl>
                                      </p:cBhvr>
                                      <p:to x="100000" y="100000"/>
                                    </p:animScale>
                                    <p:animScale>
                                      <p:cBhvr>
                                        <p:cTn id="434" dur="26">
                                          <p:stCondLst>
                                            <p:cond delay="1808"/>
                                          </p:stCondLst>
                                        </p:cTn>
                                        <p:tgtEl>
                                          <p:spTgt spid="495"/>
                                        </p:tgtEl>
                                      </p:cBhvr>
                                      <p:to x="100000" y="95000"/>
                                    </p:animScale>
                                    <p:animScale>
                                      <p:cBhvr>
                                        <p:cTn id="435" dur="166" decel="50000">
                                          <p:stCondLst>
                                            <p:cond delay="1834"/>
                                          </p:stCondLst>
                                        </p:cTn>
                                        <p:tgtEl>
                                          <p:spTgt spid="495"/>
                                        </p:tgtEl>
                                      </p:cBhvr>
                                      <p:to x="100000" y="100000"/>
                                    </p:animScale>
                                  </p:childTnLst>
                                </p:cTn>
                              </p:par>
                            </p:childTnLst>
                          </p:cTn>
                        </p:par>
                      </p:childTnLst>
                    </p:cTn>
                  </p:par>
                  <p:par>
                    <p:cTn id="436" fill="hold" nodeType="clickPar">
                      <p:stCondLst>
                        <p:cond delay="indefinite"/>
                      </p:stCondLst>
                      <p:childTnLst>
                        <p:par>
                          <p:cTn id="437" fill="hold" nodeType="withGroup">
                            <p:stCondLst>
                              <p:cond delay="0"/>
                            </p:stCondLst>
                            <p:childTnLst>
                              <p:par>
                                <p:cTn id="438" presetID="22" presetClass="entr" presetSubtype="1" fill="hold" grpId="0" nodeType="clickEffect">
                                  <p:stCondLst>
                                    <p:cond delay="0"/>
                                  </p:stCondLst>
                                  <p:childTnLst>
                                    <p:set>
                                      <p:cBhvr>
                                        <p:cTn id="439" dur="1" fill="hold">
                                          <p:stCondLst>
                                            <p:cond delay="0"/>
                                          </p:stCondLst>
                                        </p:cTn>
                                        <p:tgtEl>
                                          <p:spTgt spid="494"/>
                                        </p:tgtEl>
                                        <p:attrNameLst>
                                          <p:attrName>style.visibility</p:attrName>
                                        </p:attrNameLst>
                                      </p:cBhvr>
                                      <p:to>
                                        <p:strVal val="visible"/>
                                      </p:to>
                                    </p:set>
                                    <p:animEffect transition="in" filter="wipe(up)">
                                      <p:cBhvr>
                                        <p:cTn id="440" dur="2000"/>
                                        <p:tgtEl>
                                          <p:spTgt spid="494"/>
                                        </p:tgtEl>
                                      </p:cBhvr>
                                    </p:animEffect>
                                  </p:childTnLst>
                                </p:cTn>
                              </p:par>
                            </p:childTnLst>
                          </p:cTn>
                        </p:par>
                      </p:childTnLst>
                    </p:cTn>
                  </p:par>
                  <p:par>
                    <p:cTn id="441" fill="hold" nodeType="clickPar">
                      <p:stCondLst>
                        <p:cond delay="indefinite"/>
                      </p:stCondLst>
                      <p:childTnLst>
                        <p:par>
                          <p:cTn id="442" fill="hold" nodeType="withGroup">
                            <p:stCondLst>
                              <p:cond delay="0"/>
                            </p:stCondLst>
                            <p:childTnLst>
                              <p:par>
                                <p:cTn id="443" presetID="35" presetClass="emph" presetSubtype="0" repeatCount="3000" fill="hold" grpId="1" nodeType="clickEffect">
                                  <p:stCondLst>
                                    <p:cond delay="0"/>
                                  </p:stCondLst>
                                  <p:childTnLst>
                                    <p:anim calcmode="discrete" valueType="str">
                                      <p:cBhvr>
                                        <p:cTn id="444" dur="500" fill="hold"/>
                                        <p:tgtEl>
                                          <p:spTgt spid="494"/>
                                        </p:tgtEl>
                                        <p:attrNameLst>
                                          <p:attrName>style.visibility</p:attrName>
                                        </p:attrNameLst>
                                      </p:cBhvr>
                                      <p:tavLst>
                                        <p:tav tm="0">
                                          <p:val>
                                            <p:strVal val="hidden"/>
                                          </p:val>
                                        </p:tav>
                                        <p:tav tm="50000">
                                          <p:val>
                                            <p:strVal val="visible"/>
                                          </p:val>
                                        </p:tav>
                                      </p:tavLst>
                                    </p:anim>
                                  </p:childTnLst>
                                </p:cTn>
                              </p:par>
                              <p:par>
                                <p:cTn id="445" presetID="26" presetClass="entr" presetSubtype="0" fill="hold" grpId="0" nodeType="withEffect">
                                  <p:stCondLst>
                                    <p:cond delay="0"/>
                                  </p:stCondLst>
                                  <p:childTnLst>
                                    <p:set>
                                      <p:cBhvr>
                                        <p:cTn id="446" dur="1" fill="hold">
                                          <p:stCondLst>
                                            <p:cond delay="0"/>
                                          </p:stCondLst>
                                        </p:cTn>
                                        <p:tgtEl>
                                          <p:spTgt spid="493"/>
                                        </p:tgtEl>
                                        <p:attrNameLst>
                                          <p:attrName>style.visibility</p:attrName>
                                        </p:attrNameLst>
                                      </p:cBhvr>
                                      <p:to>
                                        <p:strVal val="visible"/>
                                      </p:to>
                                    </p:set>
                                    <p:animEffect transition="in" filter="wipe(down)">
                                      <p:cBhvr>
                                        <p:cTn id="447" dur="580">
                                          <p:stCondLst>
                                            <p:cond delay="0"/>
                                          </p:stCondLst>
                                        </p:cTn>
                                        <p:tgtEl>
                                          <p:spTgt spid="493"/>
                                        </p:tgtEl>
                                      </p:cBhvr>
                                    </p:animEffect>
                                    <p:anim calcmode="lin" valueType="num">
                                      <p:cBhvr>
                                        <p:cTn id="448" dur="1822" tmFilter="0,0; 0.14,0.36; 0.43,0.73; 0.71,0.91; 1.0,1.0">
                                          <p:stCondLst>
                                            <p:cond delay="0"/>
                                          </p:stCondLst>
                                        </p:cTn>
                                        <p:tgtEl>
                                          <p:spTgt spid="493"/>
                                        </p:tgtEl>
                                        <p:attrNameLst>
                                          <p:attrName>ppt_x</p:attrName>
                                        </p:attrNameLst>
                                      </p:cBhvr>
                                      <p:tavLst>
                                        <p:tav tm="0">
                                          <p:val>
                                            <p:strVal val="#ppt_x-0.25"/>
                                          </p:val>
                                        </p:tav>
                                        <p:tav tm="100000">
                                          <p:val>
                                            <p:strVal val="#ppt_x"/>
                                          </p:val>
                                        </p:tav>
                                      </p:tavLst>
                                    </p:anim>
                                    <p:anim calcmode="lin" valueType="num">
                                      <p:cBhvr>
                                        <p:cTn id="449" dur="664" tmFilter="0.0,0.0; 0.25,0.07; 0.50,0.2; 0.75,0.467; 1.0,1.0">
                                          <p:stCondLst>
                                            <p:cond delay="0"/>
                                          </p:stCondLst>
                                        </p:cTn>
                                        <p:tgtEl>
                                          <p:spTgt spid="493"/>
                                        </p:tgtEl>
                                        <p:attrNameLst>
                                          <p:attrName>ppt_y</p:attrName>
                                        </p:attrNameLst>
                                      </p:cBhvr>
                                      <p:tavLst>
                                        <p:tav tm="0" fmla="#ppt_y-sin(pi*$)/3">
                                          <p:val>
                                            <p:fltVal val="0.5"/>
                                          </p:val>
                                        </p:tav>
                                        <p:tav tm="100000">
                                          <p:val>
                                            <p:fltVal val="1"/>
                                          </p:val>
                                        </p:tav>
                                      </p:tavLst>
                                    </p:anim>
                                    <p:anim calcmode="lin" valueType="num">
                                      <p:cBhvr>
                                        <p:cTn id="450" dur="664" tmFilter="0, 0; 0.125,0.2665; 0.25,0.4; 0.375,0.465; 0.5,0.5;  0.625,0.535; 0.75,0.6; 0.875,0.7335; 1,1">
                                          <p:stCondLst>
                                            <p:cond delay="664"/>
                                          </p:stCondLst>
                                        </p:cTn>
                                        <p:tgtEl>
                                          <p:spTgt spid="493"/>
                                        </p:tgtEl>
                                        <p:attrNameLst>
                                          <p:attrName>ppt_y</p:attrName>
                                        </p:attrNameLst>
                                      </p:cBhvr>
                                      <p:tavLst>
                                        <p:tav tm="0" fmla="#ppt_y-sin(pi*$)/9">
                                          <p:val>
                                            <p:fltVal val="0"/>
                                          </p:val>
                                        </p:tav>
                                        <p:tav tm="100000">
                                          <p:val>
                                            <p:fltVal val="1"/>
                                          </p:val>
                                        </p:tav>
                                      </p:tavLst>
                                    </p:anim>
                                    <p:anim calcmode="lin" valueType="num">
                                      <p:cBhvr>
                                        <p:cTn id="451" dur="332" tmFilter="0, 0; 0.125,0.2665; 0.25,0.4; 0.375,0.465; 0.5,0.5;  0.625,0.535; 0.75,0.6; 0.875,0.7335; 1,1">
                                          <p:stCondLst>
                                            <p:cond delay="1324"/>
                                          </p:stCondLst>
                                        </p:cTn>
                                        <p:tgtEl>
                                          <p:spTgt spid="493"/>
                                        </p:tgtEl>
                                        <p:attrNameLst>
                                          <p:attrName>ppt_y</p:attrName>
                                        </p:attrNameLst>
                                      </p:cBhvr>
                                      <p:tavLst>
                                        <p:tav tm="0" fmla="#ppt_y-sin(pi*$)/27">
                                          <p:val>
                                            <p:fltVal val="0"/>
                                          </p:val>
                                        </p:tav>
                                        <p:tav tm="100000">
                                          <p:val>
                                            <p:fltVal val="1"/>
                                          </p:val>
                                        </p:tav>
                                      </p:tavLst>
                                    </p:anim>
                                    <p:anim calcmode="lin" valueType="num">
                                      <p:cBhvr>
                                        <p:cTn id="452" dur="164" tmFilter="0, 0; 0.125,0.2665; 0.25,0.4; 0.375,0.465; 0.5,0.5;  0.625,0.535; 0.75,0.6; 0.875,0.7335; 1,1">
                                          <p:stCondLst>
                                            <p:cond delay="1656"/>
                                          </p:stCondLst>
                                        </p:cTn>
                                        <p:tgtEl>
                                          <p:spTgt spid="493"/>
                                        </p:tgtEl>
                                        <p:attrNameLst>
                                          <p:attrName>ppt_y</p:attrName>
                                        </p:attrNameLst>
                                      </p:cBhvr>
                                      <p:tavLst>
                                        <p:tav tm="0" fmla="#ppt_y-sin(pi*$)/81">
                                          <p:val>
                                            <p:fltVal val="0"/>
                                          </p:val>
                                        </p:tav>
                                        <p:tav tm="100000">
                                          <p:val>
                                            <p:fltVal val="1"/>
                                          </p:val>
                                        </p:tav>
                                      </p:tavLst>
                                    </p:anim>
                                    <p:animScale>
                                      <p:cBhvr>
                                        <p:cTn id="453" dur="26">
                                          <p:stCondLst>
                                            <p:cond delay="650"/>
                                          </p:stCondLst>
                                        </p:cTn>
                                        <p:tgtEl>
                                          <p:spTgt spid="493"/>
                                        </p:tgtEl>
                                      </p:cBhvr>
                                      <p:to x="100000" y="60000"/>
                                    </p:animScale>
                                    <p:animScale>
                                      <p:cBhvr>
                                        <p:cTn id="454" dur="166" decel="50000">
                                          <p:stCondLst>
                                            <p:cond delay="676"/>
                                          </p:stCondLst>
                                        </p:cTn>
                                        <p:tgtEl>
                                          <p:spTgt spid="493"/>
                                        </p:tgtEl>
                                      </p:cBhvr>
                                      <p:to x="100000" y="100000"/>
                                    </p:animScale>
                                    <p:animScale>
                                      <p:cBhvr>
                                        <p:cTn id="455" dur="26">
                                          <p:stCondLst>
                                            <p:cond delay="1312"/>
                                          </p:stCondLst>
                                        </p:cTn>
                                        <p:tgtEl>
                                          <p:spTgt spid="493"/>
                                        </p:tgtEl>
                                      </p:cBhvr>
                                      <p:to x="100000" y="80000"/>
                                    </p:animScale>
                                    <p:animScale>
                                      <p:cBhvr>
                                        <p:cTn id="456" dur="166" decel="50000">
                                          <p:stCondLst>
                                            <p:cond delay="1338"/>
                                          </p:stCondLst>
                                        </p:cTn>
                                        <p:tgtEl>
                                          <p:spTgt spid="493"/>
                                        </p:tgtEl>
                                      </p:cBhvr>
                                      <p:to x="100000" y="100000"/>
                                    </p:animScale>
                                    <p:animScale>
                                      <p:cBhvr>
                                        <p:cTn id="457" dur="26">
                                          <p:stCondLst>
                                            <p:cond delay="1642"/>
                                          </p:stCondLst>
                                        </p:cTn>
                                        <p:tgtEl>
                                          <p:spTgt spid="493"/>
                                        </p:tgtEl>
                                      </p:cBhvr>
                                      <p:to x="100000" y="90000"/>
                                    </p:animScale>
                                    <p:animScale>
                                      <p:cBhvr>
                                        <p:cTn id="458" dur="166" decel="50000">
                                          <p:stCondLst>
                                            <p:cond delay="1668"/>
                                          </p:stCondLst>
                                        </p:cTn>
                                        <p:tgtEl>
                                          <p:spTgt spid="493"/>
                                        </p:tgtEl>
                                      </p:cBhvr>
                                      <p:to x="100000" y="100000"/>
                                    </p:animScale>
                                    <p:animScale>
                                      <p:cBhvr>
                                        <p:cTn id="459" dur="26">
                                          <p:stCondLst>
                                            <p:cond delay="1808"/>
                                          </p:stCondLst>
                                        </p:cTn>
                                        <p:tgtEl>
                                          <p:spTgt spid="493"/>
                                        </p:tgtEl>
                                      </p:cBhvr>
                                      <p:to x="100000" y="95000"/>
                                    </p:animScale>
                                    <p:animScale>
                                      <p:cBhvr>
                                        <p:cTn id="460" dur="166" decel="50000">
                                          <p:stCondLst>
                                            <p:cond delay="1834"/>
                                          </p:stCondLst>
                                        </p:cTn>
                                        <p:tgtEl>
                                          <p:spTgt spid="493"/>
                                        </p:tgtEl>
                                      </p:cBhvr>
                                      <p:to x="100000" y="100000"/>
                                    </p:animScale>
                                  </p:childTnLst>
                                </p:cTn>
                              </p:par>
                            </p:childTnLst>
                          </p:cTn>
                        </p:par>
                      </p:childTnLst>
                    </p:cTn>
                  </p:par>
                  <p:par>
                    <p:cTn id="461" fill="hold" nodeType="clickPar">
                      <p:stCondLst>
                        <p:cond delay="indefinite"/>
                      </p:stCondLst>
                      <p:childTnLst>
                        <p:par>
                          <p:cTn id="462" fill="hold" nodeType="withGroup">
                            <p:stCondLst>
                              <p:cond delay="0"/>
                            </p:stCondLst>
                            <p:childTnLst>
                              <p:par>
                                <p:cTn id="463" presetID="22" presetClass="entr" presetSubtype="4" fill="hold" nodeType="clickEffect">
                                  <p:stCondLst>
                                    <p:cond delay="0"/>
                                  </p:stCondLst>
                                  <p:childTnLst>
                                    <p:set>
                                      <p:cBhvr>
                                        <p:cTn id="464" dur="1" fill="hold">
                                          <p:stCondLst>
                                            <p:cond delay="0"/>
                                          </p:stCondLst>
                                        </p:cTn>
                                        <p:tgtEl>
                                          <p:spTgt spid="497"/>
                                        </p:tgtEl>
                                        <p:attrNameLst>
                                          <p:attrName>style.visibility</p:attrName>
                                        </p:attrNameLst>
                                      </p:cBhvr>
                                      <p:to>
                                        <p:strVal val="visible"/>
                                      </p:to>
                                    </p:set>
                                    <p:animEffect transition="in" filter="wipe(down)">
                                      <p:cBhvr>
                                        <p:cTn id="465" dur="2000"/>
                                        <p:tgtEl>
                                          <p:spTgt spid="497"/>
                                        </p:tgtEl>
                                      </p:cBhvr>
                                    </p:animEffect>
                                  </p:childTnLst>
                                </p:cTn>
                              </p:par>
                            </p:childTnLst>
                          </p:cTn>
                        </p:par>
                      </p:childTnLst>
                    </p:cTn>
                  </p:par>
                  <p:par>
                    <p:cTn id="466" fill="hold" nodeType="clickPar">
                      <p:stCondLst>
                        <p:cond delay="indefinite"/>
                      </p:stCondLst>
                      <p:childTnLst>
                        <p:par>
                          <p:cTn id="467" fill="hold" nodeType="withGroup">
                            <p:stCondLst>
                              <p:cond delay="0"/>
                            </p:stCondLst>
                            <p:childTnLst>
                              <p:par>
                                <p:cTn id="468" presetID="22" presetClass="entr" presetSubtype="1" fill="hold" nodeType="clickEffect">
                                  <p:stCondLst>
                                    <p:cond delay="0"/>
                                  </p:stCondLst>
                                  <p:childTnLst>
                                    <p:set>
                                      <p:cBhvr>
                                        <p:cTn id="469" dur="1" fill="hold">
                                          <p:stCondLst>
                                            <p:cond delay="0"/>
                                          </p:stCondLst>
                                        </p:cTn>
                                        <p:tgtEl>
                                          <p:spTgt spid="496"/>
                                        </p:tgtEl>
                                        <p:attrNameLst>
                                          <p:attrName>style.visibility</p:attrName>
                                        </p:attrNameLst>
                                      </p:cBhvr>
                                      <p:to>
                                        <p:strVal val="visible"/>
                                      </p:to>
                                    </p:set>
                                    <p:animEffect transition="in" filter="wipe(up)">
                                      <p:cBhvr>
                                        <p:cTn id="470" dur="2000"/>
                                        <p:tgtEl>
                                          <p:spTgt spid="496"/>
                                        </p:tgtEl>
                                      </p:cBhvr>
                                    </p:animEffect>
                                  </p:childTnLst>
                                </p:cTn>
                              </p:par>
                            </p:childTnLst>
                          </p:cTn>
                        </p:par>
                      </p:childTnLst>
                    </p:cTn>
                  </p:par>
                  <p:par>
                    <p:cTn id="471" fill="hold" nodeType="clickPar">
                      <p:stCondLst>
                        <p:cond delay="indefinite"/>
                      </p:stCondLst>
                      <p:childTnLst>
                        <p:par>
                          <p:cTn id="472" fill="hold" nodeType="withGroup">
                            <p:stCondLst>
                              <p:cond delay="0"/>
                            </p:stCondLst>
                            <p:childTnLst>
                              <p:par>
                                <p:cTn id="473" presetID="10" presetClass="exit" presetSubtype="0" fill="hold" grpId="2" nodeType="clickEffect">
                                  <p:stCondLst>
                                    <p:cond delay="0"/>
                                  </p:stCondLst>
                                  <p:childTnLst>
                                    <p:animEffect transition="out" filter="fade">
                                      <p:cBhvr>
                                        <p:cTn id="474" dur="2000"/>
                                        <p:tgtEl>
                                          <p:spTgt spid="492"/>
                                        </p:tgtEl>
                                      </p:cBhvr>
                                    </p:animEffect>
                                    <p:set>
                                      <p:cBhvr>
                                        <p:cTn id="475" dur="1" fill="hold">
                                          <p:stCondLst>
                                            <p:cond delay="1999"/>
                                          </p:stCondLst>
                                        </p:cTn>
                                        <p:tgtEl>
                                          <p:spTgt spid="492"/>
                                        </p:tgtEl>
                                        <p:attrNameLst>
                                          <p:attrName>style.visibility</p:attrName>
                                        </p:attrNameLst>
                                      </p:cBhvr>
                                      <p:to>
                                        <p:strVal val="hidden"/>
                                      </p:to>
                                    </p:set>
                                  </p:childTnLst>
                                </p:cTn>
                              </p:par>
                              <p:par>
                                <p:cTn id="476" presetID="10" presetClass="exit" presetSubtype="0" fill="hold" grpId="2" nodeType="withEffect">
                                  <p:stCondLst>
                                    <p:cond delay="0"/>
                                  </p:stCondLst>
                                  <p:childTnLst>
                                    <p:animEffect transition="out" filter="fade">
                                      <p:cBhvr>
                                        <p:cTn id="477" dur="2000"/>
                                        <p:tgtEl>
                                          <p:spTgt spid="494"/>
                                        </p:tgtEl>
                                      </p:cBhvr>
                                    </p:animEffect>
                                    <p:set>
                                      <p:cBhvr>
                                        <p:cTn id="478" dur="1" fill="hold">
                                          <p:stCondLst>
                                            <p:cond delay="1999"/>
                                          </p:stCondLst>
                                        </p:cTn>
                                        <p:tgtEl>
                                          <p:spTgt spid="494"/>
                                        </p:tgtEl>
                                        <p:attrNameLst>
                                          <p:attrName>style.visibility</p:attrName>
                                        </p:attrNameLst>
                                      </p:cBhvr>
                                      <p:to>
                                        <p:strVal val="hidden"/>
                                      </p:to>
                                    </p:set>
                                  </p:childTnLst>
                                </p:cTn>
                              </p:par>
                            </p:childTnLst>
                          </p:cTn>
                        </p:par>
                      </p:childTnLst>
                    </p:cTn>
                  </p:par>
                  <p:par>
                    <p:cTn id="479" fill="hold" nodeType="clickPar">
                      <p:stCondLst>
                        <p:cond delay="indefinite"/>
                      </p:stCondLst>
                      <p:childTnLst>
                        <p:par>
                          <p:cTn id="480" fill="hold" nodeType="withGroup">
                            <p:stCondLst>
                              <p:cond delay="0"/>
                            </p:stCondLst>
                            <p:childTnLst>
                              <p:par>
                                <p:cTn id="481" presetID="22" presetClass="entr" presetSubtype="4" fill="hold" grpId="0" nodeType="clickEffect">
                                  <p:stCondLst>
                                    <p:cond delay="0"/>
                                  </p:stCondLst>
                                  <p:childTnLst>
                                    <p:set>
                                      <p:cBhvr>
                                        <p:cTn id="482" dur="1" fill="hold">
                                          <p:stCondLst>
                                            <p:cond delay="0"/>
                                          </p:stCondLst>
                                        </p:cTn>
                                        <p:tgtEl>
                                          <p:spTgt spid="498"/>
                                        </p:tgtEl>
                                        <p:attrNameLst>
                                          <p:attrName>style.visibility</p:attrName>
                                        </p:attrNameLst>
                                      </p:cBhvr>
                                      <p:to>
                                        <p:strVal val="visible"/>
                                      </p:to>
                                    </p:set>
                                    <p:animEffect transition="in" filter="wipe(down)">
                                      <p:cBhvr>
                                        <p:cTn id="483" dur="2000"/>
                                        <p:tgtEl>
                                          <p:spTgt spid="498"/>
                                        </p:tgtEl>
                                      </p:cBhvr>
                                    </p:animEffect>
                                  </p:childTnLst>
                                </p:cTn>
                              </p:par>
                            </p:childTnLst>
                          </p:cTn>
                        </p:par>
                      </p:childTnLst>
                    </p:cTn>
                  </p:par>
                  <p:par>
                    <p:cTn id="484" fill="hold" nodeType="clickPar">
                      <p:stCondLst>
                        <p:cond delay="indefinite"/>
                      </p:stCondLst>
                      <p:childTnLst>
                        <p:par>
                          <p:cTn id="485" fill="hold" nodeType="withGroup">
                            <p:stCondLst>
                              <p:cond delay="0"/>
                            </p:stCondLst>
                            <p:childTnLst>
                              <p:par>
                                <p:cTn id="486" presetID="35" presetClass="emph" presetSubtype="0" repeatCount="3000" fill="hold" grpId="1" nodeType="clickEffect">
                                  <p:stCondLst>
                                    <p:cond delay="0"/>
                                  </p:stCondLst>
                                  <p:childTnLst>
                                    <p:anim calcmode="discrete" valueType="str">
                                      <p:cBhvr>
                                        <p:cTn id="487" dur="500" fill="hold"/>
                                        <p:tgtEl>
                                          <p:spTgt spid="498"/>
                                        </p:tgtEl>
                                        <p:attrNameLst>
                                          <p:attrName>style.visibility</p:attrName>
                                        </p:attrNameLst>
                                      </p:cBhvr>
                                      <p:tavLst>
                                        <p:tav tm="0">
                                          <p:val>
                                            <p:strVal val="hidden"/>
                                          </p:val>
                                        </p:tav>
                                        <p:tav tm="50000">
                                          <p:val>
                                            <p:strVal val="visible"/>
                                          </p:val>
                                        </p:tav>
                                      </p:tavLst>
                                    </p:anim>
                                  </p:childTnLst>
                                </p:cTn>
                              </p:par>
                              <p:par>
                                <p:cTn id="488" presetID="26" presetClass="entr" presetSubtype="0" fill="hold" grpId="0" nodeType="withEffect">
                                  <p:stCondLst>
                                    <p:cond delay="0"/>
                                  </p:stCondLst>
                                  <p:childTnLst>
                                    <p:set>
                                      <p:cBhvr>
                                        <p:cTn id="489" dur="1" fill="hold">
                                          <p:stCondLst>
                                            <p:cond delay="0"/>
                                          </p:stCondLst>
                                        </p:cTn>
                                        <p:tgtEl>
                                          <p:spTgt spid="501"/>
                                        </p:tgtEl>
                                        <p:attrNameLst>
                                          <p:attrName>style.visibility</p:attrName>
                                        </p:attrNameLst>
                                      </p:cBhvr>
                                      <p:to>
                                        <p:strVal val="visible"/>
                                      </p:to>
                                    </p:set>
                                    <p:animEffect transition="in" filter="wipe(down)">
                                      <p:cBhvr>
                                        <p:cTn id="490" dur="580">
                                          <p:stCondLst>
                                            <p:cond delay="0"/>
                                          </p:stCondLst>
                                        </p:cTn>
                                        <p:tgtEl>
                                          <p:spTgt spid="501"/>
                                        </p:tgtEl>
                                      </p:cBhvr>
                                    </p:animEffect>
                                    <p:anim calcmode="lin" valueType="num">
                                      <p:cBhvr>
                                        <p:cTn id="491" dur="1822" tmFilter="0,0; 0.14,0.36; 0.43,0.73; 0.71,0.91; 1.0,1.0">
                                          <p:stCondLst>
                                            <p:cond delay="0"/>
                                          </p:stCondLst>
                                        </p:cTn>
                                        <p:tgtEl>
                                          <p:spTgt spid="501"/>
                                        </p:tgtEl>
                                        <p:attrNameLst>
                                          <p:attrName>ppt_x</p:attrName>
                                        </p:attrNameLst>
                                      </p:cBhvr>
                                      <p:tavLst>
                                        <p:tav tm="0">
                                          <p:val>
                                            <p:strVal val="#ppt_x-0.25"/>
                                          </p:val>
                                        </p:tav>
                                        <p:tav tm="100000">
                                          <p:val>
                                            <p:strVal val="#ppt_x"/>
                                          </p:val>
                                        </p:tav>
                                      </p:tavLst>
                                    </p:anim>
                                    <p:anim calcmode="lin" valueType="num">
                                      <p:cBhvr>
                                        <p:cTn id="492" dur="664" tmFilter="0.0,0.0; 0.25,0.07; 0.50,0.2; 0.75,0.467; 1.0,1.0">
                                          <p:stCondLst>
                                            <p:cond delay="0"/>
                                          </p:stCondLst>
                                        </p:cTn>
                                        <p:tgtEl>
                                          <p:spTgt spid="501"/>
                                        </p:tgtEl>
                                        <p:attrNameLst>
                                          <p:attrName>ppt_y</p:attrName>
                                        </p:attrNameLst>
                                      </p:cBhvr>
                                      <p:tavLst>
                                        <p:tav tm="0" fmla="#ppt_y-sin(pi*$)/3">
                                          <p:val>
                                            <p:fltVal val="0.5"/>
                                          </p:val>
                                        </p:tav>
                                        <p:tav tm="100000">
                                          <p:val>
                                            <p:fltVal val="1"/>
                                          </p:val>
                                        </p:tav>
                                      </p:tavLst>
                                    </p:anim>
                                    <p:anim calcmode="lin" valueType="num">
                                      <p:cBhvr>
                                        <p:cTn id="493" dur="664" tmFilter="0, 0; 0.125,0.2665; 0.25,0.4; 0.375,0.465; 0.5,0.5;  0.625,0.535; 0.75,0.6; 0.875,0.7335; 1,1">
                                          <p:stCondLst>
                                            <p:cond delay="664"/>
                                          </p:stCondLst>
                                        </p:cTn>
                                        <p:tgtEl>
                                          <p:spTgt spid="501"/>
                                        </p:tgtEl>
                                        <p:attrNameLst>
                                          <p:attrName>ppt_y</p:attrName>
                                        </p:attrNameLst>
                                      </p:cBhvr>
                                      <p:tavLst>
                                        <p:tav tm="0" fmla="#ppt_y-sin(pi*$)/9">
                                          <p:val>
                                            <p:fltVal val="0"/>
                                          </p:val>
                                        </p:tav>
                                        <p:tav tm="100000">
                                          <p:val>
                                            <p:fltVal val="1"/>
                                          </p:val>
                                        </p:tav>
                                      </p:tavLst>
                                    </p:anim>
                                    <p:anim calcmode="lin" valueType="num">
                                      <p:cBhvr>
                                        <p:cTn id="494" dur="332" tmFilter="0, 0; 0.125,0.2665; 0.25,0.4; 0.375,0.465; 0.5,0.5;  0.625,0.535; 0.75,0.6; 0.875,0.7335; 1,1">
                                          <p:stCondLst>
                                            <p:cond delay="1324"/>
                                          </p:stCondLst>
                                        </p:cTn>
                                        <p:tgtEl>
                                          <p:spTgt spid="501"/>
                                        </p:tgtEl>
                                        <p:attrNameLst>
                                          <p:attrName>ppt_y</p:attrName>
                                        </p:attrNameLst>
                                      </p:cBhvr>
                                      <p:tavLst>
                                        <p:tav tm="0" fmla="#ppt_y-sin(pi*$)/27">
                                          <p:val>
                                            <p:fltVal val="0"/>
                                          </p:val>
                                        </p:tav>
                                        <p:tav tm="100000">
                                          <p:val>
                                            <p:fltVal val="1"/>
                                          </p:val>
                                        </p:tav>
                                      </p:tavLst>
                                    </p:anim>
                                    <p:anim calcmode="lin" valueType="num">
                                      <p:cBhvr>
                                        <p:cTn id="495" dur="164" tmFilter="0, 0; 0.125,0.2665; 0.25,0.4; 0.375,0.465; 0.5,0.5;  0.625,0.535; 0.75,0.6; 0.875,0.7335; 1,1">
                                          <p:stCondLst>
                                            <p:cond delay="1656"/>
                                          </p:stCondLst>
                                        </p:cTn>
                                        <p:tgtEl>
                                          <p:spTgt spid="501"/>
                                        </p:tgtEl>
                                        <p:attrNameLst>
                                          <p:attrName>ppt_y</p:attrName>
                                        </p:attrNameLst>
                                      </p:cBhvr>
                                      <p:tavLst>
                                        <p:tav tm="0" fmla="#ppt_y-sin(pi*$)/81">
                                          <p:val>
                                            <p:fltVal val="0"/>
                                          </p:val>
                                        </p:tav>
                                        <p:tav tm="100000">
                                          <p:val>
                                            <p:fltVal val="1"/>
                                          </p:val>
                                        </p:tav>
                                      </p:tavLst>
                                    </p:anim>
                                    <p:animScale>
                                      <p:cBhvr>
                                        <p:cTn id="496" dur="26">
                                          <p:stCondLst>
                                            <p:cond delay="650"/>
                                          </p:stCondLst>
                                        </p:cTn>
                                        <p:tgtEl>
                                          <p:spTgt spid="501"/>
                                        </p:tgtEl>
                                      </p:cBhvr>
                                      <p:to x="100000" y="60000"/>
                                    </p:animScale>
                                    <p:animScale>
                                      <p:cBhvr>
                                        <p:cTn id="497" dur="166" decel="50000">
                                          <p:stCondLst>
                                            <p:cond delay="676"/>
                                          </p:stCondLst>
                                        </p:cTn>
                                        <p:tgtEl>
                                          <p:spTgt spid="501"/>
                                        </p:tgtEl>
                                      </p:cBhvr>
                                      <p:to x="100000" y="100000"/>
                                    </p:animScale>
                                    <p:animScale>
                                      <p:cBhvr>
                                        <p:cTn id="498" dur="26">
                                          <p:stCondLst>
                                            <p:cond delay="1312"/>
                                          </p:stCondLst>
                                        </p:cTn>
                                        <p:tgtEl>
                                          <p:spTgt spid="501"/>
                                        </p:tgtEl>
                                      </p:cBhvr>
                                      <p:to x="100000" y="80000"/>
                                    </p:animScale>
                                    <p:animScale>
                                      <p:cBhvr>
                                        <p:cTn id="499" dur="166" decel="50000">
                                          <p:stCondLst>
                                            <p:cond delay="1338"/>
                                          </p:stCondLst>
                                        </p:cTn>
                                        <p:tgtEl>
                                          <p:spTgt spid="501"/>
                                        </p:tgtEl>
                                      </p:cBhvr>
                                      <p:to x="100000" y="100000"/>
                                    </p:animScale>
                                    <p:animScale>
                                      <p:cBhvr>
                                        <p:cTn id="500" dur="26">
                                          <p:stCondLst>
                                            <p:cond delay="1642"/>
                                          </p:stCondLst>
                                        </p:cTn>
                                        <p:tgtEl>
                                          <p:spTgt spid="501"/>
                                        </p:tgtEl>
                                      </p:cBhvr>
                                      <p:to x="100000" y="90000"/>
                                    </p:animScale>
                                    <p:animScale>
                                      <p:cBhvr>
                                        <p:cTn id="501" dur="166" decel="50000">
                                          <p:stCondLst>
                                            <p:cond delay="1668"/>
                                          </p:stCondLst>
                                        </p:cTn>
                                        <p:tgtEl>
                                          <p:spTgt spid="501"/>
                                        </p:tgtEl>
                                      </p:cBhvr>
                                      <p:to x="100000" y="100000"/>
                                    </p:animScale>
                                    <p:animScale>
                                      <p:cBhvr>
                                        <p:cTn id="502" dur="26">
                                          <p:stCondLst>
                                            <p:cond delay="1808"/>
                                          </p:stCondLst>
                                        </p:cTn>
                                        <p:tgtEl>
                                          <p:spTgt spid="501"/>
                                        </p:tgtEl>
                                      </p:cBhvr>
                                      <p:to x="100000" y="95000"/>
                                    </p:animScale>
                                    <p:animScale>
                                      <p:cBhvr>
                                        <p:cTn id="503" dur="166" decel="50000">
                                          <p:stCondLst>
                                            <p:cond delay="1834"/>
                                          </p:stCondLst>
                                        </p:cTn>
                                        <p:tgtEl>
                                          <p:spTgt spid="501"/>
                                        </p:tgtEl>
                                      </p:cBhvr>
                                      <p:to x="100000" y="100000"/>
                                    </p:animScale>
                                  </p:childTnLst>
                                </p:cTn>
                              </p:par>
                            </p:childTnLst>
                          </p:cTn>
                        </p:par>
                      </p:childTnLst>
                    </p:cTn>
                  </p:par>
                  <p:par>
                    <p:cTn id="504" fill="hold" nodeType="clickPar">
                      <p:stCondLst>
                        <p:cond delay="indefinite"/>
                      </p:stCondLst>
                      <p:childTnLst>
                        <p:par>
                          <p:cTn id="505" fill="hold" nodeType="withGroup">
                            <p:stCondLst>
                              <p:cond delay="0"/>
                            </p:stCondLst>
                            <p:childTnLst>
                              <p:par>
                                <p:cTn id="506" presetID="22" presetClass="entr" presetSubtype="1" fill="hold" grpId="0" nodeType="clickEffect">
                                  <p:stCondLst>
                                    <p:cond delay="0"/>
                                  </p:stCondLst>
                                  <p:childTnLst>
                                    <p:set>
                                      <p:cBhvr>
                                        <p:cTn id="507" dur="1" fill="hold">
                                          <p:stCondLst>
                                            <p:cond delay="0"/>
                                          </p:stCondLst>
                                        </p:cTn>
                                        <p:tgtEl>
                                          <p:spTgt spid="500"/>
                                        </p:tgtEl>
                                        <p:attrNameLst>
                                          <p:attrName>style.visibility</p:attrName>
                                        </p:attrNameLst>
                                      </p:cBhvr>
                                      <p:to>
                                        <p:strVal val="visible"/>
                                      </p:to>
                                    </p:set>
                                    <p:animEffect transition="in" filter="wipe(up)">
                                      <p:cBhvr>
                                        <p:cTn id="508" dur="2000"/>
                                        <p:tgtEl>
                                          <p:spTgt spid="500"/>
                                        </p:tgtEl>
                                      </p:cBhvr>
                                    </p:animEffect>
                                  </p:childTnLst>
                                </p:cTn>
                              </p:par>
                            </p:childTnLst>
                          </p:cTn>
                        </p:par>
                      </p:childTnLst>
                    </p:cTn>
                  </p:par>
                  <p:par>
                    <p:cTn id="509" fill="hold" nodeType="clickPar">
                      <p:stCondLst>
                        <p:cond delay="indefinite"/>
                      </p:stCondLst>
                      <p:childTnLst>
                        <p:par>
                          <p:cTn id="510" fill="hold" nodeType="withGroup">
                            <p:stCondLst>
                              <p:cond delay="0"/>
                            </p:stCondLst>
                            <p:childTnLst>
                              <p:par>
                                <p:cTn id="511" presetID="35" presetClass="emph" presetSubtype="0" repeatCount="3000" fill="hold" grpId="1" nodeType="clickEffect">
                                  <p:stCondLst>
                                    <p:cond delay="0"/>
                                  </p:stCondLst>
                                  <p:childTnLst>
                                    <p:anim calcmode="discrete" valueType="str">
                                      <p:cBhvr>
                                        <p:cTn id="512" dur="500" fill="hold"/>
                                        <p:tgtEl>
                                          <p:spTgt spid="500"/>
                                        </p:tgtEl>
                                        <p:attrNameLst>
                                          <p:attrName>style.visibility</p:attrName>
                                        </p:attrNameLst>
                                      </p:cBhvr>
                                      <p:tavLst>
                                        <p:tav tm="0">
                                          <p:val>
                                            <p:strVal val="hidden"/>
                                          </p:val>
                                        </p:tav>
                                        <p:tav tm="50000">
                                          <p:val>
                                            <p:strVal val="visible"/>
                                          </p:val>
                                        </p:tav>
                                      </p:tavLst>
                                    </p:anim>
                                  </p:childTnLst>
                                </p:cTn>
                              </p:par>
                              <p:par>
                                <p:cTn id="513" presetID="26" presetClass="entr" presetSubtype="0" fill="hold" grpId="0" nodeType="withEffect">
                                  <p:stCondLst>
                                    <p:cond delay="0"/>
                                  </p:stCondLst>
                                  <p:childTnLst>
                                    <p:set>
                                      <p:cBhvr>
                                        <p:cTn id="514" dur="1" fill="hold">
                                          <p:stCondLst>
                                            <p:cond delay="0"/>
                                          </p:stCondLst>
                                        </p:cTn>
                                        <p:tgtEl>
                                          <p:spTgt spid="499"/>
                                        </p:tgtEl>
                                        <p:attrNameLst>
                                          <p:attrName>style.visibility</p:attrName>
                                        </p:attrNameLst>
                                      </p:cBhvr>
                                      <p:to>
                                        <p:strVal val="visible"/>
                                      </p:to>
                                    </p:set>
                                    <p:animEffect transition="in" filter="wipe(down)">
                                      <p:cBhvr>
                                        <p:cTn id="515" dur="580">
                                          <p:stCondLst>
                                            <p:cond delay="0"/>
                                          </p:stCondLst>
                                        </p:cTn>
                                        <p:tgtEl>
                                          <p:spTgt spid="499"/>
                                        </p:tgtEl>
                                      </p:cBhvr>
                                    </p:animEffect>
                                    <p:anim calcmode="lin" valueType="num">
                                      <p:cBhvr>
                                        <p:cTn id="516" dur="1822" tmFilter="0,0; 0.14,0.36; 0.43,0.73; 0.71,0.91; 1.0,1.0">
                                          <p:stCondLst>
                                            <p:cond delay="0"/>
                                          </p:stCondLst>
                                        </p:cTn>
                                        <p:tgtEl>
                                          <p:spTgt spid="499"/>
                                        </p:tgtEl>
                                        <p:attrNameLst>
                                          <p:attrName>ppt_x</p:attrName>
                                        </p:attrNameLst>
                                      </p:cBhvr>
                                      <p:tavLst>
                                        <p:tav tm="0">
                                          <p:val>
                                            <p:strVal val="#ppt_x-0.25"/>
                                          </p:val>
                                        </p:tav>
                                        <p:tav tm="100000">
                                          <p:val>
                                            <p:strVal val="#ppt_x"/>
                                          </p:val>
                                        </p:tav>
                                      </p:tavLst>
                                    </p:anim>
                                    <p:anim calcmode="lin" valueType="num">
                                      <p:cBhvr>
                                        <p:cTn id="517" dur="664" tmFilter="0.0,0.0; 0.25,0.07; 0.50,0.2; 0.75,0.467; 1.0,1.0">
                                          <p:stCondLst>
                                            <p:cond delay="0"/>
                                          </p:stCondLst>
                                        </p:cTn>
                                        <p:tgtEl>
                                          <p:spTgt spid="499"/>
                                        </p:tgtEl>
                                        <p:attrNameLst>
                                          <p:attrName>ppt_y</p:attrName>
                                        </p:attrNameLst>
                                      </p:cBhvr>
                                      <p:tavLst>
                                        <p:tav tm="0" fmla="#ppt_y-sin(pi*$)/3">
                                          <p:val>
                                            <p:fltVal val="0.5"/>
                                          </p:val>
                                        </p:tav>
                                        <p:tav tm="100000">
                                          <p:val>
                                            <p:fltVal val="1"/>
                                          </p:val>
                                        </p:tav>
                                      </p:tavLst>
                                    </p:anim>
                                    <p:anim calcmode="lin" valueType="num">
                                      <p:cBhvr>
                                        <p:cTn id="518" dur="664" tmFilter="0, 0; 0.125,0.2665; 0.25,0.4; 0.375,0.465; 0.5,0.5;  0.625,0.535; 0.75,0.6; 0.875,0.7335; 1,1">
                                          <p:stCondLst>
                                            <p:cond delay="664"/>
                                          </p:stCondLst>
                                        </p:cTn>
                                        <p:tgtEl>
                                          <p:spTgt spid="499"/>
                                        </p:tgtEl>
                                        <p:attrNameLst>
                                          <p:attrName>ppt_y</p:attrName>
                                        </p:attrNameLst>
                                      </p:cBhvr>
                                      <p:tavLst>
                                        <p:tav tm="0" fmla="#ppt_y-sin(pi*$)/9">
                                          <p:val>
                                            <p:fltVal val="0"/>
                                          </p:val>
                                        </p:tav>
                                        <p:tav tm="100000">
                                          <p:val>
                                            <p:fltVal val="1"/>
                                          </p:val>
                                        </p:tav>
                                      </p:tavLst>
                                    </p:anim>
                                    <p:anim calcmode="lin" valueType="num">
                                      <p:cBhvr>
                                        <p:cTn id="519" dur="332" tmFilter="0, 0; 0.125,0.2665; 0.25,0.4; 0.375,0.465; 0.5,0.5;  0.625,0.535; 0.75,0.6; 0.875,0.7335; 1,1">
                                          <p:stCondLst>
                                            <p:cond delay="1324"/>
                                          </p:stCondLst>
                                        </p:cTn>
                                        <p:tgtEl>
                                          <p:spTgt spid="499"/>
                                        </p:tgtEl>
                                        <p:attrNameLst>
                                          <p:attrName>ppt_y</p:attrName>
                                        </p:attrNameLst>
                                      </p:cBhvr>
                                      <p:tavLst>
                                        <p:tav tm="0" fmla="#ppt_y-sin(pi*$)/27">
                                          <p:val>
                                            <p:fltVal val="0"/>
                                          </p:val>
                                        </p:tav>
                                        <p:tav tm="100000">
                                          <p:val>
                                            <p:fltVal val="1"/>
                                          </p:val>
                                        </p:tav>
                                      </p:tavLst>
                                    </p:anim>
                                    <p:anim calcmode="lin" valueType="num">
                                      <p:cBhvr>
                                        <p:cTn id="520" dur="164" tmFilter="0, 0; 0.125,0.2665; 0.25,0.4; 0.375,0.465; 0.5,0.5;  0.625,0.535; 0.75,0.6; 0.875,0.7335; 1,1">
                                          <p:stCondLst>
                                            <p:cond delay="1656"/>
                                          </p:stCondLst>
                                        </p:cTn>
                                        <p:tgtEl>
                                          <p:spTgt spid="499"/>
                                        </p:tgtEl>
                                        <p:attrNameLst>
                                          <p:attrName>ppt_y</p:attrName>
                                        </p:attrNameLst>
                                      </p:cBhvr>
                                      <p:tavLst>
                                        <p:tav tm="0" fmla="#ppt_y-sin(pi*$)/81">
                                          <p:val>
                                            <p:fltVal val="0"/>
                                          </p:val>
                                        </p:tav>
                                        <p:tav tm="100000">
                                          <p:val>
                                            <p:fltVal val="1"/>
                                          </p:val>
                                        </p:tav>
                                      </p:tavLst>
                                    </p:anim>
                                    <p:animScale>
                                      <p:cBhvr>
                                        <p:cTn id="521" dur="26">
                                          <p:stCondLst>
                                            <p:cond delay="650"/>
                                          </p:stCondLst>
                                        </p:cTn>
                                        <p:tgtEl>
                                          <p:spTgt spid="499"/>
                                        </p:tgtEl>
                                      </p:cBhvr>
                                      <p:to x="100000" y="60000"/>
                                    </p:animScale>
                                    <p:animScale>
                                      <p:cBhvr>
                                        <p:cTn id="522" dur="166" decel="50000">
                                          <p:stCondLst>
                                            <p:cond delay="676"/>
                                          </p:stCondLst>
                                        </p:cTn>
                                        <p:tgtEl>
                                          <p:spTgt spid="499"/>
                                        </p:tgtEl>
                                      </p:cBhvr>
                                      <p:to x="100000" y="100000"/>
                                    </p:animScale>
                                    <p:animScale>
                                      <p:cBhvr>
                                        <p:cTn id="523" dur="26">
                                          <p:stCondLst>
                                            <p:cond delay="1312"/>
                                          </p:stCondLst>
                                        </p:cTn>
                                        <p:tgtEl>
                                          <p:spTgt spid="499"/>
                                        </p:tgtEl>
                                      </p:cBhvr>
                                      <p:to x="100000" y="80000"/>
                                    </p:animScale>
                                    <p:animScale>
                                      <p:cBhvr>
                                        <p:cTn id="524" dur="166" decel="50000">
                                          <p:stCondLst>
                                            <p:cond delay="1338"/>
                                          </p:stCondLst>
                                        </p:cTn>
                                        <p:tgtEl>
                                          <p:spTgt spid="499"/>
                                        </p:tgtEl>
                                      </p:cBhvr>
                                      <p:to x="100000" y="100000"/>
                                    </p:animScale>
                                    <p:animScale>
                                      <p:cBhvr>
                                        <p:cTn id="525" dur="26">
                                          <p:stCondLst>
                                            <p:cond delay="1642"/>
                                          </p:stCondLst>
                                        </p:cTn>
                                        <p:tgtEl>
                                          <p:spTgt spid="499"/>
                                        </p:tgtEl>
                                      </p:cBhvr>
                                      <p:to x="100000" y="90000"/>
                                    </p:animScale>
                                    <p:animScale>
                                      <p:cBhvr>
                                        <p:cTn id="526" dur="166" decel="50000">
                                          <p:stCondLst>
                                            <p:cond delay="1668"/>
                                          </p:stCondLst>
                                        </p:cTn>
                                        <p:tgtEl>
                                          <p:spTgt spid="499"/>
                                        </p:tgtEl>
                                      </p:cBhvr>
                                      <p:to x="100000" y="100000"/>
                                    </p:animScale>
                                    <p:animScale>
                                      <p:cBhvr>
                                        <p:cTn id="527" dur="26">
                                          <p:stCondLst>
                                            <p:cond delay="1808"/>
                                          </p:stCondLst>
                                        </p:cTn>
                                        <p:tgtEl>
                                          <p:spTgt spid="499"/>
                                        </p:tgtEl>
                                      </p:cBhvr>
                                      <p:to x="100000" y="95000"/>
                                    </p:animScale>
                                    <p:animScale>
                                      <p:cBhvr>
                                        <p:cTn id="528" dur="166" decel="50000">
                                          <p:stCondLst>
                                            <p:cond delay="1834"/>
                                          </p:stCondLst>
                                        </p:cTn>
                                        <p:tgtEl>
                                          <p:spTgt spid="499"/>
                                        </p:tgtEl>
                                      </p:cBhvr>
                                      <p:to x="100000" y="100000"/>
                                    </p:animScale>
                                  </p:childTnLst>
                                </p:cTn>
                              </p:par>
                            </p:childTnLst>
                          </p:cTn>
                        </p:par>
                      </p:childTnLst>
                    </p:cTn>
                  </p:par>
                  <p:par>
                    <p:cTn id="529" fill="hold" nodeType="clickPar">
                      <p:stCondLst>
                        <p:cond delay="indefinite"/>
                      </p:stCondLst>
                      <p:childTnLst>
                        <p:par>
                          <p:cTn id="530" fill="hold" nodeType="withGroup">
                            <p:stCondLst>
                              <p:cond delay="0"/>
                            </p:stCondLst>
                            <p:childTnLst>
                              <p:par>
                                <p:cTn id="531" presetID="22" presetClass="entr" presetSubtype="4" fill="hold" nodeType="clickEffect">
                                  <p:stCondLst>
                                    <p:cond delay="0"/>
                                  </p:stCondLst>
                                  <p:childTnLst>
                                    <p:set>
                                      <p:cBhvr>
                                        <p:cTn id="532" dur="1" fill="hold">
                                          <p:stCondLst>
                                            <p:cond delay="0"/>
                                          </p:stCondLst>
                                        </p:cTn>
                                        <p:tgtEl>
                                          <p:spTgt spid="503"/>
                                        </p:tgtEl>
                                        <p:attrNameLst>
                                          <p:attrName>style.visibility</p:attrName>
                                        </p:attrNameLst>
                                      </p:cBhvr>
                                      <p:to>
                                        <p:strVal val="visible"/>
                                      </p:to>
                                    </p:set>
                                    <p:animEffect transition="in" filter="wipe(down)">
                                      <p:cBhvr>
                                        <p:cTn id="533" dur="2000"/>
                                        <p:tgtEl>
                                          <p:spTgt spid="503"/>
                                        </p:tgtEl>
                                      </p:cBhvr>
                                    </p:animEffect>
                                  </p:childTnLst>
                                </p:cTn>
                              </p:par>
                            </p:childTnLst>
                          </p:cTn>
                        </p:par>
                      </p:childTnLst>
                    </p:cTn>
                  </p:par>
                  <p:par>
                    <p:cTn id="534" fill="hold" nodeType="clickPar">
                      <p:stCondLst>
                        <p:cond delay="indefinite"/>
                      </p:stCondLst>
                      <p:childTnLst>
                        <p:par>
                          <p:cTn id="535" fill="hold" nodeType="withGroup">
                            <p:stCondLst>
                              <p:cond delay="0"/>
                            </p:stCondLst>
                            <p:childTnLst>
                              <p:par>
                                <p:cTn id="536" presetID="22" presetClass="entr" presetSubtype="1" fill="hold" nodeType="clickEffect">
                                  <p:stCondLst>
                                    <p:cond delay="0"/>
                                  </p:stCondLst>
                                  <p:childTnLst>
                                    <p:set>
                                      <p:cBhvr>
                                        <p:cTn id="537" dur="1" fill="hold">
                                          <p:stCondLst>
                                            <p:cond delay="0"/>
                                          </p:stCondLst>
                                        </p:cTn>
                                        <p:tgtEl>
                                          <p:spTgt spid="502"/>
                                        </p:tgtEl>
                                        <p:attrNameLst>
                                          <p:attrName>style.visibility</p:attrName>
                                        </p:attrNameLst>
                                      </p:cBhvr>
                                      <p:to>
                                        <p:strVal val="visible"/>
                                      </p:to>
                                    </p:set>
                                    <p:animEffect transition="in" filter="wipe(up)">
                                      <p:cBhvr>
                                        <p:cTn id="538" dur="2000"/>
                                        <p:tgtEl>
                                          <p:spTgt spid="502"/>
                                        </p:tgtEl>
                                      </p:cBhvr>
                                    </p:animEffect>
                                  </p:childTnLst>
                                </p:cTn>
                              </p:par>
                            </p:childTnLst>
                          </p:cTn>
                        </p:par>
                      </p:childTnLst>
                    </p:cTn>
                  </p:par>
                  <p:par>
                    <p:cTn id="539" fill="hold" nodeType="clickPar">
                      <p:stCondLst>
                        <p:cond delay="indefinite"/>
                      </p:stCondLst>
                      <p:childTnLst>
                        <p:par>
                          <p:cTn id="540" fill="hold" nodeType="withGroup">
                            <p:stCondLst>
                              <p:cond delay="0"/>
                            </p:stCondLst>
                            <p:childTnLst>
                              <p:par>
                                <p:cTn id="541" presetID="10" presetClass="exit" presetSubtype="0" fill="hold" grpId="2" nodeType="clickEffect">
                                  <p:stCondLst>
                                    <p:cond delay="0"/>
                                  </p:stCondLst>
                                  <p:childTnLst>
                                    <p:animEffect transition="out" filter="fade">
                                      <p:cBhvr>
                                        <p:cTn id="542" dur="2000"/>
                                        <p:tgtEl>
                                          <p:spTgt spid="498"/>
                                        </p:tgtEl>
                                      </p:cBhvr>
                                    </p:animEffect>
                                    <p:set>
                                      <p:cBhvr>
                                        <p:cTn id="543" dur="1" fill="hold">
                                          <p:stCondLst>
                                            <p:cond delay="1999"/>
                                          </p:stCondLst>
                                        </p:cTn>
                                        <p:tgtEl>
                                          <p:spTgt spid="498"/>
                                        </p:tgtEl>
                                        <p:attrNameLst>
                                          <p:attrName>style.visibility</p:attrName>
                                        </p:attrNameLst>
                                      </p:cBhvr>
                                      <p:to>
                                        <p:strVal val="hidden"/>
                                      </p:to>
                                    </p:set>
                                  </p:childTnLst>
                                </p:cTn>
                              </p:par>
                              <p:par>
                                <p:cTn id="544" presetID="10" presetClass="exit" presetSubtype="0" fill="hold" grpId="2" nodeType="withEffect">
                                  <p:stCondLst>
                                    <p:cond delay="0"/>
                                  </p:stCondLst>
                                  <p:childTnLst>
                                    <p:animEffect transition="out" filter="fade">
                                      <p:cBhvr>
                                        <p:cTn id="545" dur="2000"/>
                                        <p:tgtEl>
                                          <p:spTgt spid="500"/>
                                        </p:tgtEl>
                                      </p:cBhvr>
                                    </p:animEffect>
                                    <p:set>
                                      <p:cBhvr>
                                        <p:cTn id="546" dur="1" fill="hold">
                                          <p:stCondLst>
                                            <p:cond delay="1999"/>
                                          </p:stCondLst>
                                        </p:cTn>
                                        <p:tgtEl>
                                          <p:spTgt spid="500"/>
                                        </p:tgtEl>
                                        <p:attrNameLst>
                                          <p:attrName>style.visibility</p:attrName>
                                        </p:attrNameLst>
                                      </p:cBhvr>
                                      <p:to>
                                        <p:strVal val="hidden"/>
                                      </p:to>
                                    </p:set>
                                  </p:childTnLst>
                                </p:cTn>
                              </p:par>
                            </p:childTnLst>
                          </p:cTn>
                        </p:par>
                      </p:childTnLst>
                    </p:cTn>
                  </p:par>
                  <p:par>
                    <p:cTn id="547" fill="hold" nodeType="clickPar">
                      <p:stCondLst>
                        <p:cond delay="indefinite"/>
                      </p:stCondLst>
                      <p:childTnLst>
                        <p:par>
                          <p:cTn id="548" fill="hold" nodeType="withGroup">
                            <p:stCondLst>
                              <p:cond delay="0"/>
                            </p:stCondLst>
                            <p:childTnLst>
                              <p:par>
                                <p:cTn id="549" presetID="10" presetClass="exit" presetSubtype="0" fill="hold" grpId="1" nodeType="clickEffect">
                                  <p:stCondLst>
                                    <p:cond delay="0"/>
                                  </p:stCondLst>
                                  <p:childTnLst>
                                    <p:animEffect transition="out" filter="fade">
                                      <p:cBhvr>
                                        <p:cTn id="550" dur="2000"/>
                                        <p:tgtEl>
                                          <p:spTgt spid="493"/>
                                        </p:tgtEl>
                                      </p:cBhvr>
                                    </p:animEffect>
                                    <p:set>
                                      <p:cBhvr>
                                        <p:cTn id="551" dur="1" fill="hold">
                                          <p:stCondLst>
                                            <p:cond delay="1999"/>
                                          </p:stCondLst>
                                        </p:cTn>
                                        <p:tgtEl>
                                          <p:spTgt spid="493"/>
                                        </p:tgtEl>
                                        <p:attrNameLst>
                                          <p:attrName>style.visibility</p:attrName>
                                        </p:attrNameLst>
                                      </p:cBhvr>
                                      <p:to>
                                        <p:strVal val="hidden"/>
                                      </p:to>
                                    </p:set>
                                  </p:childTnLst>
                                </p:cTn>
                              </p:par>
                              <p:par>
                                <p:cTn id="552" presetID="10" presetClass="exit" presetSubtype="0" fill="hold" grpId="1" nodeType="withEffect">
                                  <p:stCondLst>
                                    <p:cond delay="0"/>
                                  </p:stCondLst>
                                  <p:childTnLst>
                                    <p:animEffect transition="out" filter="fade">
                                      <p:cBhvr>
                                        <p:cTn id="553" dur="2000"/>
                                        <p:tgtEl>
                                          <p:spTgt spid="495"/>
                                        </p:tgtEl>
                                      </p:cBhvr>
                                    </p:animEffect>
                                    <p:set>
                                      <p:cBhvr>
                                        <p:cTn id="554" dur="1" fill="hold">
                                          <p:stCondLst>
                                            <p:cond delay="1999"/>
                                          </p:stCondLst>
                                        </p:cTn>
                                        <p:tgtEl>
                                          <p:spTgt spid="495"/>
                                        </p:tgtEl>
                                        <p:attrNameLst>
                                          <p:attrName>style.visibility</p:attrName>
                                        </p:attrNameLst>
                                      </p:cBhvr>
                                      <p:to>
                                        <p:strVal val="hidden"/>
                                      </p:to>
                                    </p:set>
                                  </p:childTnLst>
                                </p:cTn>
                              </p:par>
                              <p:par>
                                <p:cTn id="555" presetID="10" presetClass="exit" presetSubtype="0" fill="hold" grpId="1" nodeType="withEffect">
                                  <p:stCondLst>
                                    <p:cond delay="0"/>
                                  </p:stCondLst>
                                  <p:childTnLst>
                                    <p:animEffect transition="out" filter="fade">
                                      <p:cBhvr>
                                        <p:cTn id="556" dur="2000"/>
                                        <p:tgtEl>
                                          <p:spTgt spid="499"/>
                                        </p:tgtEl>
                                      </p:cBhvr>
                                    </p:animEffect>
                                    <p:set>
                                      <p:cBhvr>
                                        <p:cTn id="557" dur="1" fill="hold">
                                          <p:stCondLst>
                                            <p:cond delay="1999"/>
                                          </p:stCondLst>
                                        </p:cTn>
                                        <p:tgtEl>
                                          <p:spTgt spid="499"/>
                                        </p:tgtEl>
                                        <p:attrNameLst>
                                          <p:attrName>style.visibility</p:attrName>
                                        </p:attrNameLst>
                                      </p:cBhvr>
                                      <p:to>
                                        <p:strVal val="hidden"/>
                                      </p:to>
                                    </p:set>
                                  </p:childTnLst>
                                </p:cTn>
                              </p:par>
                              <p:par>
                                <p:cTn id="558" presetID="10" presetClass="exit" presetSubtype="0" fill="hold" grpId="1" nodeType="withEffect">
                                  <p:stCondLst>
                                    <p:cond delay="0"/>
                                  </p:stCondLst>
                                  <p:childTnLst>
                                    <p:animEffect transition="out" filter="fade">
                                      <p:cBhvr>
                                        <p:cTn id="559" dur="2000"/>
                                        <p:tgtEl>
                                          <p:spTgt spid="501"/>
                                        </p:tgtEl>
                                      </p:cBhvr>
                                    </p:animEffect>
                                    <p:set>
                                      <p:cBhvr>
                                        <p:cTn id="560" dur="1" fill="hold">
                                          <p:stCondLst>
                                            <p:cond delay="1999"/>
                                          </p:stCondLst>
                                        </p:cTn>
                                        <p:tgtEl>
                                          <p:spTgt spid="501"/>
                                        </p:tgtEl>
                                        <p:attrNameLst>
                                          <p:attrName>style.visibility</p:attrName>
                                        </p:attrNameLst>
                                      </p:cBhvr>
                                      <p:to>
                                        <p:strVal val="hidden"/>
                                      </p:to>
                                    </p:set>
                                  </p:childTnLst>
                                </p:cTn>
                              </p:par>
                              <p:par>
                                <p:cTn id="561" presetID="10" presetClass="exit" presetSubtype="0" fill="hold" grpId="1" nodeType="withEffect">
                                  <p:stCondLst>
                                    <p:cond delay="0"/>
                                  </p:stCondLst>
                                  <p:childTnLst>
                                    <p:animEffect transition="out" filter="fade">
                                      <p:cBhvr>
                                        <p:cTn id="562" dur="2000"/>
                                        <p:tgtEl>
                                          <p:spTgt spid="178"/>
                                        </p:tgtEl>
                                      </p:cBhvr>
                                    </p:animEffect>
                                    <p:set>
                                      <p:cBhvr>
                                        <p:cTn id="563" dur="1" fill="hold">
                                          <p:stCondLst>
                                            <p:cond delay="1999"/>
                                          </p:stCondLst>
                                        </p:cTn>
                                        <p:tgtEl>
                                          <p:spTgt spid="178"/>
                                        </p:tgtEl>
                                        <p:attrNameLst>
                                          <p:attrName>style.visibility</p:attrName>
                                        </p:attrNameLst>
                                      </p:cBhvr>
                                      <p:to>
                                        <p:strVal val="hidden"/>
                                      </p:to>
                                    </p:set>
                                  </p:childTnLst>
                                </p:cTn>
                              </p:par>
                              <p:par>
                                <p:cTn id="564" presetID="10" presetClass="exit" presetSubtype="0" fill="hold" grpId="1" nodeType="withEffect">
                                  <p:stCondLst>
                                    <p:cond delay="0"/>
                                  </p:stCondLst>
                                  <p:childTnLst>
                                    <p:animEffect transition="out" filter="fade">
                                      <p:cBhvr>
                                        <p:cTn id="565" dur="2000"/>
                                        <p:tgtEl>
                                          <p:spTgt spid="165"/>
                                        </p:tgtEl>
                                      </p:cBhvr>
                                    </p:animEffect>
                                    <p:set>
                                      <p:cBhvr>
                                        <p:cTn id="566" dur="1" fill="hold">
                                          <p:stCondLst>
                                            <p:cond delay="1999"/>
                                          </p:stCondLst>
                                        </p:cTn>
                                        <p:tgtEl>
                                          <p:spTgt spid="165"/>
                                        </p:tgtEl>
                                        <p:attrNameLst>
                                          <p:attrName>style.visibility</p:attrName>
                                        </p:attrNameLst>
                                      </p:cBhvr>
                                      <p:to>
                                        <p:strVal val="hidden"/>
                                      </p:to>
                                    </p:set>
                                  </p:childTnLst>
                                </p:cTn>
                              </p:par>
                              <p:par>
                                <p:cTn id="567" presetID="10" presetClass="exit" presetSubtype="0" fill="hold" grpId="1" nodeType="withEffect">
                                  <p:stCondLst>
                                    <p:cond delay="0"/>
                                  </p:stCondLst>
                                  <p:childTnLst>
                                    <p:animEffect transition="out" filter="fade">
                                      <p:cBhvr>
                                        <p:cTn id="568" dur="2000"/>
                                        <p:tgtEl>
                                          <p:spTgt spid="180"/>
                                        </p:tgtEl>
                                      </p:cBhvr>
                                    </p:animEffect>
                                    <p:set>
                                      <p:cBhvr>
                                        <p:cTn id="569" dur="1" fill="hold">
                                          <p:stCondLst>
                                            <p:cond delay="1999"/>
                                          </p:stCondLst>
                                        </p:cTn>
                                        <p:tgtEl>
                                          <p:spTgt spid="180"/>
                                        </p:tgtEl>
                                        <p:attrNameLst>
                                          <p:attrName>style.visibility</p:attrName>
                                        </p:attrNameLst>
                                      </p:cBhvr>
                                      <p:to>
                                        <p:strVal val="hidden"/>
                                      </p:to>
                                    </p:set>
                                  </p:childTnLst>
                                </p:cTn>
                              </p:par>
                              <p:par>
                                <p:cTn id="570" presetID="10" presetClass="exit" presetSubtype="0" fill="hold" grpId="1" nodeType="withEffect">
                                  <p:stCondLst>
                                    <p:cond delay="0"/>
                                  </p:stCondLst>
                                  <p:childTnLst>
                                    <p:animEffect transition="out" filter="fade">
                                      <p:cBhvr>
                                        <p:cTn id="571" dur="2000"/>
                                        <p:tgtEl>
                                          <p:spTgt spid="483"/>
                                        </p:tgtEl>
                                      </p:cBhvr>
                                    </p:animEffect>
                                    <p:set>
                                      <p:cBhvr>
                                        <p:cTn id="572" dur="1" fill="hold">
                                          <p:stCondLst>
                                            <p:cond delay="1999"/>
                                          </p:stCondLst>
                                        </p:cTn>
                                        <p:tgtEl>
                                          <p:spTgt spid="483"/>
                                        </p:tgtEl>
                                        <p:attrNameLst>
                                          <p:attrName>style.visibility</p:attrName>
                                        </p:attrNameLst>
                                      </p:cBhvr>
                                      <p:to>
                                        <p:strVal val="hidden"/>
                                      </p:to>
                                    </p:set>
                                  </p:childTnLst>
                                </p:cTn>
                              </p:par>
                              <p:par>
                                <p:cTn id="573" presetID="10" presetClass="exit" presetSubtype="0" fill="hold" grpId="1" nodeType="withEffect">
                                  <p:stCondLst>
                                    <p:cond delay="0"/>
                                  </p:stCondLst>
                                  <p:childTnLst>
                                    <p:animEffect transition="out" filter="fade">
                                      <p:cBhvr>
                                        <p:cTn id="574" dur="2000"/>
                                        <p:tgtEl>
                                          <p:spTgt spid="484"/>
                                        </p:tgtEl>
                                      </p:cBhvr>
                                    </p:animEffect>
                                    <p:set>
                                      <p:cBhvr>
                                        <p:cTn id="575" dur="1" fill="hold">
                                          <p:stCondLst>
                                            <p:cond delay="1999"/>
                                          </p:stCondLst>
                                        </p:cTn>
                                        <p:tgtEl>
                                          <p:spTgt spid="484"/>
                                        </p:tgtEl>
                                        <p:attrNameLst>
                                          <p:attrName>style.visibility</p:attrName>
                                        </p:attrNameLst>
                                      </p:cBhvr>
                                      <p:to>
                                        <p:strVal val="hidden"/>
                                      </p:to>
                                    </p:set>
                                  </p:childTnLst>
                                </p:cTn>
                              </p:par>
                              <p:par>
                                <p:cTn id="576" presetID="10" presetClass="exit" presetSubtype="0" fill="hold" grpId="1" nodeType="withEffect">
                                  <p:stCondLst>
                                    <p:cond delay="0"/>
                                  </p:stCondLst>
                                  <p:childTnLst>
                                    <p:animEffect transition="out" filter="fade">
                                      <p:cBhvr>
                                        <p:cTn id="577" dur="2000"/>
                                        <p:tgtEl>
                                          <p:spTgt spid="485"/>
                                        </p:tgtEl>
                                      </p:cBhvr>
                                    </p:animEffect>
                                    <p:set>
                                      <p:cBhvr>
                                        <p:cTn id="578" dur="1" fill="hold">
                                          <p:stCondLst>
                                            <p:cond delay="1999"/>
                                          </p:stCondLst>
                                        </p:cTn>
                                        <p:tgtEl>
                                          <p:spTgt spid="4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138" grpId="0" animBg="1"/>
      <p:bldP spid="139" grpId="0"/>
      <p:bldP spid="140" grpId="0" animBg="1"/>
      <p:bldP spid="141" grpId="0"/>
      <p:bldP spid="164" grpId="0"/>
      <p:bldP spid="171" grpId="0" animBg="1"/>
      <p:bldP spid="172" grpId="0"/>
      <p:bldP spid="173" grpId="0"/>
      <p:bldP spid="174" grpId="0" animBg="1"/>
      <p:bldP spid="175" grpId="0"/>
      <p:bldP spid="176" grpId="0"/>
      <p:bldP spid="177" grpId="0" animBg="1"/>
      <p:bldP spid="177" grpId="1" animBg="1"/>
      <p:bldP spid="177" grpId="2" animBg="1"/>
      <p:bldP spid="178" grpId="0" animBg="1"/>
      <p:bldP spid="178" grpId="1" animBg="1"/>
      <p:bldP spid="179" grpId="0" animBg="1"/>
      <p:bldP spid="179" grpId="1" animBg="1"/>
      <p:bldP spid="179" grpId="2" animBg="1"/>
      <p:bldP spid="180" grpId="0" animBg="1"/>
      <p:bldP spid="180" grpId="1" animBg="1"/>
      <p:bldP spid="165" grpId="0" animBg="1"/>
      <p:bldP spid="165" grpId="1" animBg="1"/>
      <p:bldP spid="165" grpId="2" animBg="1"/>
      <p:bldP spid="483" grpId="0" animBg="1"/>
      <p:bldP spid="483" grpId="1" animBg="1"/>
      <p:bldP spid="483" grpId="2" animBg="1"/>
      <p:bldP spid="484" grpId="0" animBg="1"/>
      <p:bldP spid="484" grpId="1" animBg="1"/>
      <p:bldP spid="484" grpId="2" animBg="1"/>
      <p:bldP spid="485" grpId="0" animBg="1"/>
      <p:bldP spid="485" grpId="1" animBg="1"/>
      <p:bldP spid="485" grpId="2" animBg="1"/>
      <p:bldP spid="486" grpId="0" animBg="1"/>
      <p:bldP spid="486" grpId="1" animBg="1"/>
      <p:bldP spid="486" grpId="2" animBg="1"/>
      <p:bldP spid="487" grpId="0" animBg="1"/>
      <p:bldP spid="487" grpId="1" animBg="1"/>
      <p:bldP spid="488" grpId="0" animBg="1"/>
      <p:bldP spid="488" grpId="1" animBg="1"/>
      <p:bldP spid="488" grpId="2" animBg="1"/>
      <p:bldP spid="489" grpId="0" animBg="1"/>
      <p:bldP spid="489" grpId="1" animBg="1"/>
      <p:bldP spid="492" grpId="0" animBg="1"/>
      <p:bldP spid="492" grpId="1" animBg="1"/>
      <p:bldP spid="492" grpId="2" animBg="1"/>
      <p:bldP spid="493" grpId="0" animBg="1"/>
      <p:bldP spid="493" grpId="1" animBg="1"/>
      <p:bldP spid="494" grpId="0" animBg="1"/>
      <p:bldP spid="494" grpId="1" animBg="1"/>
      <p:bldP spid="494" grpId="2" animBg="1"/>
      <p:bldP spid="495" grpId="0" animBg="1"/>
      <p:bldP spid="495" grpId="1" animBg="1"/>
      <p:bldP spid="498" grpId="0" animBg="1"/>
      <p:bldP spid="498" grpId="1" animBg="1"/>
      <p:bldP spid="498" grpId="2" animBg="1"/>
      <p:bldP spid="499" grpId="0" animBg="1"/>
      <p:bldP spid="499" grpId="1" animBg="1"/>
      <p:bldP spid="500" grpId="0" animBg="1"/>
      <p:bldP spid="500" grpId="1" animBg="1"/>
      <p:bldP spid="500" grpId="2" animBg="1"/>
      <p:bldP spid="501" grpId="0" animBg="1"/>
      <p:bldP spid="501"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84FB0-4C58-47FB-96EA-BBC6989C73F7}"/>
              </a:ext>
            </a:extLst>
          </p:cNvPr>
          <p:cNvSpPr>
            <a:spLocks noGrp="1"/>
          </p:cNvSpPr>
          <p:nvPr>
            <p:ph type="title"/>
          </p:nvPr>
        </p:nvSpPr>
        <p:spPr>
          <a:xfrm>
            <a:off x="1760538" y="149226"/>
            <a:ext cx="8907462" cy="828675"/>
          </a:xfrm>
        </p:spPr>
        <p:txBody>
          <a:bodyPr>
            <a:normAutofit fontScale="90000"/>
          </a:bodyPr>
          <a:lstStyle/>
          <a:p>
            <a:pPr eaLnBrk="1" hangingPunct="1">
              <a:defRPr/>
            </a:pPr>
            <a:r>
              <a:rPr lang="en-CA" sz="2700" dirty="0"/>
              <a:t>EX: Given the following graph, find the values of  A, B,&amp; C if the function is in the form </a:t>
            </a:r>
            <a:r>
              <a:rPr lang="en-CA" dirty="0"/>
              <a:t>of: </a:t>
            </a:r>
          </a:p>
        </p:txBody>
      </p:sp>
      <p:sp>
        <p:nvSpPr>
          <p:cNvPr id="29699" name="Text Box 5">
            <a:extLst>
              <a:ext uri="{FF2B5EF4-FFF2-40B4-BE49-F238E27FC236}">
                <a16:creationId xmlns:a16="http://schemas.microsoft.com/office/drawing/2014/main" id="{4CE5D567-5D9B-49AC-B41C-339D5BD428BD}"/>
              </a:ext>
            </a:extLst>
          </p:cNvPr>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pSp>
        <p:nvGrpSpPr>
          <p:cNvPr id="29700" name="Group 270">
            <a:extLst>
              <a:ext uri="{FF2B5EF4-FFF2-40B4-BE49-F238E27FC236}">
                <a16:creationId xmlns:a16="http://schemas.microsoft.com/office/drawing/2014/main" id="{A39D678C-7067-46AF-91C3-045A50CE32E4}"/>
              </a:ext>
            </a:extLst>
          </p:cNvPr>
          <p:cNvGrpSpPr>
            <a:grpSpLocks noChangeAspect="1"/>
          </p:cNvGrpSpPr>
          <p:nvPr/>
        </p:nvGrpSpPr>
        <p:grpSpPr bwMode="auto">
          <a:xfrm>
            <a:off x="1924050" y="1219201"/>
            <a:ext cx="7767638" cy="3148013"/>
            <a:chOff x="192" y="917"/>
            <a:chExt cx="4893" cy="1983"/>
          </a:xfrm>
        </p:grpSpPr>
        <p:sp>
          <p:nvSpPr>
            <p:cNvPr id="29736" name="AutoShape 269">
              <a:extLst>
                <a:ext uri="{FF2B5EF4-FFF2-40B4-BE49-F238E27FC236}">
                  <a16:creationId xmlns:a16="http://schemas.microsoft.com/office/drawing/2014/main" id="{78352148-05A5-418D-ACD7-E260E63CB8EF}"/>
                </a:ext>
              </a:extLst>
            </p:cNvPr>
            <p:cNvSpPr>
              <a:spLocks noChangeAspect="1" noChangeArrowheads="1" noTextEdit="1"/>
            </p:cNvSpPr>
            <p:nvPr/>
          </p:nvSpPr>
          <p:spPr bwMode="auto">
            <a:xfrm>
              <a:off x="192" y="920"/>
              <a:ext cx="4893" cy="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37" name="Rectangle 271">
              <a:extLst>
                <a:ext uri="{FF2B5EF4-FFF2-40B4-BE49-F238E27FC236}">
                  <a16:creationId xmlns:a16="http://schemas.microsoft.com/office/drawing/2014/main" id="{4C5879E7-CEC5-4E8C-8EF2-2405C67C3D86}"/>
                </a:ext>
              </a:extLst>
            </p:cNvPr>
            <p:cNvSpPr>
              <a:spLocks noChangeArrowheads="1"/>
            </p:cNvSpPr>
            <p:nvPr/>
          </p:nvSpPr>
          <p:spPr bwMode="auto">
            <a:xfrm>
              <a:off x="196" y="923"/>
              <a:ext cx="4885" cy="1964"/>
            </a:xfrm>
            <a:prstGeom prst="rect">
              <a:avLst/>
            </a:prstGeom>
            <a:solidFill>
              <a:srgbClr val="FFFFFF"/>
            </a:solidFill>
            <a:ln w="4">
              <a:solidFill>
                <a:srgbClr val="FFFFFF"/>
              </a:solidFill>
              <a:miter lim="800000"/>
              <a:headEnd/>
              <a:tailEnd/>
            </a:ln>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9738" name="Line 272">
              <a:extLst>
                <a:ext uri="{FF2B5EF4-FFF2-40B4-BE49-F238E27FC236}">
                  <a16:creationId xmlns:a16="http://schemas.microsoft.com/office/drawing/2014/main" id="{2BBD6008-A5BD-41A0-B494-662867034A82}"/>
                </a:ext>
              </a:extLst>
            </p:cNvPr>
            <p:cNvSpPr>
              <a:spLocks noChangeShapeType="1"/>
            </p:cNvSpPr>
            <p:nvPr/>
          </p:nvSpPr>
          <p:spPr bwMode="auto">
            <a:xfrm flipV="1">
              <a:off x="39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39" name="Line 273">
              <a:extLst>
                <a:ext uri="{FF2B5EF4-FFF2-40B4-BE49-F238E27FC236}">
                  <a16:creationId xmlns:a16="http://schemas.microsoft.com/office/drawing/2014/main" id="{014BD11E-D8CA-42CC-BCF9-64FBA5D1D39F}"/>
                </a:ext>
              </a:extLst>
            </p:cNvPr>
            <p:cNvSpPr>
              <a:spLocks noChangeShapeType="1"/>
            </p:cNvSpPr>
            <p:nvPr/>
          </p:nvSpPr>
          <p:spPr bwMode="auto">
            <a:xfrm flipV="1">
              <a:off x="40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0" name="Line 274">
              <a:extLst>
                <a:ext uri="{FF2B5EF4-FFF2-40B4-BE49-F238E27FC236}">
                  <a16:creationId xmlns:a16="http://schemas.microsoft.com/office/drawing/2014/main" id="{F9DFA1A4-9964-4B6A-9490-BE70D477C1DF}"/>
                </a:ext>
              </a:extLst>
            </p:cNvPr>
            <p:cNvSpPr>
              <a:spLocks noChangeShapeType="1"/>
            </p:cNvSpPr>
            <p:nvPr/>
          </p:nvSpPr>
          <p:spPr bwMode="auto">
            <a:xfrm flipV="1">
              <a:off x="60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1" name="Line 275">
              <a:extLst>
                <a:ext uri="{FF2B5EF4-FFF2-40B4-BE49-F238E27FC236}">
                  <a16:creationId xmlns:a16="http://schemas.microsoft.com/office/drawing/2014/main" id="{F136F1E6-3F65-47A6-BE3A-D8318011F786}"/>
                </a:ext>
              </a:extLst>
            </p:cNvPr>
            <p:cNvSpPr>
              <a:spLocks noChangeShapeType="1"/>
            </p:cNvSpPr>
            <p:nvPr/>
          </p:nvSpPr>
          <p:spPr bwMode="auto">
            <a:xfrm flipV="1">
              <a:off x="60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2" name="Line 276">
              <a:extLst>
                <a:ext uri="{FF2B5EF4-FFF2-40B4-BE49-F238E27FC236}">
                  <a16:creationId xmlns:a16="http://schemas.microsoft.com/office/drawing/2014/main" id="{D5969EBB-FAF6-4EB8-B921-6F4EFABB0C6A}"/>
                </a:ext>
              </a:extLst>
            </p:cNvPr>
            <p:cNvSpPr>
              <a:spLocks noChangeShapeType="1"/>
            </p:cNvSpPr>
            <p:nvPr/>
          </p:nvSpPr>
          <p:spPr bwMode="auto">
            <a:xfrm flipV="1">
              <a:off x="80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3" name="Line 277">
              <a:extLst>
                <a:ext uri="{FF2B5EF4-FFF2-40B4-BE49-F238E27FC236}">
                  <a16:creationId xmlns:a16="http://schemas.microsoft.com/office/drawing/2014/main" id="{15F872C5-3309-4144-A16F-B8BB2177E19D}"/>
                </a:ext>
              </a:extLst>
            </p:cNvPr>
            <p:cNvSpPr>
              <a:spLocks noChangeShapeType="1"/>
            </p:cNvSpPr>
            <p:nvPr/>
          </p:nvSpPr>
          <p:spPr bwMode="auto">
            <a:xfrm flipV="1">
              <a:off x="80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4" name="Line 278">
              <a:extLst>
                <a:ext uri="{FF2B5EF4-FFF2-40B4-BE49-F238E27FC236}">
                  <a16:creationId xmlns:a16="http://schemas.microsoft.com/office/drawing/2014/main" id="{89905538-881F-4F55-889B-FAE5EB6D84CB}"/>
                </a:ext>
              </a:extLst>
            </p:cNvPr>
            <p:cNvSpPr>
              <a:spLocks noChangeShapeType="1"/>
            </p:cNvSpPr>
            <p:nvPr/>
          </p:nvSpPr>
          <p:spPr bwMode="auto">
            <a:xfrm flipV="1">
              <a:off x="101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5" name="Line 279">
              <a:extLst>
                <a:ext uri="{FF2B5EF4-FFF2-40B4-BE49-F238E27FC236}">
                  <a16:creationId xmlns:a16="http://schemas.microsoft.com/office/drawing/2014/main" id="{D0648256-F3B8-4625-9200-2506BAFE31E4}"/>
                </a:ext>
              </a:extLst>
            </p:cNvPr>
            <p:cNvSpPr>
              <a:spLocks noChangeShapeType="1"/>
            </p:cNvSpPr>
            <p:nvPr/>
          </p:nvSpPr>
          <p:spPr bwMode="auto">
            <a:xfrm flipV="1">
              <a:off x="101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6" name="Line 280">
              <a:extLst>
                <a:ext uri="{FF2B5EF4-FFF2-40B4-BE49-F238E27FC236}">
                  <a16:creationId xmlns:a16="http://schemas.microsoft.com/office/drawing/2014/main" id="{B7344D43-3008-4C57-84E7-C627BC87A231}"/>
                </a:ext>
              </a:extLst>
            </p:cNvPr>
            <p:cNvSpPr>
              <a:spLocks noChangeShapeType="1"/>
            </p:cNvSpPr>
            <p:nvPr/>
          </p:nvSpPr>
          <p:spPr bwMode="auto">
            <a:xfrm flipV="1">
              <a:off x="1213"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7" name="Line 281">
              <a:extLst>
                <a:ext uri="{FF2B5EF4-FFF2-40B4-BE49-F238E27FC236}">
                  <a16:creationId xmlns:a16="http://schemas.microsoft.com/office/drawing/2014/main" id="{87A71C22-822D-4142-81B4-4857C12488B6}"/>
                </a:ext>
              </a:extLst>
            </p:cNvPr>
            <p:cNvSpPr>
              <a:spLocks noChangeShapeType="1"/>
            </p:cNvSpPr>
            <p:nvPr/>
          </p:nvSpPr>
          <p:spPr bwMode="auto">
            <a:xfrm flipV="1">
              <a:off x="121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8" name="Line 282">
              <a:extLst>
                <a:ext uri="{FF2B5EF4-FFF2-40B4-BE49-F238E27FC236}">
                  <a16:creationId xmlns:a16="http://schemas.microsoft.com/office/drawing/2014/main" id="{E074A49F-2CB6-498B-937D-5BAB0D929761}"/>
                </a:ext>
              </a:extLst>
            </p:cNvPr>
            <p:cNvSpPr>
              <a:spLocks noChangeShapeType="1"/>
            </p:cNvSpPr>
            <p:nvPr/>
          </p:nvSpPr>
          <p:spPr bwMode="auto">
            <a:xfrm flipV="1">
              <a:off x="141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49" name="Line 283">
              <a:extLst>
                <a:ext uri="{FF2B5EF4-FFF2-40B4-BE49-F238E27FC236}">
                  <a16:creationId xmlns:a16="http://schemas.microsoft.com/office/drawing/2014/main" id="{66B73282-C6BD-459F-BF70-6787BDC631F7}"/>
                </a:ext>
              </a:extLst>
            </p:cNvPr>
            <p:cNvSpPr>
              <a:spLocks noChangeShapeType="1"/>
            </p:cNvSpPr>
            <p:nvPr/>
          </p:nvSpPr>
          <p:spPr bwMode="auto">
            <a:xfrm flipV="1">
              <a:off x="1419"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0" name="Line 284">
              <a:extLst>
                <a:ext uri="{FF2B5EF4-FFF2-40B4-BE49-F238E27FC236}">
                  <a16:creationId xmlns:a16="http://schemas.microsoft.com/office/drawing/2014/main" id="{A74946F5-2C3B-4282-B733-1AFB5AA0A01C}"/>
                </a:ext>
              </a:extLst>
            </p:cNvPr>
            <p:cNvSpPr>
              <a:spLocks noChangeShapeType="1"/>
            </p:cNvSpPr>
            <p:nvPr/>
          </p:nvSpPr>
          <p:spPr bwMode="auto">
            <a:xfrm flipV="1">
              <a:off x="161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1" name="Line 285">
              <a:extLst>
                <a:ext uri="{FF2B5EF4-FFF2-40B4-BE49-F238E27FC236}">
                  <a16:creationId xmlns:a16="http://schemas.microsoft.com/office/drawing/2014/main" id="{B56015AE-4B44-425F-9ADD-A2AA56348131}"/>
                </a:ext>
              </a:extLst>
            </p:cNvPr>
            <p:cNvSpPr>
              <a:spLocks noChangeShapeType="1"/>
            </p:cNvSpPr>
            <p:nvPr/>
          </p:nvSpPr>
          <p:spPr bwMode="auto">
            <a:xfrm flipV="1">
              <a:off x="162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2" name="Line 286">
              <a:extLst>
                <a:ext uri="{FF2B5EF4-FFF2-40B4-BE49-F238E27FC236}">
                  <a16:creationId xmlns:a16="http://schemas.microsoft.com/office/drawing/2014/main" id="{6C92EE22-93E7-4075-9EB6-5A326502686B}"/>
                </a:ext>
              </a:extLst>
            </p:cNvPr>
            <p:cNvSpPr>
              <a:spLocks noChangeShapeType="1"/>
            </p:cNvSpPr>
            <p:nvPr/>
          </p:nvSpPr>
          <p:spPr bwMode="auto">
            <a:xfrm flipV="1">
              <a:off x="182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3" name="Line 287">
              <a:extLst>
                <a:ext uri="{FF2B5EF4-FFF2-40B4-BE49-F238E27FC236}">
                  <a16:creationId xmlns:a16="http://schemas.microsoft.com/office/drawing/2014/main" id="{92C5BC5F-CFE8-48DA-8C43-A526621C3A6C}"/>
                </a:ext>
              </a:extLst>
            </p:cNvPr>
            <p:cNvSpPr>
              <a:spLocks noChangeShapeType="1"/>
            </p:cNvSpPr>
            <p:nvPr/>
          </p:nvSpPr>
          <p:spPr bwMode="auto">
            <a:xfrm flipV="1">
              <a:off x="182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4" name="Line 288">
              <a:extLst>
                <a:ext uri="{FF2B5EF4-FFF2-40B4-BE49-F238E27FC236}">
                  <a16:creationId xmlns:a16="http://schemas.microsoft.com/office/drawing/2014/main" id="{82D15CC8-FC1C-4227-BCAC-C391133AB9AB}"/>
                </a:ext>
              </a:extLst>
            </p:cNvPr>
            <p:cNvSpPr>
              <a:spLocks noChangeShapeType="1"/>
            </p:cNvSpPr>
            <p:nvPr/>
          </p:nvSpPr>
          <p:spPr bwMode="auto">
            <a:xfrm flipV="1">
              <a:off x="202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5" name="Line 289">
              <a:extLst>
                <a:ext uri="{FF2B5EF4-FFF2-40B4-BE49-F238E27FC236}">
                  <a16:creationId xmlns:a16="http://schemas.microsoft.com/office/drawing/2014/main" id="{2FDC67D5-D97D-4AA0-8A23-8E4A48CEAA4D}"/>
                </a:ext>
              </a:extLst>
            </p:cNvPr>
            <p:cNvSpPr>
              <a:spLocks noChangeShapeType="1"/>
            </p:cNvSpPr>
            <p:nvPr/>
          </p:nvSpPr>
          <p:spPr bwMode="auto">
            <a:xfrm flipV="1">
              <a:off x="203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6" name="Line 290">
              <a:extLst>
                <a:ext uri="{FF2B5EF4-FFF2-40B4-BE49-F238E27FC236}">
                  <a16:creationId xmlns:a16="http://schemas.microsoft.com/office/drawing/2014/main" id="{E3F0A119-885C-4DE0-808E-1871E9AF528C}"/>
                </a:ext>
              </a:extLst>
            </p:cNvPr>
            <p:cNvSpPr>
              <a:spLocks noChangeShapeType="1"/>
            </p:cNvSpPr>
            <p:nvPr/>
          </p:nvSpPr>
          <p:spPr bwMode="auto">
            <a:xfrm flipV="1">
              <a:off x="243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7" name="Line 291">
              <a:extLst>
                <a:ext uri="{FF2B5EF4-FFF2-40B4-BE49-F238E27FC236}">
                  <a16:creationId xmlns:a16="http://schemas.microsoft.com/office/drawing/2014/main" id="{AF2D45B9-82A0-4E8A-A4B3-BC4CA941FD8C}"/>
                </a:ext>
              </a:extLst>
            </p:cNvPr>
            <p:cNvSpPr>
              <a:spLocks noChangeShapeType="1"/>
            </p:cNvSpPr>
            <p:nvPr/>
          </p:nvSpPr>
          <p:spPr bwMode="auto">
            <a:xfrm flipV="1">
              <a:off x="243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8" name="Line 292">
              <a:extLst>
                <a:ext uri="{FF2B5EF4-FFF2-40B4-BE49-F238E27FC236}">
                  <a16:creationId xmlns:a16="http://schemas.microsoft.com/office/drawing/2014/main" id="{7EC93880-09D7-4140-86FC-E9EA734BF43A}"/>
                </a:ext>
              </a:extLst>
            </p:cNvPr>
            <p:cNvSpPr>
              <a:spLocks noChangeShapeType="1"/>
            </p:cNvSpPr>
            <p:nvPr/>
          </p:nvSpPr>
          <p:spPr bwMode="auto">
            <a:xfrm flipV="1">
              <a:off x="263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59" name="Line 294">
              <a:extLst>
                <a:ext uri="{FF2B5EF4-FFF2-40B4-BE49-F238E27FC236}">
                  <a16:creationId xmlns:a16="http://schemas.microsoft.com/office/drawing/2014/main" id="{720EF489-9CF3-4F87-B07B-A67F6CE5195C}"/>
                </a:ext>
              </a:extLst>
            </p:cNvPr>
            <p:cNvSpPr>
              <a:spLocks noChangeShapeType="1"/>
            </p:cNvSpPr>
            <p:nvPr/>
          </p:nvSpPr>
          <p:spPr bwMode="auto">
            <a:xfrm flipV="1">
              <a:off x="283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0" name="Line 295">
              <a:extLst>
                <a:ext uri="{FF2B5EF4-FFF2-40B4-BE49-F238E27FC236}">
                  <a16:creationId xmlns:a16="http://schemas.microsoft.com/office/drawing/2014/main" id="{F6276FA1-D239-4F7E-9F13-8FF1BD60B270}"/>
                </a:ext>
              </a:extLst>
            </p:cNvPr>
            <p:cNvSpPr>
              <a:spLocks noChangeShapeType="1"/>
            </p:cNvSpPr>
            <p:nvPr/>
          </p:nvSpPr>
          <p:spPr bwMode="auto">
            <a:xfrm flipV="1">
              <a:off x="284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1" name="Line 296">
              <a:extLst>
                <a:ext uri="{FF2B5EF4-FFF2-40B4-BE49-F238E27FC236}">
                  <a16:creationId xmlns:a16="http://schemas.microsoft.com/office/drawing/2014/main" id="{16D5393C-8D1A-4069-8F47-8093181C6104}"/>
                </a:ext>
              </a:extLst>
            </p:cNvPr>
            <p:cNvSpPr>
              <a:spLocks noChangeShapeType="1"/>
            </p:cNvSpPr>
            <p:nvPr/>
          </p:nvSpPr>
          <p:spPr bwMode="auto">
            <a:xfrm flipV="1">
              <a:off x="304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2" name="Line 297">
              <a:extLst>
                <a:ext uri="{FF2B5EF4-FFF2-40B4-BE49-F238E27FC236}">
                  <a16:creationId xmlns:a16="http://schemas.microsoft.com/office/drawing/2014/main" id="{A8B4AE4D-946E-48B7-B800-1E5427768BA4}"/>
                </a:ext>
              </a:extLst>
            </p:cNvPr>
            <p:cNvSpPr>
              <a:spLocks noChangeShapeType="1"/>
            </p:cNvSpPr>
            <p:nvPr/>
          </p:nvSpPr>
          <p:spPr bwMode="auto">
            <a:xfrm flipV="1">
              <a:off x="304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3" name="Line 298">
              <a:extLst>
                <a:ext uri="{FF2B5EF4-FFF2-40B4-BE49-F238E27FC236}">
                  <a16:creationId xmlns:a16="http://schemas.microsoft.com/office/drawing/2014/main" id="{A3B07805-3DF3-40A6-8D66-F89741B2BC2E}"/>
                </a:ext>
              </a:extLst>
            </p:cNvPr>
            <p:cNvSpPr>
              <a:spLocks noChangeShapeType="1"/>
            </p:cNvSpPr>
            <p:nvPr/>
          </p:nvSpPr>
          <p:spPr bwMode="auto">
            <a:xfrm flipV="1">
              <a:off x="324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4" name="Line 299">
              <a:extLst>
                <a:ext uri="{FF2B5EF4-FFF2-40B4-BE49-F238E27FC236}">
                  <a16:creationId xmlns:a16="http://schemas.microsoft.com/office/drawing/2014/main" id="{BC073008-EA91-455B-87BB-13A1B5D2F412}"/>
                </a:ext>
              </a:extLst>
            </p:cNvPr>
            <p:cNvSpPr>
              <a:spLocks noChangeShapeType="1"/>
            </p:cNvSpPr>
            <p:nvPr/>
          </p:nvSpPr>
          <p:spPr bwMode="auto">
            <a:xfrm flipV="1">
              <a:off x="325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5" name="Line 300">
              <a:extLst>
                <a:ext uri="{FF2B5EF4-FFF2-40B4-BE49-F238E27FC236}">
                  <a16:creationId xmlns:a16="http://schemas.microsoft.com/office/drawing/2014/main" id="{C4113D26-9858-49A1-B9B2-22D4BE4E946B}"/>
                </a:ext>
              </a:extLst>
            </p:cNvPr>
            <p:cNvSpPr>
              <a:spLocks noChangeShapeType="1"/>
            </p:cNvSpPr>
            <p:nvPr/>
          </p:nvSpPr>
          <p:spPr bwMode="auto">
            <a:xfrm flipV="1">
              <a:off x="3449"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6" name="Line 301">
              <a:extLst>
                <a:ext uri="{FF2B5EF4-FFF2-40B4-BE49-F238E27FC236}">
                  <a16:creationId xmlns:a16="http://schemas.microsoft.com/office/drawing/2014/main" id="{7CC59499-B547-4103-9246-1A2F6CD12900}"/>
                </a:ext>
              </a:extLst>
            </p:cNvPr>
            <p:cNvSpPr>
              <a:spLocks noChangeShapeType="1"/>
            </p:cNvSpPr>
            <p:nvPr/>
          </p:nvSpPr>
          <p:spPr bwMode="auto">
            <a:xfrm flipV="1">
              <a:off x="3453"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7" name="Line 302">
              <a:extLst>
                <a:ext uri="{FF2B5EF4-FFF2-40B4-BE49-F238E27FC236}">
                  <a16:creationId xmlns:a16="http://schemas.microsoft.com/office/drawing/2014/main" id="{2046F40B-61E3-4111-B0F2-18DECEF7358E}"/>
                </a:ext>
              </a:extLst>
            </p:cNvPr>
            <p:cNvSpPr>
              <a:spLocks noChangeShapeType="1"/>
            </p:cNvSpPr>
            <p:nvPr/>
          </p:nvSpPr>
          <p:spPr bwMode="auto">
            <a:xfrm flipV="1">
              <a:off x="365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8" name="Line 303">
              <a:extLst>
                <a:ext uri="{FF2B5EF4-FFF2-40B4-BE49-F238E27FC236}">
                  <a16:creationId xmlns:a16="http://schemas.microsoft.com/office/drawing/2014/main" id="{BA127D7D-E066-4DC3-A737-21373132FAFF}"/>
                </a:ext>
              </a:extLst>
            </p:cNvPr>
            <p:cNvSpPr>
              <a:spLocks noChangeShapeType="1"/>
            </p:cNvSpPr>
            <p:nvPr/>
          </p:nvSpPr>
          <p:spPr bwMode="auto">
            <a:xfrm flipV="1">
              <a:off x="365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69" name="Line 304">
              <a:extLst>
                <a:ext uri="{FF2B5EF4-FFF2-40B4-BE49-F238E27FC236}">
                  <a16:creationId xmlns:a16="http://schemas.microsoft.com/office/drawing/2014/main" id="{5BE68AB5-FF6F-429F-A22C-64C16972B449}"/>
                </a:ext>
              </a:extLst>
            </p:cNvPr>
            <p:cNvSpPr>
              <a:spLocks noChangeShapeType="1"/>
            </p:cNvSpPr>
            <p:nvPr/>
          </p:nvSpPr>
          <p:spPr bwMode="auto">
            <a:xfrm flipV="1">
              <a:off x="3854"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0" name="Line 305">
              <a:extLst>
                <a:ext uri="{FF2B5EF4-FFF2-40B4-BE49-F238E27FC236}">
                  <a16:creationId xmlns:a16="http://schemas.microsoft.com/office/drawing/2014/main" id="{24E93226-A960-47EB-9E5E-08A0403C06F6}"/>
                </a:ext>
              </a:extLst>
            </p:cNvPr>
            <p:cNvSpPr>
              <a:spLocks noChangeShapeType="1"/>
            </p:cNvSpPr>
            <p:nvPr/>
          </p:nvSpPr>
          <p:spPr bwMode="auto">
            <a:xfrm flipV="1">
              <a:off x="385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1" name="Line 306">
              <a:extLst>
                <a:ext uri="{FF2B5EF4-FFF2-40B4-BE49-F238E27FC236}">
                  <a16:creationId xmlns:a16="http://schemas.microsoft.com/office/drawing/2014/main" id="{BDC1C2E3-0E57-486D-A5CA-1555EA53CE60}"/>
                </a:ext>
              </a:extLst>
            </p:cNvPr>
            <p:cNvSpPr>
              <a:spLocks noChangeShapeType="1"/>
            </p:cNvSpPr>
            <p:nvPr/>
          </p:nvSpPr>
          <p:spPr bwMode="auto">
            <a:xfrm flipV="1">
              <a:off x="4057"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2" name="Line 307">
              <a:extLst>
                <a:ext uri="{FF2B5EF4-FFF2-40B4-BE49-F238E27FC236}">
                  <a16:creationId xmlns:a16="http://schemas.microsoft.com/office/drawing/2014/main" id="{5A99ABDE-CAA3-487B-AF42-A2EEC60483AD}"/>
                </a:ext>
              </a:extLst>
            </p:cNvPr>
            <p:cNvSpPr>
              <a:spLocks noChangeShapeType="1"/>
            </p:cNvSpPr>
            <p:nvPr/>
          </p:nvSpPr>
          <p:spPr bwMode="auto">
            <a:xfrm flipV="1">
              <a:off x="406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3" name="Line 308">
              <a:extLst>
                <a:ext uri="{FF2B5EF4-FFF2-40B4-BE49-F238E27FC236}">
                  <a16:creationId xmlns:a16="http://schemas.microsoft.com/office/drawing/2014/main" id="{B33467E4-8646-4308-A375-AB9B2D9109CB}"/>
                </a:ext>
              </a:extLst>
            </p:cNvPr>
            <p:cNvSpPr>
              <a:spLocks noChangeShapeType="1"/>
            </p:cNvSpPr>
            <p:nvPr/>
          </p:nvSpPr>
          <p:spPr bwMode="auto">
            <a:xfrm flipV="1">
              <a:off x="4259"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4" name="Line 309">
              <a:extLst>
                <a:ext uri="{FF2B5EF4-FFF2-40B4-BE49-F238E27FC236}">
                  <a16:creationId xmlns:a16="http://schemas.microsoft.com/office/drawing/2014/main" id="{83547E07-6514-4030-8408-02647C067DCF}"/>
                </a:ext>
              </a:extLst>
            </p:cNvPr>
            <p:cNvSpPr>
              <a:spLocks noChangeShapeType="1"/>
            </p:cNvSpPr>
            <p:nvPr/>
          </p:nvSpPr>
          <p:spPr bwMode="auto">
            <a:xfrm flipV="1">
              <a:off x="4263"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5" name="Line 310">
              <a:extLst>
                <a:ext uri="{FF2B5EF4-FFF2-40B4-BE49-F238E27FC236}">
                  <a16:creationId xmlns:a16="http://schemas.microsoft.com/office/drawing/2014/main" id="{D9DA9A65-DD45-4376-8ACD-797C85FF507D}"/>
                </a:ext>
              </a:extLst>
            </p:cNvPr>
            <p:cNvSpPr>
              <a:spLocks noChangeShapeType="1"/>
            </p:cNvSpPr>
            <p:nvPr/>
          </p:nvSpPr>
          <p:spPr bwMode="auto">
            <a:xfrm flipV="1">
              <a:off x="4466"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6" name="Line 311">
              <a:extLst>
                <a:ext uri="{FF2B5EF4-FFF2-40B4-BE49-F238E27FC236}">
                  <a16:creationId xmlns:a16="http://schemas.microsoft.com/office/drawing/2014/main" id="{C81B0037-680D-4FAB-975D-8EACE64FD183}"/>
                </a:ext>
              </a:extLst>
            </p:cNvPr>
            <p:cNvSpPr>
              <a:spLocks noChangeShapeType="1"/>
            </p:cNvSpPr>
            <p:nvPr/>
          </p:nvSpPr>
          <p:spPr bwMode="auto">
            <a:xfrm flipV="1">
              <a:off x="4470"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7" name="Line 312">
              <a:extLst>
                <a:ext uri="{FF2B5EF4-FFF2-40B4-BE49-F238E27FC236}">
                  <a16:creationId xmlns:a16="http://schemas.microsoft.com/office/drawing/2014/main" id="{829C5AA9-40CD-4A0D-8624-30CCDE53A1AA}"/>
                </a:ext>
              </a:extLst>
            </p:cNvPr>
            <p:cNvSpPr>
              <a:spLocks noChangeShapeType="1"/>
            </p:cNvSpPr>
            <p:nvPr/>
          </p:nvSpPr>
          <p:spPr bwMode="auto">
            <a:xfrm flipV="1">
              <a:off x="4668"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8" name="Line 313">
              <a:extLst>
                <a:ext uri="{FF2B5EF4-FFF2-40B4-BE49-F238E27FC236}">
                  <a16:creationId xmlns:a16="http://schemas.microsoft.com/office/drawing/2014/main" id="{FD4F205E-35AE-4E49-8944-487C05431E81}"/>
                </a:ext>
              </a:extLst>
            </p:cNvPr>
            <p:cNvSpPr>
              <a:spLocks noChangeShapeType="1"/>
            </p:cNvSpPr>
            <p:nvPr/>
          </p:nvSpPr>
          <p:spPr bwMode="auto">
            <a:xfrm flipV="1">
              <a:off x="4672"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79" name="Line 314">
              <a:extLst>
                <a:ext uri="{FF2B5EF4-FFF2-40B4-BE49-F238E27FC236}">
                  <a16:creationId xmlns:a16="http://schemas.microsoft.com/office/drawing/2014/main" id="{0A4512D4-8A2F-4773-B199-284BA1749437}"/>
                </a:ext>
              </a:extLst>
            </p:cNvPr>
            <p:cNvSpPr>
              <a:spLocks noChangeShapeType="1"/>
            </p:cNvSpPr>
            <p:nvPr/>
          </p:nvSpPr>
          <p:spPr bwMode="auto">
            <a:xfrm flipV="1">
              <a:off x="4871"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0" name="Line 315">
              <a:extLst>
                <a:ext uri="{FF2B5EF4-FFF2-40B4-BE49-F238E27FC236}">
                  <a16:creationId xmlns:a16="http://schemas.microsoft.com/office/drawing/2014/main" id="{AA277272-A842-4D4C-9573-1E8A362F3E34}"/>
                </a:ext>
              </a:extLst>
            </p:cNvPr>
            <p:cNvSpPr>
              <a:spLocks noChangeShapeType="1"/>
            </p:cNvSpPr>
            <p:nvPr/>
          </p:nvSpPr>
          <p:spPr bwMode="auto">
            <a:xfrm flipV="1">
              <a:off x="4875" y="923"/>
              <a:ext cx="1" cy="196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1" name="Line 316">
              <a:extLst>
                <a:ext uri="{FF2B5EF4-FFF2-40B4-BE49-F238E27FC236}">
                  <a16:creationId xmlns:a16="http://schemas.microsoft.com/office/drawing/2014/main" id="{C132C13C-A7FE-4A32-AF6E-EAC4613E266C}"/>
                </a:ext>
              </a:extLst>
            </p:cNvPr>
            <p:cNvSpPr>
              <a:spLocks noChangeShapeType="1"/>
            </p:cNvSpPr>
            <p:nvPr/>
          </p:nvSpPr>
          <p:spPr bwMode="auto">
            <a:xfrm>
              <a:off x="200" y="268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2" name="Line 317">
              <a:extLst>
                <a:ext uri="{FF2B5EF4-FFF2-40B4-BE49-F238E27FC236}">
                  <a16:creationId xmlns:a16="http://schemas.microsoft.com/office/drawing/2014/main" id="{BCDA1095-E780-418C-9054-C69A5879C2B0}"/>
                </a:ext>
              </a:extLst>
            </p:cNvPr>
            <p:cNvSpPr>
              <a:spLocks noChangeShapeType="1"/>
            </p:cNvSpPr>
            <p:nvPr/>
          </p:nvSpPr>
          <p:spPr bwMode="auto">
            <a:xfrm>
              <a:off x="200" y="2687"/>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3" name="Line 318">
              <a:extLst>
                <a:ext uri="{FF2B5EF4-FFF2-40B4-BE49-F238E27FC236}">
                  <a16:creationId xmlns:a16="http://schemas.microsoft.com/office/drawing/2014/main" id="{CC1555F6-7DBB-43CD-A982-1B1496645421}"/>
                </a:ext>
              </a:extLst>
            </p:cNvPr>
            <p:cNvSpPr>
              <a:spLocks noChangeShapeType="1"/>
            </p:cNvSpPr>
            <p:nvPr/>
          </p:nvSpPr>
          <p:spPr bwMode="auto">
            <a:xfrm>
              <a:off x="200" y="2490"/>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4" name="Line 319">
              <a:extLst>
                <a:ext uri="{FF2B5EF4-FFF2-40B4-BE49-F238E27FC236}">
                  <a16:creationId xmlns:a16="http://schemas.microsoft.com/office/drawing/2014/main" id="{4A2FBF53-A28A-4C7D-A7B9-53DD1A186813}"/>
                </a:ext>
              </a:extLst>
            </p:cNvPr>
            <p:cNvSpPr>
              <a:spLocks noChangeShapeType="1"/>
            </p:cNvSpPr>
            <p:nvPr/>
          </p:nvSpPr>
          <p:spPr bwMode="auto">
            <a:xfrm>
              <a:off x="200" y="249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5" name="Line 320">
              <a:extLst>
                <a:ext uri="{FF2B5EF4-FFF2-40B4-BE49-F238E27FC236}">
                  <a16:creationId xmlns:a16="http://schemas.microsoft.com/office/drawing/2014/main" id="{090B8C62-06E6-4E6F-AABA-7D79F73017EA}"/>
                </a:ext>
              </a:extLst>
            </p:cNvPr>
            <p:cNvSpPr>
              <a:spLocks noChangeShapeType="1"/>
            </p:cNvSpPr>
            <p:nvPr/>
          </p:nvSpPr>
          <p:spPr bwMode="auto">
            <a:xfrm>
              <a:off x="200" y="229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6" name="Line 321">
              <a:extLst>
                <a:ext uri="{FF2B5EF4-FFF2-40B4-BE49-F238E27FC236}">
                  <a16:creationId xmlns:a16="http://schemas.microsoft.com/office/drawing/2014/main" id="{CD8BBF06-339B-4952-9FAD-FBC5A0D4DC1B}"/>
                </a:ext>
              </a:extLst>
            </p:cNvPr>
            <p:cNvSpPr>
              <a:spLocks noChangeShapeType="1"/>
            </p:cNvSpPr>
            <p:nvPr/>
          </p:nvSpPr>
          <p:spPr bwMode="auto">
            <a:xfrm>
              <a:off x="200" y="2296"/>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7" name="Line 322">
              <a:extLst>
                <a:ext uri="{FF2B5EF4-FFF2-40B4-BE49-F238E27FC236}">
                  <a16:creationId xmlns:a16="http://schemas.microsoft.com/office/drawing/2014/main" id="{47F2A6B9-3528-4776-AE65-DDD11A278E28}"/>
                </a:ext>
              </a:extLst>
            </p:cNvPr>
            <p:cNvSpPr>
              <a:spLocks noChangeShapeType="1"/>
            </p:cNvSpPr>
            <p:nvPr/>
          </p:nvSpPr>
          <p:spPr bwMode="auto">
            <a:xfrm>
              <a:off x="200" y="2099"/>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8" name="Line 323">
              <a:extLst>
                <a:ext uri="{FF2B5EF4-FFF2-40B4-BE49-F238E27FC236}">
                  <a16:creationId xmlns:a16="http://schemas.microsoft.com/office/drawing/2014/main" id="{A33A4DFE-E900-4318-9918-3BB5A371E4FD}"/>
                </a:ext>
              </a:extLst>
            </p:cNvPr>
            <p:cNvSpPr>
              <a:spLocks noChangeShapeType="1"/>
            </p:cNvSpPr>
            <p:nvPr/>
          </p:nvSpPr>
          <p:spPr bwMode="auto">
            <a:xfrm>
              <a:off x="200" y="2102"/>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89" name="Line 324">
              <a:extLst>
                <a:ext uri="{FF2B5EF4-FFF2-40B4-BE49-F238E27FC236}">
                  <a16:creationId xmlns:a16="http://schemas.microsoft.com/office/drawing/2014/main" id="{13852884-B473-43FD-A100-F5B47F98F62F}"/>
                </a:ext>
              </a:extLst>
            </p:cNvPr>
            <p:cNvSpPr>
              <a:spLocks noChangeShapeType="1"/>
            </p:cNvSpPr>
            <p:nvPr/>
          </p:nvSpPr>
          <p:spPr bwMode="auto">
            <a:xfrm>
              <a:off x="200" y="1705"/>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0" name="Line 325">
              <a:extLst>
                <a:ext uri="{FF2B5EF4-FFF2-40B4-BE49-F238E27FC236}">
                  <a16:creationId xmlns:a16="http://schemas.microsoft.com/office/drawing/2014/main" id="{86DFD960-5C07-444B-B05E-0BC4D47F991D}"/>
                </a:ext>
              </a:extLst>
            </p:cNvPr>
            <p:cNvSpPr>
              <a:spLocks noChangeShapeType="1"/>
            </p:cNvSpPr>
            <p:nvPr/>
          </p:nvSpPr>
          <p:spPr bwMode="auto">
            <a:xfrm>
              <a:off x="200" y="1708"/>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1" name="Line 326">
              <a:extLst>
                <a:ext uri="{FF2B5EF4-FFF2-40B4-BE49-F238E27FC236}">
                  <a16:creationId xmlns:a16="http://schemas.microsoft.com/office/drawing/2014/main" id="{E1C7433F-D468-4009-966D-D4A87413746C}"/>
                </a:ext>
              </a:extLst>
            </p:cNvPr>
            <p:cNvSpPr>
              <a:spLocks noChangeShapeType="1"/>
            </p:cNvSpPr>
            <p:nvPr/>
          </p:nvSpPr>
          <p:spPr bwMode="auto">
            <a:xfrm>
              <a:off x="200" y="1511"/>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2" name="Line 327">
              <a:extLst>
                <a:ext uri="{FF2B5EF4-FFF2-40B4-BE49-F238E27FC236}">
                  <a16:creationId xmlns:a16="http://schemas.microsoft.com/office/drawing/2014/main" id="{E077E6D6-55FF-41E2-A6C4-2300E8E923E0}"/>
                </a:ext>
              </a:extLst>
            </p:cNvPr>
            <p:cNvSpPr>
              <a:spLocks noChangeShapeType="1"/>
            </p:cNvSpPr>
            <p:nvPr/>
          </p:nvSpPr>
          <p:spPr bwMode="auto">
            <a:xfrm>
              <a:off x="200" y="1514"/>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3" name="Line 328">
              <a:extLst>
                <a:ext uri="{FF2B5EF4-FFF2-40B4-BE49-F238E27FC236}">
                  <a16:creationId xmlns:a16="http://schemas.microsoft.com/office/drawing/2014/main" id="{1B21D578-9E2A-433D-949A-64EBFEB57204}"/>
                </a:ext>
              </a:extLst>
            </p:cNvPr>
            <p:cNvSpPr>
              <a:spLocks noChangeShapeType="1"/>
            </p:cNvSpPr>
            <p:nvPr/>
          </p:nvSpPr>
          <p:spPr bwMode="auto">
            <a:xfrm>
              <a:off x="200" y="1314"/>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4" name="Line 329">
              <a:extLst>
                <a:ext uri="{FF2B5EF4-FFF2-40B4-BE49-F238E27FC236}">
                  <a16:creationId xmlns:a16="http://schemas.microsoft.com/office/drawing/2014/main" id="{21D9A6E1-42A9-4106-922D-B870F58C7FBC}"/>
                </a:ext>
              </a:extLst>
            </p:cNvPr>
            <p:cNvSpPr>
              <a:spLocks noChangeShapeType="1"/>
            </p:cNvSpPr>
            <p:nvPr/>
          </p:nvSpPr>
          <p:spPr bwMode="auto">
            <a:xfrm>
              <a:off x="200" y="1317"/>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5" name="Line 330">
              <a:extLst>
                <a:ext uri="{FF2B5EF4-FFF2-40B4-BE49-F238E27FC236}">
                  <a16:creationId xmlns:a16="http://schemas.microsoft.com/office/drawing/2014/main" id="{7E033E69-10CD-4D3B-A5EB-9592DCE45239}"/>
                </a:ext>
              </a:extLst>
            </p:cNvPr>
            <p:cNvSpPr>
              <a:spLocks noChangeShapeType="1"/>
            </p:cNvSpPr>
            <p:nvPr/>
          </p:nvSpPr>
          <p:spPr bwMode="auto">
            <a:xfrm>
              <a:off x="200" y="1120"/>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6" name="Line 331">
              <a:extLst>
                <a:ext uri="{FF2B5EF4-FFF2-40B4-BE49-F238E27FC236}">
                  <a16:creationId xmlns:a16="http://schemas.microsoft.com/office/drawing/2014/main" id="{05DB17EF-9E0D-4554-866C-04181415EF24}"/>
                </a:ext>
              </a:extLst>
            </p:cNvPr>
            <p:cNvSpPr>
              <a:spLocks noChangeShapeType="1"/>
            </p:cNvSpPr>
            <p:nvPr/>
          </p:nvSpPr>
          <p:spPr bwMode="auto">
            <a:xfrm>
              <a:off x="200" y="1123"/>
              <a:ext cx="4881"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9797" name="Line 332">
              <a:extLst>
                <a:ext uri="{FF2B5EF4-FFF2-40B4-BE49-F238E27FC236}">
                  <a16:creationId xmlns:a16="http://schemas.microsoft.com/office/drawing/2014/main" id="{0344FF09-8BDC-4CE3-8BA7-F47C310E28AA}"/>
                </a:ext>
              </a:extLst>
            </p:cNvPr>
            <p:cNvSpPr>
              <a:spLocks noChangeShapeType="1"/>
            </p:cNvSpPr>
            <p:nvPr/>
          </p:nvSpPr>
          <p:spPr bwMode="auto">
            <a:xfrm>
              <a:off x="200" y="1899"/>
              <a:ext cx="488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98" name="Line 333">
              <a:extLst>
                <a:ext uri="{FF2B5EF4-FFF2-40B4-BE49-F238E27FC236}">
                  <a16:creationId xmlns:a16="http://schemas.microsoft.com/office/drawing/2014/main" id="{035383CD-AB27-45F6-B5D9-C75F7B0FA3AC}"/>
                </a:ext>
              </a:extLst>
            </p:cNvPr>
            <p:cNvSpPr>
              <a:spLocks noChangeShapeType="1"/>
            </p:cNvSpPr>
            <p:nvPr/>
          </p:nvSpPr>
          <p:spPr bwMode="auto">
            <a:xfrm>
              <a:off x="200" y="1902"/>
              <a:ext cx="488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99" name="Line 334">
              <a:extLst>
                <a:ext uri="{FF2B5EF4-FFF2-40B4-BE49-F238E27FC236}">
                  <a16:creationId xmlns:a16="http://schemas.microsoft.com/office/drawing/2014/main" id="{78850CAA-8D24-4871-A080-7387EF56DC98}"/>
                </a:ext>
              </a:extLst>
            </p:cNvPr>
            <p:cNvSpPr>
              <a:spLocks noChangeShapeType="1"/>
            </p:cNvSpPr>
            <p:nvPr/>
          </p:nvSpPr>
          <p:spPr bwMode="auto">
            <a:xfrm>
              <a:off x="200" y="1905"/>
              <a:ext cx="4881"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00" name="Line 335">
              <a:extLst>
                <a:ext uri="{FF2B5EF4-FFF2-40B4-BE49-F238E27FC236}">
                  <a16:creationId xmlns:a16="http://schemas.microsoft.com/office/drawing/2014/main" id="{5C55317C-5DD7-46C3-B502-26926D2CC70B}"/>
                </a:ext>
              </a:extLst>
            </p:cNvPr>
            <p:cNvSpPr>
              <a:spLocks noChangeShapeType="1"/>
            </p:cNvSpPr>
            <p:nvPr/>
          </p:nvSpPr>
          <p:spPr bwMode="auto">
            <a:xfrm>
              <a:off x="200" y="1908"/>
              <a:ext cx="4881"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9801" name="Rectangle 336">
              <a:extLst>
                <a:ext uri="{FF2B5EF4-FFF2-40B4-BE49-F238E27FC236}">
                  <a16:creationId xmlns:a16="http://schemas.microsoft.com/office/drawing/2014/main" id="{BC5B1789-89C8-4E58-8C1B-3F55D864C335}"/>
                </a:ext>
              </a:extLst>
            </p:cNvPr>
            <p:cNvSpPr>
              <a:spLocks noChangeArrowheads="1"/>
            </p:cNvSpPr>
            <p:nvPr/>
          </p:nvSpPr>
          <p:spPr bwMode="auto">
            <a:xfrm>
              <a:off x="4986" y="1778"/>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x</a:t>
              </a:r>
              <a:endParaRPr lang="en-US" altLang="en-US" sz="1800">
                <a:latin typeface="Arial" panose="020B0604020202020204" pitchFamily="34" charset="0"/>
              </a:endParaRPr>
            </a:p>
          </p:txBody>
        </p:sp>
        <p:sp>
          <p:nvSpPr>
            <p:cNvPr id="29802" name="Freeform 337">
              <a:extLst>
                <a:ext uri="{FF2B5EF4-FFF2-40B4-BE49-F238E27FC236}">
                  <a16:creationId xmlns:a16="http://schemas.microsoft.com/office/drawing/2014/main" id="{5C3F878A-07C3-46B1-B11F-52583BC5043F}"/>
                </a:ext>
              </a:extLst>
            </p:cNvPr>
            <p:cNvSpPr>
              <a:spLocks/>
            </p:cNvSpPr>
            <p:nvPr/>
          </p:nvSpPr>
          <p:spPr bwMode="auto">
            <a:xfrm>
              <a:off x="5031" y="1870"/>
              <a:ext cx="43" cy="70"/>
            </a:xfrm>
            <a:custGeom>
              <a:avLst/>
              <a:gdLst>
                <a:gd name="T0" fmla="*/ 0 w 43"/>
                <a:gd name="T1" fmla="*/ 0 h 70"/>
                <a:gd name="T2" fmla="*/ 43 w 43"/>
                <a:gd name="T3" fmla="*/ 35 h 70"/>
                <a:gd name="T4" fmla="*/ 0 w 43"/>
                <a:gd name="T5" fmla="*/ 70 h 70"/>
                <a:gd name="T6" fmla="*/ 0 w 43"/>
                <a:gd name="T7" fmla="*/ 0 h 70"/>
                <a:gd name="T8" fmla="*/ 0 60000 65536"/>
                <a:gd name="T9" fmla="*/ 0 60000 65536"/>
                <a:gd name="T10" fmla="*/ 0 60000 65536"/>
                <a:gd name="T11" fmla="*/ 0 60000 65536"/>
                <a:gd name="T12" fmla="*/ 0 w 43"/>
                <a:gd name="T13" fmla="*/ 0 h 70"/>
                <a:gd name="T14" fmla="*/ 43 w 43"/>
                <a:gd name="T15" fmla="*/ 70 h 70"/>
              </a:gdLst>
              <a:ahLst/>
              <a:cxnLst>
                <a:cxn ang="T8">
                  <a:pos x="T0" y="T1"/>
                </a:cxn>
                <a:cxn ang="T9">
                  <a:pos x="T2" y="T3"/>
                </a:cxn>
                <a:cxn ang="T10">
                  <a:pos x="T4" y="T5"/>
                </a:cxn>
                <a:cxn ang="T11">
                  <a:pos x="T6" y="T7"/>
                </a:cxn>
              </a:cxnLst>
              <a:rect l="T12" t="T13" r="T14" b="T15"/>
              <a:pathLst>
                <a:path w="43" h="70">
                  <a:moveTo>
                    <a:pt x="0" y="0"/>
                  </a:moveTo>
                  <a:lnTo>
                    <a:pt x="43" y="35"/>
                  </a:lnTo>
                  <a:lnTo>
                    <a:pt x="0" y="70"/>
                  </a:lnTo>
                  <a:lnTo>
                    <a:pt x="0" y="0"/>
                  </a:lnTo>
                  <a:close/>
                </a:path>
              </a:pathLst>
            </a:custGeom>
            <a:solidFill>
              <a:srgbClr val="000000"/>
            </a:solidFill>
            <a:ln w="4">
              <a:solidFill>
                <a:srgbClr val="000000"/>
              </a:solidFill>
              <a:round/>
              <a:headEnd/>
              <a:tailEnd/>
            </a:ln>
          </p:spPr>
          <p:txBody>
            <a:bodyPr/>
            <a:lstStyle/>
            <a:p>
              <a:endParaRPr lang="en-US"/>
            </a:p>
          </p:txBody>
        </p:sp>
        <p:sp>
          <p:nvSpPr>
            <p:cNvPr id="29803" name="Line 338">
              <a:extLst>
                <a:ext uri="{FF2B5EF4-FFF2-40B4-BE49-F238E27FC236}">
                  <a16:creationId xmlns:a16="http://schemas.microsoft.com/office/drawing/2014/main" id="{76D4C404-D158-4130-8084-27C473444BC0}"/>
                </a:ext>
              </a:extLst>
            </p:cNvPr>
            <p:cNvSpPr>
              <a:spLocks noChangeShapeType="1"/>
            </p:cNvSpPr>
            <p:nvPr/>
          </p:nvSpPr>
          <p:spPr bwMode="auto">
            <a:xfrm flipV="1">
              <a:off x="2226" y="923"/>
              <a:ext cx="1" cy="19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04" name="Line 339">
              <a:extLst>
                <a:ext uri="{FF2B5EF4-FFF2-40B4-BE49-F238E27FC236}">
                  <a16:creationId xmlns:a16="http://schemas.microsoft.com/office/drawing/2014/main" id="{04504A45-650E-4B60-82F1-5A627B8325B6}"/>
                </a:ext>
              </a:extLst>
            </p:cNvPr>
            <p:cNvSpPr>
              <a:spLocks noChangeShapeType="1"/>
            </p:cNvSpPr>
            <p:nvPr/>
          </p:nvSpPr>
          <p:spPr bwMode="auto">
            <a:xfrm flipV="1">
              <a:off x="2229" y="923"/>
              <a:ext cx="1" cy="19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05" name="Line 340">
              <a:extLst>
                <a:ext uri="{FF2B5EF4-FFF2-40B4-BE49-F238E27FC236}">
                  <a16:creationId xmlns:a16="http://schemas.microsoft.com/office/drawing/2014/main" id="{31E78816-44FB-409B-896D-14F9A6834D7B}"/>
                </a:ext>
              </a:extLst>
            </p:cNvPr>
            <p:cNvSpPr>
              <a:spLocks noChangeShapeType="1"/>
            </p:cNvSpPr>
            <p:nvPr/>
          </p:nvSpPr>
          <p:spPr bwMode="auto">
            <a:xfrm flipV="1">
              <a:off x="2233" y="923"/>
              <a:ext cx="1" cy="196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06" name="Line 341">
              <a:extLst>
                <a:ext uri="{FF2B5EF4-FFF2-40B4-BE49-F238E27FC236}">
                  <a16:creationId xmlns:a16="http://schemas.microsoft.com/office/drawing/2014/main" id="{20E12F9C-951A-49FD-9D61-5487655CA5F6}"/>
                </a:ext>
              </a:extLst>
            </p:cNvPr>
            <p:cNvSpPr>
              <a:spLocks noChangeShapeType="1"/>
            </p:cNvSpPr>
            <p:nvPr/>
          </p:nvSpPr>
          <p:spPr bwMode="auto">
            <a:xfrm flipV="1">
              <a:off x="2237" y="923"/>
              <a:ext cx="1" cy="196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9807" name="Rectangle 342">
              <a:extLst>
                <a:ext uri="{FF2B5EF4-FFF2-40B4-BE49-F238E27FC236}">
                  <a16:creationId xmlns:a16="http://schemas.microsoft.com/office/drawing/2014/main" id="{E0529816-3B2D-47E2-8D72-2BC1E8D61871}"/>
                </a:ext>
              </a:extLst>
            </p:cNvPr>
            <p:cNvSpPr>
              <a:spLocks noChangeArrowheads="1"/>
            </p:cNvSpPr>
            <p:nvPr/>
          </p:nvSpPr>
          <p:spPr bwMode="auto">
            <a:xfrm>
              <a:off x="2287" y="917"/>
              <a:ext cx="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i="1">
                  <a:solidFill>
                    <a:srgbClr val="000000"/>
                  </a:solidFill>
                  <a:latin typeface="Times New Roman" panose="02020603050405020304" pitchFamily="18" charset="0"/>
                </a:rPr>
                <a:t>y</a:t>
              </a:r>
              <a:endParaRPr lang="en-US" altLang="en-US" sz="1800">
                <a:latin typeface="Arial" panose="020B0604020202020204" pitchFamily="34" charset="0"/>
              </a:endParaRPr>
            </a:p>
          </p:txBody>
        </p:sp>
        <p:sp>
          <p:nvSpPr>
            <p:cNvPr id="29808" name="Freeform 343">
              <a:extLst>
                <a:ext uri="{FF2B5EF4-FFF2-40B4-BE49-F238E27FC236}">
                  <a16:creationId xmlns:a16="http://schemas.microsoft.com/office/drawing/2014/main" id="{BCD0FD15-7E10-4654-800D-DC5F579FD390}"/>
                </a:ext>
              </a:extLst>
            </p:cNvPr>
            <p:cNvSpPr>
              <a:spLocks/>
            </p:cNvSpPr>
            <p:nvPr/>
          </p:nvSpPr>
          <p:spPr bwMode="auto">
            <a:xfrm>
              <a:off x="2191" y="926"/>
              <a:ext cx="84" cy="35"/>
            </a:xfrm>
            <a:custGeom>
              <a:avLst/>
              <a:gdLst>
                <a:gd name="T0" fmla="*/ 0 w 84"/>
                <a:gd name="T1" fmla="*/ 35 h 35"/>
                <a:gd name="T2" fmla="*/ 42 w 84"/>
                <a:gd name="T3" fmla="*/ 0 h 35"/>
                <a:gd name="T4" fmla="*/ 84 w 84"/>
                <a:gd name="T5" fmla="*/ 35 h 35"/>
                <a:gd name="T6" fmla="*/ 0 w 84"/>
                <a:gd name="T7" fmla="*/ 35 h 35"/>
                <a:gd name="T8" fmla="*/ 0 60000 65536"/>
                <a:gd name="T9" fmla="*/ 0 60000 65536"/>
                <a:gd name="T10" fmla="*/ 0 60000 65536"/>
                <a:gd name="T11" fmla="*/ 0 60000 65536"/>
                <a:gd name="T12" fmla="*/ 0 w 84"/>
                <a:gd name="T13" fmla="*/ 0 h 35"/>
                <a:gd name="T14" fmla="*/ 84 w 84"/>
                <a:gd name="T15" fmla="*/ 35 h 35"/>
              </a:gdLst>
              <a:ahLst/>
              <a:cxnLst>
                <a:cxn ang="T8">
                  <a:pos x="T0" y="T1"/>
                </a:cxn>
                <a:cxn ang="T9">
                  <a:pos x="T2" y="T3"/>
                </a:cxn>
                <a:cxn ang="T10">
                  <a:pos x="T4" y="T5"/>
                </a:cxn>
                <a:cxn ang="T11">
                  <a:pos x="T6" y="T7"/>
                </a:cxn>
              </a:cxnLst>
              <a:rect l="T12" t="T13" r="T14" b="T15"/>
              <a:pathLst>
                <a:path w="84" h="35">
                  <a:moveTo>
                    <a:pt x="0" y="35"/>
                  </a:moveTo>
                  <a:lnTo>
                    <a:pt x="42" y="0"/>
                  </a:lnTo>
                  <a:lnTo>
                    <a:pt x="84" y="35"/>
                  </a:lnTo>
                  <a:lnTo>
                    <a:pt x="0" y="35"/>
                  </a:lnTo>
                  <a:close/>
                </a:path>
              </a:pathLst>
            </a:custGeom>
            <a:solidFill>
              <a:srgbClr val="000000"/>
            </a:solidFill>
            <a:ln w="4">
              <a:solidFill>
                <a:srgbClr val="000000"/>
              </a:solidFill>
              <a:round/>
              <a:headEnd/>
              <a:tailEnd/>
            </a:ln>
          </p:spPr>
          <p:txBody>
            <a:bodyPr/>
            <a:lstStyle/>
            <a:p>
              <a:endParaRPr lang="en-US"/>
            </a:p>
          </p:txBody>
        </p:sp>
        <p:sp>
          <p:nvSpPr>
            <p:cNvPr id="29809" name="Rectangle 344">
              <a:extLst>
                <a:ext uri="{FF2B5EF4-FFF2-40B4-BE49-F238E27FC236}">
                  <a16:creationId xmlns:a16="http://schemas.microsoft.com/office/drawing/2014/main" id="{0131EA73-DF0D-45A5-9418-5208FBB8C88E}"/>
                </a:ext>
              </a:extLst>
            </p:cNvPr>
            <p:cNvSpPr>
              <a:spLocks noChangeArrowheads="1"/>
            </p:cNvSpPr>
            <p:nvPr/>
          </p:nvSpPr>
          <p:spPr bwMode="auto">
            <a:xfrm>
              <a:off x="196" y="923"/>
              <a:ext cx="4885" cy="1964"/>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sp>
          <p:nvSpPr>
            <p:cNvPr id="29810" name="Line 345">
              <a:extLst>
                <a:ext uri="{FF2B5EF4-FFF2-40B4-BE49-F238E27FC236}">
                  <a16:creationId xmlns:a16="http://schemas.microsoft.com/office/drawing/2014/main" id="{B4DE8D03-19AE-4F9D-B58B-4CA55AEB526C}"/>
                </a:ext>
              </a:extLst>
            </p:cNvPr>
            <p:cNvSpPr>
              <a:spLocks noChangeShapeType="1"/>
            </p:cNvSpPr>
            <p:nvPr/>
          </p:nvSpPr>
          <p:spPr bwMode="auto">
            <a:xfrm>
              <a:off x="605"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11" name="Rectangle 346">
              <a:extLst>
                <a:ext uri="{FF2B5EF4-FFF2-40B4-BE49-F238E27FC236}">
                  <a16:creationId xmlns:a16="http://schemas.microsoft.com/office/drawing/2014/main" id="{B10368AC-21B3-445E-8A81-9FFD24BCA3F1}"/>
                </a:ext>
              </a:extLst>
            </p:cNvPr>
            <p:cNvSpPr>
              <a:spLocks noChangeArrowheads="1"/>
            </p:cNvSpPr>
            <p:nvPr/>
          </p:nvSpPr>
          <p:spPr bwMode="auto">
            <a:xfrm>
              <a:off x="540" y="1934"/>
              <a:ext cx="12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9812" name="Line 347">
              <a:extLst>
                <a:ext uri="{FF2B5EF4-FFF2-40B4-BE49-F238E27FC236}">
                  <a16:creationId xmlns:a16="http://schemas.microsoft.com/office/drawing/2014/main" id="{28BF909A-06C4-40CF-992A-9C14267942A4}"/>
                </a:ext>
              </a:extLst>
            </p:cNvPr>
            <p:cNvSpPr>
              <a:spLocks noChangeShapeType="1"/>
            </p:cNvSpPr>
            <p:nvPr/>
          </p:nvSpPr>
          <p:spPr bwMode="auto">
            <a:xfrm>
              <a:off x="1014"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13" name="Rectangle 348">
              <a:extLst>
                <a:ext uri="{FF2B5EF4-FFF2-40B4-BE49-F238E27FC236}">
                  <a16:creationId xmlns:a16="http://schemas.microsoft.com/office/drawing/2014/main" id="{FBED9EE3-B9DA-42AE-87E6-45A3EA297888}"/>
                </a:ext>
              </a:extLst>
            </p:cNvPr>
            <p:cNvSpPr>
              <a:spLocks noChangeArrowheads="1"/>
            </p:cNvSpPr>
            <p:nvPr/>
          </p:nvSpPr>
          <p:spPr bwMode="auto">
            <a:xfrm>
              <a:off x="918" y="1934"/>
              <a:ext cx="19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-1.5p</a:t>
              </a:r>
              <a:endParaRPr lang="en-US" altLang="en-US" sz="1800">
                <a:latin typeface="Arial" panose="020B0604020202020204" pitchFamily="34" charset="0"/>
              </a:endParaRPr>
            </a:p>
          </p:txBody>
        </p:sp>
        <p:sp>
          <p:nvSpPr>
            <p:cNvPr id="29814" name="Line 349">
              <a:extLst>
                <a:ext uri="{FF2B5EF4-FFF2-40B4-BE49-F238E27FC236}">
                  <a16:creationId xmlns:a16="http://schemas.microsoft.com/office/drawing/2014/main" id="{51CA33A3-5F54-4181-AE31-D016E482909B}"/>
                </a:ext>
              </a:extLst>
            </p:cNvPr>
            <p:cNvSpPr>
              <a:spLocks noChangeShapeType="1"/>
            </p:cNvSpPr>
            <p:nvPr/>
          </p:nvSpPr>
          <p:spPr bwMode="auto">
            <a:xfrm>
              <a:off x="1419"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15" name="Rectangle 350">
              <a:extLst>
                <a:ext uri="{FF2B5EF4-FFF2-40B4-BE49-F238E27FC236}">
                  <a16:creationId xmlns:a16="http://schemas.microsoft.com/office/drawing/2014/main" id="{3E9CCB92-7BAA-4D87-8FFD-F6209D047431}"/>
                </a:ext>
              </a:extLst>
            </p:cNvPr>
            <p:cNvSpPr>
              <a:spLocks noChangeArrowheads="1"/>
            </p:cNvSpPr>
            <p:nvPr/>
          </p:nvSpPr>
          <p:spPr bwMode="auto">
            <a:xfrm>
              <a:off x="1373" y="1934"/>
              <a:ext cx="8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29816" name="Line 351">
              <a:extLst>
                <a:ext uri="{FF2B5EF4-FFF2-40B4-BE49-F238E27FC236}">
                  <a16:creationId xmlns:a16="http://schemas.microsoft.com/office/drawing/2014/main" id="{53863742-A6EA-4BC8-9056-C11B0DCDECB4}"/>
                </a:ext>
              </a:extLst>
            </p:cNvPr>
            <p:cNvSpPr>
              <a:spLocks noChangeShapeType="1"/>
            </p:cNvSpPr>
            <p:nvPr/>
          </p:nvSpPr>
          <p:spPr bwMode="auto">
            <a:xfrm>
              <a:off x="1824"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17" name="Rectangle 352">
              <a:extLst>
                <a:ext uri="{FF2B5EF4-FFF2-40B4-BE49-F238E27FC236}">
                  <a16:creationId xmlns:a16="http://schemas.microsoft.com/office/drawing/2014/main" id="{0D3206CC-70F6-4D8F-8302-150D60BA416A}"/>
                </a:ext>
              </a:extLst>
            </p:cNvPr>
            <p:cNvSpPr>
              <a:spLocks noChangeArrowheads="1"/>
            </p:cNvSpPr>
            <p:nvPr/>
          </p:nvSpPr>
          <p:spPr bwMode="auto">
            <a:xfrm>
              <a:off x="1729" y="1934"/>
              <a:ext cx="19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-0.5p</a:t>
              </a:r>
              <a:endParaRPr lang="en-US" altLang="en-US" sz="1800">
                <a:latin typeface="Arial" panose="020B0604020202020204" pitchFamily="34" charset="0"/>
              </a:endParaRPr>
            </a:p>
          </p:txBody>
        </p:sp>
        <p:sp>
          <p:nvSpPr>
            <p:cNvPr id="29818" name="Rectangle 353">
              <a:extLst>
                <a:ext uri="{FF2B5EF4-FFF2-40B4-BE49-F238E27FC236}">
                  <a16:creationId xmlns:a16="http://schemas.microsoft.com/office/drawing/2014/main" id="{9ED9AFDA-CF69-4D0D-AD55-BD5D52D194EE}"/>
                </a:ext>
              </a:extLst>
            </p:cNvPr>
            <p:cNvSpPr>
              <a:spLocks noChangeArrowheads="1"/>
            </p:cNvSpPr>
            <p:nvPr/>
          </p:nvSpPr>
          <p:spPr bwMode="auto">
            <a:xfrm>
              <a:off x="2249" y="1934"/>
              <a:ext cx="4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a:t>
              </a:r>
              <a:endParaRPr lang="en-US" altLang="en-US" sz="1800">
                <a:latin typeface="Arial" panose="020B0604020202020204" pitchFamily="34" charset="0"/>
              </a:endParaRPr>
            </a:p>
          </p:txBody>
        </p:sp>
        <p:sp>
          <p:nvSpPr>
            <p:cNvPr id="29819" name="Line 354">
              <a:extLst>
                <a:ext uri="{FF2B5EF4-FFF2-40B4-BE49-F238E27FC236}">
                  <a16:creationId xmlns:a16="http://schemas.microsoft.com/office/drawing/2014/main" id="{A7A7474C-D636-43C5-8844-CC6CDD363EDF}"/>
                </a:ext>
              </a:extLst>
            </p:cNvPr>
            <p:cNvSpPr>
              <a:spLocks noChangeShapeType="1"/>
            </p:cNvSpPr>
            <p:nvPr/>
          </p:nvSpPr>
          <p:spPr bwMode="auto">
            <a:xfrm>
              <a:off x="2638"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20" name="Rectangle 355">
              <a:extLst>
                <a:ext uri="{FF2B5EF4-FFF2-40B4-BE49-F238E27FC236}">
                  <a16:creationId xmlns:a16="http://schemas.microsoft.com/office/drawing/2014/main" id="{99DE22BE-D5F2-427D-9C81-1C7E7160489D}"/>
                </a:ext>
              </a:extLst>
            </p:cNvPr>
            <p:cNvSpPr>
              <a:spLocks noChangeArrowheads="1"/>
            </p:cNvSpPr>
            <p:nvPr/>
          </p:nvSpPr>
          <p:spPr bwMode="auto">
            <a:xfrm>
              <a:off x="2566" y="1934"/>
              <a:ext cx="14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0.5p</a:t>
              </a:r>
              <a:endParaRPr lang="en-US" altLang="en-US" sz="1800">
                <a:latin typeface="Arial" panose="020B0604020202020204" pitchFamily="34" charset="0"/>
              </a:endParaRPr>
            </a:p>
          </p:txBody>
        </p:sp>
        <p:sp>
          <p:nvSpPr>
            <p:cNvPr id="29821" name="Line 356">
              <a:extLst>
                <a:ext uri="{FF2B5EF4-FFF2-40B4-BE49-F238E27FC236}">
                  <a16:creationId xmlns:a16="http://schemas.microsoft.com/office/drawing/2014/main" id="{975C470C-D2F1-402D-81B8-76BB3DB1C077}"/>
                </a:ext>
              </a:extLst>
            </p:cNvPr>
            <p:cNvSpPr>
              <a:spLocks noChangeShapeType="1"/>
            </p:cNvSpPr>
            <p:nvPr/>
          </p:nvSpPr>
          <p:spPr bwMode="auto">
            <a:xfrm>
              <a:off x="3044"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22" name="Rectangle 357">
              <a:extLst>
                <a:ext uri="{FF2B5EF4-FFF2-40B4-BE49-F238E27FC236}">
                  <a16:creationId xmlns:a16="http://schemas.microsoft.com/office/drawing/2014/main" id="{8AE85001-ED0D-4315-8994-872FB39834F5}"/>
                </a:ext>
              </a:extLst>
            </p:cNvPr>
            <p:cNvSpPr>
              <a:spLocks noChangeArrowheads="1"/>
            </p:cNvSpPr>
            <p:nvPr/>
          </p:nvSpPr>
          <p:spPr bwMode="auto">
            <a:xfrm>
              <a:off x="3048" y="1934"/>
              <a:ext cx="44"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p</a:t>
              </a:r>
              <a:endParaRPr lang="en-US" altLang="en-US" sz="1800">
                <a:latin typeface="Arial" panose="020B0604020202020204" pitchFamily="34" charset="0"/>
              </a:endParaRPr>
            </a:p>
          </p:txBody>
        </p:sp>
        <p:sp>
          <p:nvSpPr>
            <p:cNvPr id="29823" name="Line 358">
              <a:extLst>
                <a:ext uri="{FF2B5EF4-FFF2-40B4-BE49-F238E27FC236}">
                  <a16:creationId xmlns:a16="http://schemas.microsoft.com/office/drawing/2014/main" id="{2417F7C1-3597-47AE-AA20-B8E353E7A106}"/>
                </a:ext>
              </a:extLst>
            </p:cNvPr>
            <p:cNvSpPr>
              <a:spLocks noChangeShapeType="1"/>
            </p:cNvSpPr>
            <p:nvPr/>
          </p:nvSpPr>
          <p:spPr bwMode="auto">
            <a:xfrm>
              <a:off x="3453"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24" name="Rectangle 359">
              <a:extLst>
                <a:ext uri="{FF2B5EF4-FFF2-40B4-BE49-F238E27FC236}">
                  <a16:creationId xmlns:a16="http://schemas.microsoft.com/office/drawing/2014/main" id="{1A5D7632-4AD2-470C-907D-A0A2DD1DB8CD}"/>
                </a:ext>
              </a:extLst>
            </p:cNvPr>
            <p:cNvSpPr>
              <a:spLocks noChangeArrowheads="1"/>
            </p:cNvSpPr>
            <p:nvPr/>
          </p:nvSpPr>
          <p:spPr bwMode="auto">
            <a:xfrm>
              <a:off x="3380" y="1934"/>
              <a:ext cx="14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1.5p</a:t>
              </a:r>
              <a:endParaRPr lang="en-US" altLang="en-US" sz="1800">
                <a:latin typeface="Arial" panose="020B0604020202020204" pitchFamily="34" charset="0"/>
              </a:endParaRPr>
            </a:p>
          </p:txBody>
        </p:sp>
        <p:sp>
          <p:nvSpPr>
            <p:cNvPr id="29825" name="Line 360">
              <a:extLst>
                <a:ext uri="{FF2B5EF4-FFF2-40B4-BE49-F238E27FC236}">
                  <a16:creationId xmlns:a16="http://schemas.microsoft.com/office/drawing/2014/main" id="{AFD7BA8F-9194-4C19-9B87-1115A605D494}"/>
                </a:ext>
              </a:extLst>
            </p:cNvPr>
            <p:cNvSpPr>
              <a:spLocks noChangeShapeType="1"/>
            </p:cNvSpPr>
            <p:nvPr/>
          </p:nvSpPr>
          <p:spPr bwMode="auto">
            <a:xfrm>
              <a:off x="3858"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26" name="Rectangle 361">
              <a:extLst>
                <a:ext uri="{FF2B5EF4-FFF2-40B4-BE49-F238E27FC236}">
                  <a16:creationId xmlns:a16="http://schemas.microsoft.com/office/drawing/2014/main" id="{9099A36B-291E-4850-850A-E094A5CE1532}"/>
                </a:ext>
              </a:extLst>
            </p:cNvPr>
            <p:cNvSpPr>
              <a:spLocks noChangeArrowheads="1"/>
            </p:cNvSpPr>
            <p:nvPr/>
          </p:nvSpPr>
          <p:spPr bwMode="auto">
            <a:xfrm>
              <a:off x="3816" y="1934"/>
              <a:ext cx="8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2p</a:t>
              </a:r>
              <a:endParaRPr lang="en-US" altLang="en-US" sz="1800">
                <a:latin typeface="Arial" panose="020B0604020202020204" pitchFamily="34" charset="0"/>
              </a:endParaRPr>
            </a:p>
          </p:txBody>
        </p:sp>
        <p:sp>
          <p:nvSpPr>
            <p:cNvPr id="29827" name="Line 362">
              <a:extLst>
                <a:ext uri="{FF2B5EF4-FFF2-40B4-BE49-F238E27FC236}">
                  <a16:creationId xmlns:a16="http://schemas.microsoft.com/office/drawing/2014/main" id="{F7AFAA4E-2588-48E3-A97F-7FB930AE6DF6}"/>
                </a:ext>
              </a:extLst>
            </p:cNvPr>
            <p:cNvSpPr>
              <a:spLocks noChangeShapeType="1"/>
            </p:cNvSpPr>
            <p:nvPr/>
          </p:nvSpPr>
          <p:spPr bwMode="auto">
            <a:xfrm>
              <a:off x="4267"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28" name="Rectangle 363">
              <a:extLst>
                <a:ext uri="{FF2B5EF4-FFF2-40B4-BE49-F238E27FC236}">
                  <a16:creationId xmlns:a16="http://schemas.microsoft.com/office/drawing/2014/main" id="{57EFF16D-10ED-4DFD-BC46-D2EEBC892162}"/>
                </a:ext>
              </a:extLst>
            </p:cNvPr>
            <p:cNvSpPr>
              <a:spLocks noChangeArrowheads="1"/>
            </p:cNvSpPr>
            <p:nvPr/>
          </p:nvSpPr>
          <p:spPr bwMode="auto">
            <a:xfrm>
              <a:off x="4194" y="1934"/>
              <a:ext cx="14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2.5p</a:t>
              </a:r>
              <a:endParaRPr lang="en-US" altLang="en-US" sz="1800">
                <a:latin typeface="Arial" panose="020B0604020202020204" pitchFamily="34" charset="0"/>
              </a:endParaRPr>
            </a:p>
          </p:txBody>
        </p:sp>
        <p:sp>
          <p:nvSpPr>
            <p:cNvPr id="29829" name="Line 364">
              <a:extLst>
                <a:ext uri="{FF2B5EF4-FFF2-40B4-BE49-F238E27FC236}">
                  <a16:creationId xmlns:a16="http://schemas.microsoft.com/office/drawing/2014/main" id="{A388F3F6-42C9-4C95-933F-6803CB9FA3CA}"/>
                </a:ext>
              </a:extLst>
            </p:cNvPr>
            <p:cNvSpPr>
              <a:spLocks noChangeShapeType="1"/>
            </p:cNvSpPr>
            <p:nvPr/>
          </p:nvSpPr>
          <p:spPr bwMode="auto">
            <a:xfrm>
              <a:off x="4672" y="1880"/>
              <a:ext cx="1" cy="54"/>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30" name="Rectangle 365">
              <a:extLst>
                <a:ext uri="{FF2B5EF4-FFF2-40B4-BE49-F238E27FC236}">
                  <a16:creationId xmlns:a16="http://schemas.microsoft.com/office/drawing/2014/main" id="{A80B8C3C-0B0E-4A90-8FC9-60760236CC56}"/>
                </a:ext>
              </a:extLst>
            </p:cNvPr>
            <p:cNvSpPr>
              <a:spLocks noChangeArrowheads="1"/>
            </p:cNvSpPr>
            <p:nvPr/>
          </p:nvSpPr>
          <p:spPr bwMode="auto">
            <a:xfrm>
              <a:off x="4630" y="1934"/>
              <a:ext cx="8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Symbol" panose="05050102010706020507" pitchFamily="18" charset="2"/>
                </a:rPr>
                <a:t>3p</a:t>
              </a:r>
              <a:endParaRPr lang="en-US" altLang="en-US" sz="1800">
                <a:latin typeface="Arial" panose="020B0604020202020204" pitchFamily="34" charset="0"/>
              </a:endParaRPr>
            </a:p>
          </p:txBody>
        </p:sp>
        <p:sp>
          <p:nvSpPr>
            <p:cNvPr id="29831" name="Rectangle 366">
              <a:extLst>
                <a:ext uri="{FF2B5EF4-FFF2-40B4-BE49-F238E27FC236}">
                  <a16:creationId xmlns:a16="http://schemas.microsoft.com/office/drawing/2014/main" id="{5B1AFAD4-B4CF-418B-B102-0635DC2FC346}"/>
                </a:ext>
              </a:extLst>
            </p:cNvPr>
            <p:cNvSpPr>
              <a:spLocks noChangeArrowheads="1"/>
            </p:cNvSpPr>
            <p:nvPr/>
          </p:nvSpPr>
          <p:spPr bwMode="auto">
            <a:xfrm>
              <a:off x="2092" y="2645"/>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9832" name="Line 367">
              <a:extLst>
                <a:ext uri="{FF2B5EF4-FFF2-40B4-BE49-F238E27FC236}">
                  <a16:creationId xmlns:a16="http://schemas.microsoft.com/office/drawing/2014/main" id="{3826C7E2-E6A3-4EDB-9515-BC1F3CB6F908}"/>
                </a:ext>
              </a:extLst>
            </p:cNvPr>
            <p:cNvSpPr>
              <a:spLocks noChangeShapeType="1"/>
            </p:cNvSpPr>
            <p:nvPr/>
          </p:nvSpPr>
          <p:spPr bwMode="auto">
            <a:xfrm>
              <a:off x="2203" y="2687"/>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33" name="Rectangle 368">
              <a:extLst>
                <a:ext uri="{FF2B5EF4-FFF2-40B4-BE49-F238E27FC236}">
                  <a16:creationId xmlns:a16="http://schemas.microsoft.com/office/drawing/2014/main" id="{EE23FDCC-E895-4DC3-9FCE-27E74CC35227}"/>
                </a:ext>
              </a:extLst>
            </p:cNvPr>
            <p:cNvSpPr>
              <a:spLocks noChangeArrowheads="1"/>
            </p:cNvSpPr>
            <p:nvPr/>
          </p:nvSpPr>
          <p:spPr bwMode="auto">
            <a:xfrm>
              <a:off x="2092" y="2452"/>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9834" name="Line 369">
              <a:extLst>
                <a:ext uri="{FF2B5EF4-FFF2-40B4-BE49-F238E27FC236}">
                  <a16:creationId xmlns:a16="http://schemas.microsoft.com/office/drawing/2014/main" id="{A7B51D54-BC8C-449D-901A-E1D423F955DB}"/>
                </a:ext>
              </a:extLst>
            </p:cNvPr>
            <p:cNvSpPr>
              <a:spLocks noChangeShapeType="1"/>
            </p:cNvSpPr>
            <p:nvPr/>
          </p:nvSpPr>
          <p:spPr bwMode="auto">
            <a:xfrm>
              <a:off x="2203" y="2493"/>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35" name="Rectangle 370">
              <a:extLst>
                <a:ext uri="{FF2B5EF4-FFF2-40B4-BE49-F238E27FC236}">
                  <a16:creationId xmlns:a16="http://schemas.microsoft.com/office/drawing/2014/main" id="{0FAA9CC0-5AFC-4863-8A34-1B9F6DBFF8E3}"/>
                </a:ext>
              </a:extLst>
            </p:cNvPr>
            <p:cNvSpPr>
              <a:spLocks noChangeArrowheads="1"/>
            </p:cNvSpPr>
            <p:nvPr/>
          </p:nvSpPr>
          <p:spPr bwMode="auto">
            <a:xfrm>
              <a:off x="2092" y="2255"/>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9836" name="Line 371">
              <a:extLst>
                <a:ext uri="{FF2B5EF4-FFF2-40B4-BE49-F238E27FC236}">
                  <a16:creationId xmlns:a16="http://schemas.microsoft.com/office/drawing/2014/main" id="{EB355B3C-2BB6-4846-9FD3-62876576AC3A}"/>
                </a:ext>
              </a:extLst>
            </p:cNvPr>
            <p:cNvSpPr>
              <a:spLocks noChangeShapeType="1"/>
            </p:cNvSpPr>
            <p:nvPr/>
          </p:nvSpPr>
          <p:spPr bwMode="auto">
            <a:xfrm>
              <a:off x="2203" y="2296"/>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37" name="Rectangle 372">
              <a:extLst>
                <a:ext uri="{FF2B5EF4-FFF2-40B4-BE49-F238E27FC236}">
                  <a16:creationId xmlns:a16="http://schemas.microsoft.com/office/drawing/2014/main" id="{964F39D2-794E-4B3E-8D8A-91721411C36B}"/>
                </a:ext>
              </a:extLst>
            </p:cNvPr>
            <p:cNvSpPr>
              <a:spLocks noChangeArrowheads="1"/>
            </p:cNvSpPr>
            <p:nvPr/>
          </p:nvSpPr>
          <p:spPr bwMode="auto">
            <a:xfrm>
              <a:off x="2092" y="2061"/>
              <a:ext cx="97"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9838" name="Line 373">
              <a:extLst>
                <a:ext uri="{FF2B5EF4-FFF2-40B4-BE49-F238E27FC236}">
                  <a16:creationId xmlns:a16="http://schemas.microsoft.com/office/drawing/2014/main" id="{10EFDBDF-17C3-48D6-AF93-24ACE4A370C5}"/>
                </a:ext>
              </a:extLst>
            </p:cNvPr>
            <p:cNvSpPr>
              <a:spLocks noChangeShapeType="1"/>
            </p:cNvSpPr>
            <p:nvPr/>
          </p:nvSpPr>
          <p:spPr bwMode="auto">
            <a:xfrm>
              <a:off x="2203" y="2102"/>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39" name="Rectangle 374">
              <a:extLst>
                <a:ext uri="{FF2B5EF4-FFF2-40B4-BE49-F238E27FC236}">
                  <a16:creationId xmlns:a16="http://schemas.microsoft.com/office/drawing/2014/main" id="{B5AA44B6-59EE-4166-BCCF-AC1C93E4B15C}"/>
                </a:ext>
              </a:extLst>
            </p:cNvPr>
            <p:cNvSpPr>
              <a:spLocks noChangeArrowheads="1"/>
            </p:cNvSpPr>
            <p:nvPr/>
          </p:nvSpPr>
          <p:spPr bwMode="auto">
            <a:xfrm>
              <a:off x="2145" y="1667"/>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1</a:t>
              </a:r>
              <a:endParaRPr lang="en-US" altLang="en-US" sz="1800">
                <a:latin typeface="Arial" panose="020B0604020202020204" pitchFamily="34" charset="0"/>
              </a:endParaRPr>
            </a:p>
          </p:txBody>
        </p:sp>
        <p:sp>
          <p:nvSpPr>
            <p:cNvPr id="29840" name="Line 375">
              <a:extLst>
                <a:ext uri="{FF2B5EF4-FFF2-40B4-BE49-F238E27FC236}">
                  <a16:creationId xmlns:a16="http://schemas.microsoft.com/office/drawing/2014/main" id="{D7DB55B4-AA42-47F0-A6A8-579030056356}"/>
                </a:ext>
              </a:extLst>
            </p:cNvPr>
            <p:cNvSpPr>
              <a:spLocks noChangeShapeType="1"/>
            </p:cNvSpPr>
            <p:nvPr/>
          </p:nvSpPr>
          <p:spPr bwMode="auto">
            <a:xfrm>
              <a:off x="2203" y="1708"/>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41" name="Rectangle 376">
              <a:extLst>
                <a:ext uri="{FF2B5EF4-FFF2-40B4-BE49-F238E27FC236}">
                  <a16:creationId xmlns:a16="http://schemas.microsoft.com/office/drawing/2014/main" id="{1BAA4C17-4E51-4D67-A3F5-E2FCD8C3141D}"/>
                </a:ext>
              </a:extLst>
            </p:cNvPr>
            <p:cNvSpPr>
              <a:spLocks noChangeArrowheads="1"/>
            </p:cNvSpPr>
            <p:nvPr/>
          </p:nvSpPr>
          <p:spPr bwMode="auto">
            <a:xfrm>
              <a:off x="2145" y="1473"/>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2</a:t>
              </a:r>
              <a:endParaRPr lang="en-US" altLang="en-US" sz="1800">
                <a:latin typeface="Arial" panose="020B0604020202020204" pitchFamily="34" charset="0"/>
              </a:endParaRPr>
            </a:p>
          </p:txBody>
        </p:sp>
        <p:sp>
          <p:nvSpPr>
            <p:cNvPr id="29842" name="Line 377">
              <a:extLst>
                <a:ext uri="{FF2B5EF4-FFF2-40B4-BE49-F238E27FC236}">
                  <a16:creationId xmlns:a16="http://schemas.microsoft.com/office/drawing/2014/main" id="{FAE7D7D0-2233-4599-8BBB-E01BDF7FE38D}"/>
                </a:ext>
              </a:extLst>
            </p:cNvPr>
            <p:cNvSpPr>
              <a:spLocks noChangeShapeType="1"/>
            </p:cNvSpPr>
            <p:nvPr/>
          </p:nvSpPr>
          <p:spPr bwMode="auto">
            <a:xfrm>
              <a:off x="2203" y="1514"/>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43" name="Rectangle 378">
              <a:extLst>
                <a:ext uri="{FF2B5EF4-FFF2-40B4-BE49-F238E27FC236}">
                  <a16:creationId xmlns:a16="http://schemas.microsoft.com/office/drawing/2014/main" id="{144AF269-736A-4496-8CD6-CDB58176A748}"/>
                </a:ext>
              </a:extLst>
            </p:cNvPr>
            <p:cNvSpPr>
              <a:spLocks noChangeArrowheads="1"/>
            </p:cNvSpPr>
            <p:nvPr/>
          </p:nvSpPr>
          <p:spPr bwMode="auto">
            <a:xfrm>
              <a:off x="2145" y="1276"/>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3</a:t>
              </a:r>
              <a:endParaRPr lang="en-US" altLang="en-US" sz="1800">
                <a:latin typeface="Arial" panose="020B0604020202020204" pitchFamily="34" charset="0"/>
              </a:endParaRPr>
            </a:p>
          </p:txBody>
        </p:sp>
        <p:sp>
          <p:nvSpPr>
            <p:cNvPr id="29844" name="Line 379">
              <a:extLst>
                <a:ext uri="{FF2B5EF4-FFF2-40B4-BE49-F238E27FC236}">
                  <a16:creationId xmlns:a16="http://schemas.microsoft.com/office/drawing/2014/main" id="{A4327E88-D3C0-4BA4-995D-DC4A47B983CB}"/>
                </a:ext>
              </a:extLst>
            </p:cNvPr>
            <p:cNvSpPr>
              <a:spLocks noChangeShapeType="1"/>
            </p:cNvSpPr>
            <p:nvPr/>
          </p:nvSpPr>
          <p:spPr bwMode="auto">
            <a:xfrm>
              <a:off x="2203" y="1317"/>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45" name="Rectangle 380">
              <a:extLst>
                <a:ext uri="{FF2B5EF4-FFF2-40B4-BE49-F238E27FC236}">
                  <a16:creationId xmlns:a16="http://schemas.microsoft.com/office/drawing/2014/main" id="{7416659A-FDB9-4797-96F4-1B8CA81CC07A}"/>
                </a:ext>
              </a:extLst>
            </p:cNvPr>
            <p:cNvSpPr>
              <a:spLocks noChangeArrowheads="1"/>
            </p:cNvSpPr>
            <p:nvPr/>
          </p:nvSpPr>
          <p:spPr bwMode="auto">
            <a:xfrm>
              <a:off x="2145" y="1082"/>
              <a:ext cx="4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solidFill>
                    <a:srgbClr val="000000"/>
                  </a:solidFill>
                  <a:latin typeface="Courier New" panose="02070309020205020404" pitchFamily="49" charset="0"/>
                </a:rPr>
                <a:t>4</a:t>
              </a:r>
              <a:endParaRPr lang="en-US" altLang="en-US" sz="1800">
                <a:latin typeface="Arial" panose="020B0604020202020204" pitchFamily="34" charset="0"/>
              </a:endParaRPr>
            </a:p>
          </p:txBody>
        </p:sp>
        <p:sp>
          <p:nvSpPr>
            <p:cNvPr id="29846" name="Line 381">
              <a:extLst>
                <a:ext uri="{FF2B5EF4-FFF2-40B4-BE49-F238E27FC236}">
                  <a16:creationId xmlns:a16="http://schemas.microsoft.com/office/drawing/2014/main" id="{3CE5AEF9-7594-4411-988C-75B5907BF9CF}"/>
                </a:ext>
              </a:extLst>
            </p:cNvPr>
            <p:cNvSpPr>
              <a:spLocks noChangeShapeType="1"/>
            </p:cNvSpPr>
            <p:nvPr/>
          </p:nvSpPr>
          <p:spPr bwMode="auto">
            <a:xfrm>
              <a:off x="2203" y="1123"/>
              <a:ext cx="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47" name="Line 384">
              <a:extLst>
                <a:ext uri="{FF2B5EF4-FFF2-40B4-BE49-F238E27FC236}">
                  <a16:creationId xmlns:a16="http://schemas.microsoft.com/office/drawing/2014/main" id="{168A84FE-2419-444B-908B-44334B1FBE5A}"/>
                </a:ext>
              </a:extLst>
            </p:cNvPr>
            <p:cNvSpPr>
              <a:spLocks noChangeShapeType="1"/>
            </p:cNvSpPr>
            <p:nvPr/>
          </p:nvSpPr>
          <p:spPr bwMode="auto">
            <a:xfrm flipH="1">
              <a:off x="1927" y="2852"/>
              <a:ext cx="4" cy="38"/>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48" name="Line 386">
              <a:extLst>
                <a:ext uri="{FF2B5EF4-FFF2-40B4-BE49-F238E27FC236}">
                  <a16:creationId xmlns:a16="http://schemas.microsoft.com/office/drawing/2014/main" id="{A154349B-6844-4946-8214-11043343B306}"/>
                </a:ext>
              </a:extLst>
            </p:cNvPr>
            <p:cNvSpPr>
              <a:spLocks noChangeShapeType="1"/>
            </p:cNvSpPr>
            <p:nvPr/>
          </p:nvSpPr>
          <p:spPr bwMode="auto">
            <a:xfrm flipH="1">
              <a:off x="3552" y="2861"/>
              <a:ext cx="4" cy="3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849" name="Rectangle 388">
              <a:extLst>
                <a:ext uri="{FF2B5EF4-FFF2-40B4-BE49-F238E27FC236}">
                  <a16:creationId xmlns:a16="http://schemas.microsoft.com/office/drawing/2014/main" id="{75C2D3B3-8283-4BE7-B33E-3B85F913378A}"/>
                </a:ext>
              </a:extLst>
            </p:cNvPr>
            <p:cNvSpPr>
              <a:spLocks noChangeArrowheads="1"/>
            </p:cNvSpPr>
            <p:nvPr/>
          </p:nvSpPr>
          <p:spPr bwMode="auto">
            <a:xfrm>
              <a:off x="196" y="923"/>
              <a:ext cx="4885" cy="1964"/>
            </a:xfrm>
            <a:prstGeom prst="rect">
              <a:avLst/>
            </a:prstGeom>
            <a:noFill/>
            <a:ln w="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endParaRPr lang="en-CA" altLang="en-US" sz="1800">
                <a:latin typeface="Arial" panose="020B0604020202020204" pitchFamily="34" charset="0"/>
              </a:endParaRPr>
            </a:p>
          </p:txBody>
        </p:sp>
      </p:grpSp>
      <p:cxnSp>
        <p:nvCxnSpPr>
          <p:cNvPr id="398" name="Straight Connector 397">
            <a:extLst>
              <a:ext uri="{FF2B5EF4-FFF2-40B4-BE49-F238E27FC236}">
                <a16:creationId xmlns:a16="http://schemas.microsoft.com/office/drawing/2014/main" id="{76AF478A-16FF-4F16-9C8C-5E3C4199761B}"/>
              </a:ext>
            </a:extLst>
          </p:cNvPr>
          <p:cNvCxnSpPr/>
          <p:nvPr/>
        </p:nvCxnSpPr>
        <p:spPr bwMode="auto">
          <a:xfrm rot="5400000">
            <a:off x="231776" y="2867026"/>
            <a:ext cx="3419475"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399" name="Oval 398">
            <a:extLst>
              <a:ext uri="{FF2B5EF4-FFF2-40B4-BE49-F238E27FC236}">
                <a16:creationId xmlns:a16="http://schemas.microsoft.com/office/drawing/2014/main" id="{69493567-EC8A-4C31-8D4F-69916FFD4621}"/>
              </a:ext>
            </a:extLst>
          </p:cNvPr>
          <p:cNvSpPr/>
          <p:nvPr/>
        </p:nvSpPr>
        <p:spPr>
          <a:xfrm flipV="1">
            <a:off x="3179764" y="2738439"/>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400" name="Straight Connector 399">
            <a:extLst>
              <a:ext uri="{FF2B5EF4-FFF2-40B4-BE49-F238E27FC236}">
                <a16:creationId xmlns:a16="http://schemas.microsoft.com/office/drawing/2014/main" id="{8B204E95-F75E-4284-97A5-3952E80DE6C2}"/>
              </a:ext>
            </a:extLst>
          </p:cNvPr>
          <p:cNvCxnSpPr/>
          <p:nvPr/>
        </p:nvCxnSpPr>
        <p:spPr bwMode="auto">
          <a:xfrm rot="5400000">
            <a:off x="2794794" y="2909094"/>
            <a:ext cx="3421062"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01" name="Oval 400">
            <a:extLst>
              <a:ext uri="{FF2B5EF4-FFF2-40B4-BE49-F238E27FC236}">
                <a16:creationId xmlns:a16="http://schemas.microsoft.com/office/drawing/2014/main" id="{A0FC3384-E576-49CA-885C-099BD341076A}"/>
              </a:ext>
            </a:extLst>
          </p:cNvPr>
          <p:cNvSpPr/>
          <p:nvPr/>
        </p:nvSpPr>
        <p:spPr>
          <a:xfrm flipV="1">
            <a:off x="5745164" y="2732089"/>
            <a:ext cx="109537"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402" name="Straight Connector 401">
            <a:extLst>
              <a:ext uri="{FF2B5EF4-FFF2-40B4-BE49-F238E27FC236}">
                <a16:creationId xmlns:a16="http://schemas.microsoft.com/office/drawing/2014/main" id="{F855C9EB-CDDB-4F0F-A454-5A02090E10B4}"/>
              </a:ext>
            </a:extLst>
          </p:cNvPr>
          <p:cNvCxnSpPr/>
          <p:nvPr/>
        </p:nvCxnSpPr>
        <p:spPr bwMode="auto">
          <a:xfrm rot="5400000">
            <a:off x="5376069" y="2840832"/>
            <a:ext cx="3421063"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403" name="Oval 402">
            <a:extLst>
              <a:ext uri="{FF2B5EF4-FFF2-40B4-BE49-F238E27FC236}">
                <a16:creationId xmlns:a16="http://schemas.microsoft.com/office/drawing/2014/main" id="{EDCB9D63-6427-4906-93A4-1D1886B71511}"/>
              </a:ext>
            </a:extLst>
          </p:cNvPr>
          <p:cNvSpPr/>
          <p:nvPr/>
        </p:nvSpPr>
        <p:spPr>
          <a:xfrm flipV="1">
            <a:off x="8324850" y="2711450"/>
            <a:ext cx="109538"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cxnSp>
        <p:nvCxnSpPr>
          <p:cNvPr id="404" name="Straight Connector 403">
            <a:extLst>
              <a:ext uri="{FF2B5EF4-FFF2-40B4-BE49-F238E27FC236}">
                <a16:creationId xmlns:a16="http://schemas.microsoft.com/office/drawing/2014/main" id="{C9A42B7F-8010-47CE-820B-E90FDBE2090D}"/>
              </a:ext>
            </a:extLst>
          </p:cNvPr>
          <p:cNvCxnSpPr/>
          <p:nvPr/>
        </p:nvCxnSpPr>
        <p:spPr bwMode="auto">
          <a:xfrm rot="5400000">
            <a:off x="7988301" y="2882901"/>
            <a:ext cx="3419475"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9708" name="Object 5">
            <a:extLst>
              <a:ext uri="{FF2B5EF4-FFF2-40B4-BE49-F238E27FC236}">
                <a16:creationId xmlns:a16="http://schemas.microsoft.com/office/drawing/2014/main" id="{05BFD2A4-BD82-4687-8EFE-D1EF00C199C9}"/>
              </a:ext>
            </a:extLst>
          </p:cNvPr>
          <p:cNvGraphicFramePr>
            <a:graphicFrameLocks noChangeAspect="1"/>
          </p:cNvGraphicFramePr>
          <p:nvPr/>
        </p:nvGraphicFramePr>
        <p:xfrm>
          <a:off x="8010525" y="522289"/>
          <a:ext cx="2389188" cy="479425"/>
        </p:xfrm>
        <a:graphic>
          <a:graphicData uri="http://schemas.openxmlformats.org/presentationml/2006/ole">
            <mc:AlternateContent xmlns:mc="http://schemas.openxmlformats.org/markup-compatibility/2006">
              <mc:Choice xmlns:v="urn:schemas-microsoft-com:vml" Requires="v">
                <p:oleObj spid="_x0000_s13314" name="Equation" r:id="rId5" imgW="1269449" imgH="253890" progId="Equation.DSMT4">
                  <p:embed/>
                </p:oleObj>
              </mc:Choice>
              <mc:Fallback>
                <p:oleObj name="Equation" r:id="rId5" imgW="1269449" imgH="253890" progId="Equation.DSMT4">
                  <p:embed/>
                  <p:pic>
                    <p:nvPicPr>
                      <p:cNvPr id="29708" name="Object 5">
                        <a:extLst>
                          <a:ext uri="{FF2B5EF4-FFF2-40B4-BE49-F238E27FC236}">
                            <a16:creationId xmlns:a16="http://schemas.microsoft.com/office/drawing/2014/main" id="{05BFD2A4-BD82-4687-8EFE-D1EF00C199C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10525" y="522289"/>
                        <a:ext cx="2389188" cy="479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54" name="TextBox 405">
            <a:extLst>
              <a:ext uri="{FF2B5EF4-FFF2-40B4-BE49-F238E27FC236}">
                <a16:creationId xmlns:a16="http://schemas.microsoft.com/office/drawing/2014/main" id="{AE9622B1-D2AD-4408-9A42-E269E9150103}"/>
              </a:ext>
            </a:extLst>
          </p:cNvPr>
          <p:cNvSpPr txBox="1">
            <a:spLocks noChangeArrowheads="1"/>
          </p:cNvSpPr>
          <p:nvPr/>
        </p:nvSpPr>
        <p:spPr bwMode="auto">
          <a:xfrm>
            <a:off x="1760538" y="4745039"/>
            <a:ext cx="20367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1</a:t>
            </a:r>
            <a:r>
              <a:rPr lang="en-CA" altLang="en-US" sz="1800" baseline="30000">
                <a:solidFill>
                  <a:srgbClr val="FF0000"/>
                </a:solidFill>
                <a:latin typeface="Arial" panose="020B0604020202020204" pitchFamily="34" charset="0"/>
              </a:rPr>
              <a:t>st</a:t>
            </a:r>
            <a:r>
              <a:rPr lang="en-CA" altLang="en-US" sz="1800">
                <a:solidFill>
                  <a:srgbClr val="FF0000"/>
                </a:solidFill>
                <a:latin typeface="Arial" panose="020B0604020202020204" pitchFamily="34" charset="0"/>
              </a:rPr>
              <a:t> Find the period</a:t>
            </a:r>
          </a:p>
        </p:txBody>
      </p:sp>
      <p:sp>
        <p:nvSpPr>
          <p:cNvPr id="10255" name="TextBox 406">
            <a:extLst>
              <a:ext uri="{FF2B5EF4-FFF2-40B4-BE49-F238E27FC236}">
                <a16:creationId xmlns:a16="http://schemas.microsoft.com/office/drawing/2014/main" id="{E32771FD-C084-4C44-8B2A-9D7A1BBEF2EA}"/>
              </a:ext>
            </a:extLst>
          </p:cNvPr>
          <p:cNvSpPr txBox="1">
            <a:spLocks noChangeArrowheads="1"/>
          </p:cNvSpPr>
          <p:nvPr/>
        </p:nvSpPr>
        <p:spPr bwMode="auto">
          <a:xfrm>
            <a:off x="1787525" y="5402264"/>
            <a:ext cx="19573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2</a:t>
            </a:r>
            <a:r>
              <a:rPr lang="en-CA" altLang="en-US" sz="1800" baseline="30000">
                <a:solidFill>
                  <a:srgbClr val="FF0000"/>
                </a:solidFill>
                <a:latin typeface="Arial" panose="020B0604020202020204" pitchFamily="34" charset="0"/>
              </a:rPr>
              <a:t>nd</a:t>
            </a:r>
            <a:r>
              <a:rPr lang="en-CA" altLang="en-US" sz="1800">
                <a:solidFill>
                  <a:srgbClr val="FF0000"/>
                </a:solidFill>
                <a:latin typeface="Arial" panose="020B0604020202020204" pitchFamily="34" charset="0"/>
              </a:rPr>
              <a:t> Find the H.S.</a:t>
            </a:r>
          </a:p>
        </p:txBody>
      </p:sp>
      <p:sp>
        <p:nvSpPr>
          <p:cNvPr id="10256" name="TextBox 407">
            <a:extLst>
              <a:ext uri="{FF2B5EF4-FFF2-40B4-BE49-F238E27FC236}">
                <a16:creationId xmlns:a16="http://schemas.microsoft.com/office/drawing/2014/main" id="{5A92BFD5-8EB6-45A4-92D3-297DBE9A2720}"/>
              </a:ext>
            </a:extLst>
          </p:cNvPr>
          <p:cNvSpPr txBox="1">
            <a:spLocks noChangeArrowheads="1"/>
          </p:cNvSpPr>
          <p:nvPr/>
        </p:nvSpPr>
        <p:spPr bwMode="auto">
          <a:xfrm>
            <a:off x="1781176" y="6107113"/>
            <a:ext cx="17748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3</a:t>
            </a:r>
            <a:r>
              <a:rPr lang="en-CA" altLang="en-US" sz="1800" baseline="30000">
                <a:solidFill>
                  <a:srgbClr val="FF0000"/>
                </a:solidFill>
                <a:latin typeface="Arial" panose="020B0604020202020204" pitchFamily="34" charset="0"/>
              </a:rPr>
              <a:t>rd </a:t>
            </a:r>
            <a:r>
              <a:rPr lang="en-CA" altLang="en-US" sz="1800">
                <a:solidFill>
                  <a:srgbClr val="FF0000"/>
                </a:solidFill>
                <a:latin typeface="Arial" panose="020B0604020202020204" pitchFamily="34" charset="0"/>
              </a:rPr>
              <a:t>Vertical Exp/</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     Compr.</a:t>
            </a:r>
          </a:p>
        </p:txBody>
      </p:sp>
      <p:grpSp>
        <p:nvGrpSpPr>
          <p:cNvPr id="29712" name="Group 531">
            <a:extLst>
              <a:ext uri="{FF2B5EF4-FFF2-40B4-BE49-F238E27FC236}">
                <a16:creationId xmlns:a16="http://schemas.microsoft.com/office/drawing/2014/main" id="{FB00A32A-30DE-491F-B1FB-C0E804AE3CEB}"/>
              </a:ext>
            </a:extLst>
          </p:cNvPr>
          <p:cNvGrpSpPr>
            <a:grpSpLocks/>
          </p:cNvGrpSpPr>
          <p:nvPr/>
        </p:nvGrpSpPr>
        <p:grpSpPr bwMode="auto">
          <a:xfrm>
            <a:off x="2282825" y="1230313"/>
            <a:ext cx="1951038" cy="3160712"/>
            <a:chOff x="774700" y="1482725"/>
            <a:chExt cx="1951038" cy="3160713"/>
          </a:xfrm>
        </p:grpSpPr>
        <p:sp>
          <p:nvSpPr>
            <p:cNvPr id="29734" name="Freeform 505">
              <a:extLst>
                <a:ext uri="{FF2B5EF4-FFF2-40B4-BE49-F238E27FC236}">
                  <a16:creationId xmlns:a16="http://schemas.microsoft.com/office/drawing/2014/main" id="{83C5724F-4B6D-4302-ADB7-4B1A80EA8A27}"/>
                </a:ext>
              </a:extLst>
            </p:cNvPr>
            <p:cNvSpPr>
              <a:spLocks/>
            </p:cNvSpPr>
            <p:nvPr/>
          </p:nvSpPr>
          <p:spPr bwMode="auto">
            <a:xfrm>
              <a:off x="774700" y="4264025"/>
              <a:ext cx="84137" cy="379413"/>
            </a:xfrm>
            <a:custGeom>
              <a:avLst/>
              <a:gdLst>
                <a:gd name="T0" fmla="*/ 2147483646 w 14"/>
                <a:gd name="T1" fmla="*/ 0 h 75"/>
                <a:gd name="T2" fmla="*/ 2147483646 w 14"/>
                <a:gd name="T3" fmla="*/ 2147483646 h 75"/>
                <a:gd name="T4" fmla="*/ 2147483646 w 14"/>
                <a:gd name="T5" fmla="*/ 2147483646 h 75"/>
                <a:gd name="T6" fmla="*/ 2147483646 w 14"/>
                <a:gd name="T7" fmla="*/ 2147483646 h 75"/>
                <a:gd name="T8" fmla="*/ 2147483646 w 14"/>
                <a:gd name="T9" fmla="*/ 2147483646 h 75"/>
                <a:gd name="T10" fmla="*/ 2147483646 w 14"/>
                <a:gd name="T11" fmla="*/ 2147483646 h 75"/>
                <a:gd name="T12" fmla="*/ 2147483646 w 14"/>
                <a:gd name="T13" fmla="*/ 2147483646 h 75"/>
                <a:gd name="T14" fmla="*/ 0 w 14"/>
                <a:gd name="T15" fmla="*/ 2147483646 h 75"/>
                <a:gd name="T16" fmla="*/ 0 60000 65536"/>
                <a:gd name="T17" fmla="*/ 0 60000 65536"/>
                <a:gd name="T18" fmla="*/ 0 60000 65536"/>
                <a:gd name="T19" fmla="*/ 0 60000 65536"/>
                <a:gd name="T20" fmla="*/ 0 60000 65536"/>
                <a:gd name="T21" fmla="*/ 0 60000 65536"/>
                <a:gd name="T22" fmla="*/ 0 60000 65536"/>
                <a:gd name="T23" fmla="*/ 0 60000 65536"/>
                <a:gd name="T24" fmla="*/ 0 w 14"/>
                <a:gd name="T25" fmla="*/ 0 h 75"/>
                <a:gd name="T26" fmla="*/ 14 w 14"/>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 h="75">
                  <a:moveTo>
                    <a:pt x="14" y="0"/>
                  </a:moveTo>
                  <a:lnTo>
                    <a:pt x="12" y="9"/>
                  </a:lnTo>
                  <a:lnTo>
                    <a:pt x="10" y="18"/>
                  </a:lnTo>
                  <a:lnTo>
                    <a:pt x="8" y="28"/>
                  </a:lnTo>
                  <a:lnTo>
                    <a:pt x="6" y="39"/>
                  </a:lnTo>
                  <a:lnTo>
                    <a:pt x="4" y="51"/>
                  </a:lnTo>
                  <a:lnTo>
                    <a:pt x="2" y="63"/>
                  </a:lnTo>
                  <a:lnTo>
                    <a:pt x="0" y="75"/>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5" name="Freeform 506">
              <a:extLst>
                <a:ext uri="{FF2B5EF4-FFF2-40B4-BE49-F238E27FC236}">
                  <a16:creationId xmlns:a16="http://schemas.microsoft.com/office/drawing/2014/main" id="{3E2CC77E-5B9F-406A-8B78-C94F5E5712DE}"/>
                </a:ext>
              </a:extLst>
            </p:cNvPr>
            <p:cNvSpPr>
              <a:spLocks/>
            </p:cNvSpPr>
            <p:nvPr/>
          </p:nvSpPr>
          <p:spPr bwMode="auto">
            <a:xfrm>
              <a:off x="858838" y="1482725"/>
              <a:ext cx="1866900" cy="2781300"/>
            </a:xfrm>
            <a:custGeom>
              <a:avLst/>
              <a:gdLst>
                <a:gd name="T0" fmla="*/ 2147483646 w 310"/>
                <a:gd name="T1" fmla="*/ 2147483646 h 550"/>
                <a:gd name="T2" fmla="*/ 2147483646 w 310"/>
                <a:gd name="T3" fmla="*/ 2147483646 h 550"/>
                <a:gd name="T4" fmla="*/ 2147483646 w 310"/>
                <a:gd name="T5" fmla="*/ 2147483646 h 550"/>
                <a:gd name="T6" fmla="*/ 2147483646 w 310"/>
                <a:gd name="T7" fmla="*/ 2147483646 h 550"/>
                <a:gd name="T8" fmla="*/ 2147483646 w 310"/>
                <a:gd name="T9" fmla="*/ 2147483646 h 550"/>
                <a:gd name="T10" fmla="*/ 2147483646 w 310"/>
                <a:gd name="T11" fmla="*/ 2147483646 h 550"/>
                <a:gd name="T12" fmla="*/ 2147483646 w 310"/>
                <a:gd name="T13" fmla="*/ 2147483646 h 550"/>
                <a:gd name="T14" fmla="*/ 2147483646 w 310"/>
                <a:gd name="T15" fmla="*/ 2147483646 h 550"/>
                <a:gd name="T16" fmla="*/ 2147483646 w 310"/>
                <a:gd name="T17" fmla="*/ 2147483646 h 550"/>
                <a:gd name="T18" fmla="*/ 2147483646 w 310"/>
                <a:gd name="T19" fmla="*/ 2147483646 h 550"/>
                <a:gd name="T20" fmla="*/ 2147483646 w 310"/>
                <a:gd name="T21" fmla="*/ 2147483646 h 550"/>
                <a:gd name="T22" fmla="*/ 2147483646 w 310"/>
                <a:gd name="T23" fmla="*/ 2147483646 h 550"/>
                <a:gd name="T24" fmla="*/ 2147483646 w 310"/>
                <a:gd name="T25" fmla="*/ 2147483646 h 550"/>
                <a:gd name="T26" fmla="*/ 2147483646 w 310"/>
                <a:gd name="T27" fmla="*/ 2147483646 h 550"/>
                <a:gd name="T28" fmla="*/ 2147483646 w 310"/>
                <a:gd name="T29" fmla="*/ 2147483646 h 550"/>
                <a:gd name="T30" fmla="*/ 2147483646 w 310"/>
                <a:gd name="T31" fmla="*/ 2147483646 h 550"/>
                <a:gd name="T32" fmla="*/ 2147483646 w 310"/>
                <a:gd name="T33" fmla="*/ 2147483646 h 550"/>
                <a:gd name="T34" fmla="*/ 2147483646 w 310"/>
                <a:gd name="T35" fmla="*/ 2147483646 h 550"/>
                <a:gd name="T36" fmla="*/ 2147483646 w 310"/>
                <a:gd name="T37" fmla="*/ 2147483646 h 550"/>
                <a:gd name="T38" fmla="*/ 2147483646 w 310"/>
                <a:gd name="T39" fmla="*/ 2147483646 h 550"/>
                <a:gd name="T40" fmla="*/ 2147483646 w 310"/>
                <a:gd name="T41" fmla="*/ 2147483646 h 550"/>
                <a:gd name="T42" fmla="*/ 2147483646 w 310"/>
                <a:gd name="T43" fmla="*/ 2147483646 h 550"/>
                <a:gd name="T44" fmla="*/ 2147483646 w 310"/>
                <a:gd name="T45" fmla="*/ 2147483646 h 550"/>
                <a:gd name="T46" fmla="*/ 2147483646 w 310"/>
                <a:gd name="T47" fmla="*/ 2147483646 h 550"/>
                <a:gd name="T48" fmla="*/ 2147483646 w 310"/>
                <a:gd name="T49" fmla="*/ 2147483646 h 550"/>
                <a:gd name="T50" fmla="*/ 2147483646 w 310"/>
                <a:gd name="T51" fmla="*/ 2147483646 h 550"/>
                <a:gd name="T52" fmla="*/ 2147483646 w 310"/>
                <a:gd name="T53" fmla="*/ 2147483646 h 550"/>
                <a:gd name="T54" fmla="*/ 2147483646 w 310"/>
                <a:gd name="T55" fmla="*/ 2147483646 h 550"/>
                <a:gd name="T56" fmla="*/ 2147483646 w 310"/>
                <a:gd name="T57" fmla="*/ 2147483646 h 550"/>
                <a:gd name="T58" fmla="*/ 2147483646 w 310"/>
                <a:gd name="T59" fmla="*/ 2147483646 h 550"/>
                <a:gd name="T60" fmla="*/ 2147483646 w 310"/>
                <a:gd name="T61" fmla="*/ 2147483646 h 550"/>
                <a:gd name="T62" fmla="*/ 2147483646 w 310"/>
                <a:gd name="T63" fmla="*/ 2147483646 h 550"/>
                <a:gd name="T64" fmla="*/ 2147483646 w 310"/>
                <a:gd name="T65" fmla="*/ 2147483646 h 550"/>
                <a:gd name="T66" fmla="*/ 2147483646 w 310"/>
                <a:gd name="T67" fmla="*/ 2147483646 h 550"/>
                <a:gd name="T68" fmla="*/ 2147483646 w 310"/>
                <a:gd name="T69" fmla="*/ 2147483646 h 550"/>
                <a:gd name="T70" fmla="*/ 2147483646 w 310"/>
                <a:gd name="T71" fmla="*/ 2147483646 h 550"/>
                <a:gd name="T72" fmla="*/ 2147483646 w 310"/>
                <a:gd name="T73" fmla="*/ 2147483646 h 550"/>
                <a:gd name="T74" fmla="*/ 2147483646 w 310"/>
                <a:gd name="T75" fmla="*/ 2147483646 h 550"/>
                <a:gd name="T76" fmla="*/ 2147483646 w 310"/>
                <a:gd name="T77" fmla="*/ 2147483646 h 550"/>
                <a:gd name="T78" fmla="*/ 2147483646 w 310"/>
                <a:gd name="T79" fmla="*/ 2147483646 h 550"/>
                <a:gd name="T80" fmla="*/ 2147483646 w 310"/>
                <a:gd name="T81" fmla="*/ 2147483646 h 550"/>
                <a:gd name="T82" fmla="*/ 2147483646 w 310"/>
                <a:gd name="T83" fmla="*/ 2147483646 h 550"/>
                <a:gd name="T84" fmla="*/ 2147483646 w 310"/>
                <a:gd name="T85" fmla="*/ 2147483646 h 550"/>
                <a:gd name="T86" fmla="*/ 2147483646 w 310"/>
                <a:gd name="T87" fmla="*/ 2147483646 h 550"/>
                <a:gd name="T88" fmla="*/ 2147483646 w 310"/>
                <a:gd name="T89" fmla="*/ 2147483646 h 550"/>
                <a:gd name="T90" fmla="*/ 2147483646 w 310"/>
                <a:gd name="T91" fmla="*/ 2147483646 h 550"/>
                <a:gd name="T92" fmla="*/ 2147483646 w 310"/>
                <a:gd name="T93" fmla="*/ 2147483646 h 550"/>
                <a:gd name="T94" fmla="*/ 2147483646 w 310"/>
                <a:gd name="T95" fmla="*/ 2147483646 h 550"/>
                <a:gd name="T96" fmla="*/ 2147483646 w 310"/>
                <a:gd name="T97" fmla="*/ 2147483646 h 550"/>
                <a:gd name="T98" fmla="*/ 2147483646 w 310"/>
                <a:gd name="T99" fmla="*/ 2147483646 h 550"/>
                <a:gd name="T100" fmla="*/ 2147483646 w 310"/>
                <a:gd name="T101" fmla="*/ 2147483646 h 550"/>
                <a:gd name="T102" fmla="*/ 2147483646 w 310"/>
                <a:gd name="T103" fmla="*/ 0 h 55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10"/>
                <a:gd name="T157" fmla="*/ 0 h 550"/>
                <a:gd name="T158" fmla="*/ 310 w 310"/>
                <a:gd name="T159" fmla="*/ 550 h 55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10" h="550">
                  <a:moveTo>
                    <a:pt x="0" y="550"/>
                  </a:moveTo>
                  <a:lnTo>
                    <a:pt x="2" y="541"/>
                  </a:lnTo>
                  <a:lnTo>
                    <a:pt x="4" y="533"/>
                  </a:lnTo>
                  <a:lnTo>
                    <a:pt x="6" y="526"/>
                  </a:lnTo>
                  <a:lnTo>
                    <a:pt x="8" y="518"/>
                  </a:lnTo>
                  <a:lnTo>
                    <a:pt x="10" y="512"/>
                  </a:lnTo>
                  <a:lnTo>
                    <a:pt x="12" y="505"/>
                  </a:lnTo>
                  <a:lnTo>
                    <a:pt x="14" y="499"/>
                  </a:lnTo>
                  <a:lnTo>
                    <a:pt x="16" y="493"/>
                  </a:lnTo>
                  <a:lnTo>
                    <a:pt x="18" y="487"/>
                  </a:lnTo>
                  <a:lnTo>
                    <a:pt x="20" y="482"/>
                  </a:lnTo>
                  <a:lnTo>
                    <a:pt x="22" y="476"/>
                  </a:lnTo>
                  <a:lnTo>
                    <a:pt x="24" y="471"/>
                  </a:lnTo>
                  <a:lnTo>
                    <a:pt x="26" y="467"/>
                  </a:lnTo>
                  <a:lnTo>
                    <a:pt x="28" y="462"/>
                  </a:lnTo>
                  <a:lnTo>
                    <a:pt x="30" y="457"/>
                  </a:lnTo>
                  <a:lnTo>
                    <a:pt x="32" y="453"/>
                  </a:lnTo>
                  <a:lnTo>
                    <a:pt x="34" y="449"/>
                  </a:lnTo>
                  <a:lnTo>
                    <a:pt x="36" y="445"/>
                  </a:lnTo>
                  <a:lnTo>
                    <a:pt x="38" y="441"/>
                  </a:lnTo>
                  <a:lnTo>
                    <a:pt x="40" y="437"/>
                  </a:lnTo>
                  <a:lnTo>
                    <a:pt x="42" y="433"/>
                  </a:lnTo>
                  <a:lnTo>
                    <a:pt x="44" y="430"/>
                  </a:lnTo>
                  <a:lnTo>
                    <a:pt x="46" y="426"/>
                  </a:lnTo>
                  <a:lnTo>
                    <a:pt x="48" y="423"/>
                  </a:lnTo>
                  <a:lnTo>
                    <a:pt x="50" y="420"/>
                  </a:lnTo>
                  <a:lnTo>
                    <a:pt x="52" y="416"/>
                  </a:lnTo>
                  <a:lnTo>
                    <a:pt x="54" y="413"/>
                  </a:lnTo>
                  <a:lnTo>
                    <a:pt x="56" y="410"/>
                  </a:lnTo>
                  <a:lnTo>
                    <a:pt x="58" y="407"/>
                  </a:lnTo>
                  <a:lnTo>
                    <a:pt x="60" y="404"/>
                  </a:lnTo>
                  <a:lnTo>
                    <a:pt x="62" y="401"/>
                  </a:lnTo>
                  <a:lnTo>
                    <a:pt x="64" y="399"/>
                  </a:lnTo>
                  <a:lnTo>
                    <a:pt x="66" y="396"/>
                  </a:lnTo>
                  <a:lnTo>
                    <a:pt x="68" y="393"/>
                  </a:lnTo>
                  <a:lnTo>
                    <a:pt x="70" y="391"/>
                  </a:lnTo>
                  <a:lnTo>
                    <a:pt x="72" y="388"/>
                  </a:lnTo>
                  <a:lnTo>
                    <a:pt x="74" y="385"/>
                  </a:lnTo>
                  <a:lnTo>
                    <a:pt x="76" y="383"/>
                  </a:lnTo>
                  <a:lnTo>
                    <a:pt x="78" y="381"/>
                  </a:lnTo>
                  <a:lnTo>
                    <a:pt x="80" y="378"/>
                  </a:lnTo>
                  <a:lnTo>
                    <a:pt x="82" y="376"/>
                  </a:lnTo>
                  <a:lnTo>
                    <a:pt x="84" y="373"/>
                  </a:lnTo>
                  <a:lnTo>
                    <a:pt x="86" y="371"/>
                  </a:lnTo>
                  <a:lnTo>
                    <a:pt x="88" y="369"/>
                  </a:lnTo>
                  <a:lnTo>
                    <a:pt x="90" y="367"/>
                  </a:lnTo>
                  <a:lnTo>
                    <a:pt x="92" y="365"/>
                  </a:lnTo>
                  <a:lnTo>
                    <a:pt x="94" y="362"/>
                  </a:lnTo>
                  <a:lnTo>
                    <a:pt x="96" y="360"/>
                  </a:lnTo>
                  <a:lnTo>
                    <a:pt x="98" y="358"/>
                  </a:lnTo>
                  <a:lnTo>
                    <a:pt x="100" y="356"/>
                  </a:lnTo>
                  <a:lnTo>
                    <a:pt x="102" y="354"/>
                  </a:lnTo>
                  <a:lnTo>
                    <a:pt x="104" y="352"/>
                  </a:lnTo>
                  <a:lnTo>
                    <a:pt x="106" y="350"/>
                  </a:lnTo>
                  <a:lnTo>
                    <a:pt x="108" y="348"/>
                  </a:lnTo>
                  <a:lnTo>
                    <a:pt x="110" y="346"/>
                  </a:lnTo>
                  <a:lnTo>
                    <a:pt x="112" y="344"/>
                  </a:lnTo>
                  <a:lnTo>
                    <a:pt x="114" y="342"/>
                  </a:lnTo>
                  <a:lnTo>
                    <a:pt x="116" y="340"/>
                  </a:lnTo>
                  <a:lnTo>
                    <a:pt x="118" y="338"/>
                  </a:lnTo>
                  <a:lnTo>
                    <a:pt x="120" y="336"/>
                  </a:lnTo>
                  <a:lnTo>
                    <a:pt x="122" y="334"/>
                  </a:lnTo>
                  <a:lnTo>
                    <a:pt x="124" y="332"/>
                  </a:lnTo>
                  <a:lnTo>
                    <a:pt x="126" y="331"/>
                  </a:lnTo>
                  <a:lnTo>
                    <a:pt x="128" y="329"/>
                  </a:lnTo>
                  <a:lnTo>
                    <a:pt x="130" y="327"/>
                  </a:lnTo>
                  <a:lnTo>
                    <a:pt x="132" y="325"/>
                  </a:lnTo>
                  <a:lnTo>
                    <a:pt x="134" y="323"/>
                  </a:lnTo>
                  <a:lnTo>
                    <a:pt x="136" y="321"/>
                  </a:lnTo>
                  <a:lnTo>
                    <a:pt x="138" y="320"/>
                  </a:lnTo>
                  <a:lnTo>
                    <a:pt x="140" y="318"/>
                  </a:lnTo>
                  <a:lnTo>
                    <a:pt x="142" y="316"/>
                  </a:lnTo>
                  <a:lnTo>
                    <a:pt x="144" y="314"/>
                  </a:lnTo>
                  <a:lnTo>
                    <a:pt x="146" y="312"/>
                  </a:lnTo>
                  <a:lnTo>
                    <a:pt x="148" y="310"/>
                  </a:lnTo>
                  <a:lnTo>
                    <a:pt x="150" y="309"/>
                  </a:lnTo>
                  <a:lnTo>
                    <a:pt x="152" y="307"/>
                  </a:lnTo>
                  <a:lnTo>
                    <a:pt x="154" y="305"/>
                  </a:lnTo>
                  <a:lnTo>
                    <a:pt x="156" y="303"/>
                  </a:lnTo>
                  <a:lnTo>
                    <a:pt x="158" y="301"/>
                  </a:lnTo>
                  <a:lnTo>
                    <a:pt x="160" y="299"/>
                  </a:lnTo>
                  <a:lnTo>
                    <a:pt x="162" y="298"/>
                  </a:lnTo>
                  <a:lnTo>
                    <a:pt x="164" y="296"/>
                  </a:lnTo>
                  <a:lnTo>
                    <a:pt x="166" y="294"/>
                  </a:lnTo>
                  <a:lnTo>
                    <a:pt x="168" y="292"/>
                  </a:lnTo>
                  <a:lnTo>
                    <a:pt x="170" y="290"/>
                  </a:lnTo>
                  <a:lnTo>
                    <a:pt x="172" y="288"/>
                  </a:lnTo>
                  <a:lnTo>
                    <a:pt x="174" y="286"/>
                  </a:lnTo>
                  <a:lnTo>
                    <a:pt x="176" y="285"/>
                  </a:lnTo>
                  <a:lnTo>
                    <a:pt x="178" y="283"/>
                  </a:lnTo>
                  <a:lnTo>
                    <a:pt x="180" y="281"/>
                  </a:lnTo>
                  <a:lnTo>
                    <a:pt x="182" y="279"/>
                  </a:lnTo>
                  <a:lnTo>
                    <a:pt x="184" y="277"/>
                  </a:lnTo>
                  <a:lnTo>
                    <a:pt x="186" y="275"/>
                  </a:lnTo>
                  <a:lnTo>
                    <a:pt x="188" y="273"/>
                  </a:lnTo>
                  <a:lnTo>
                    <a:pt x="190" y="271"/>
                  </a:lnTo>
                  <a:lnTo>
                    <a:pt x="192" y="269"/>
                  </a:lnTo>
                  <a:lnTo>
                    <a:pt x="194" y="267"/>
                  </a:lnTo>
                  <a:lnTo>
                    <a:pt x="196" y="265"/>
                  </a:lnTo>
                  <a:lnTo>
                    <a:pt x="198" y="263"/>
                  </a:lnTo>
                  <a:lnTo>
                    <a:pt x="200" y="261"/>
                  </a:lnTo>
                  <a:lnTo>
                    <a:pt x="202" y="259"/>
                  </a:lnTo>
                  <a:lnTo>
                    <a:pt x="204" y="256"/>
                  </a:lnTo>
                  <a:lnTo>
                    <a:pt x="206" y="254"/>
                  </a:lnTo>
                  <a:lnTo>
                    <a:pt x="208" y="252"/>
                  </a:lnTo>
                  <a:lnTo>
                    <a:pt x="210" y="250"/>
                  </a:lnTo>
                  <a:lnTo>
                    <a:pt x="212" y="248"/>
                  </a:lnTo>
                  <a:lnTo>
                    <a:pt x="214" y="245"/>
                  </a:lnTo>
                  <a:lnTo>
                    <a:pt x="216" y="243"/>
                  </a:lnTo>
                  <a:lnTo>
                    <a:pt x="218" y="241"/>
                  </a:lnTo>
                  <a:lnTo>
                    <a:pt x="220" y="238"/>
                  </a:lnTo>
                  <a:lnTo>
                    <a:pt x="222" y="236"/>
                  </a:lnTo>
                  <a:lnTo>
                    <a:pt x="224" y="233"/>
                  </a:lnTo>
                  <a:lnTo>
                    <a:pt x="226" y="231"/>
                  </a:lnTo>
                  <a:lnTo>
                    <a:pt x="228" y="228"/>
                  </a:lnTo>
                  <a:lnTo>
                    <a:pt x="230" y="225"/>
                  </a:lnTo>
                  <a:lnTo>
                    <a:pt x="232" y="223"/>
                  </a:lnTo>
                  <a:lnTo>
                    <a:pt x="234" y="220"/>
                  </a:lnTo>
                  <a:lnTo>
                    <a:pt x="236" y="217"/>
                  </a:lnTo>
                  <a:lnTo>
                    <a:pt x="238" y="214"/>
                  </a:lnTo>
                  <a:lnTo>
                    <a:pt x="240" y="211"/>
                  </a:lnTo>
                  <a:lnTo>
                    <a:pt x="242" y="208"/>
                  </a:lnTo>
                  <a:lnTo>
                    <a:pt x="244" y="205"/>
                  </a:lnTo>
                  <a:lnTo>
                    <a:pt x="246" y="202"/>
                  </a:lnTo>
                  <a:lnTo>
                    <a:pt x="248" y="199"/>
                  </a:lnTo>
                  <a:lnTo>
                    <a:pt x="250" y="195"/>
                  </a:lnTo>
                  <a:lnTo>
                    <a:pt x="252" y="192"/>
                  </a:lnTo>
                  <a:lnTo>
                    <a:pt x="254" y="188"/>
                  </a:lnTo>
                  <a:lnTo>
                    <a:pt x="256" y="185"/>
                  </a:lnTo>
                  <a:lnTo>
                    <a:pt x="258" y="181"/>
                  </a:lnTo>
                  <a:lnTo>
                    <a:pt x="260" y="177"/>
                  </a:lnTo>
                  <a:lnTo>
                    <a:pt x="262" y="173"/>
                  </a:lnTo>
                  <a:lnTo>
                    <a:pt x="264" y="169"/>
                  </a:lnTo>
                  <a:lnTo>
                    <a:pt x="266" y="165"/>
                  </a:lnTo>
                  <a:lnTo>
                    <a:pt x="268" y="160"/>
                  </a:lnTo>
                  <a:lnTo>
                    <a:pt x="270" y="156"/>
                  </a:lnTo>
                  <a:lnTo>
                    <a:pt x="272" y="151"/>
                  </a:lnTo>
                  <a:lnTo>
                    <a:pt x="274" y="146"/>
                  </a:lnTo>
                  <a:lnTo>
                    <a:pt x="276" y="141"/>
                  </a:lnTo>
                  <a:lnTo>
                    <a:pt x="278" y="135"/>
                  </a:lnTo>
                  <a:lnTo>
                    <a:pt x="280" y="130"/>
                  </a:lnTo>
                  <a:lnTo>
                    <a:pt x="282" y="124"/>
                  </a:lnTo>
                  <a:lnTo>
                    <a:pt x="284" y="118"/>
                  </a:lnTo>
                  <a:lnTo>
                    <a:pt x="286" y="111"/>
                  </a:lnTo>
                  <a:lnTo>
                    <a:pt x="288" y="105"/>
                  </a:lnTo>
                  <a:lnTo>
                    <a:pt x="290" y="98"/>
                  </a:lnTo>
                  <a:lnTo>
                    <a:pt x="292" y="90"/>
                  </a:lnTo>
                  <a:lnTo>
                    <a:pt x="294" y="82"/>
                  </a:lnTo>
                  <a:lnTo>
                    <a:pt x="296" y="74"/>
                  </a:lnTo>
                  <a:lnTo>
                    <a:pt x="298" y="66"/>
                  </a:lnTo>
                  <a:lnTo>
                    <a:pt x="300" y="56"/>
                  </a:lnTo>
                  <a:lnTo>
                    <a:pt x="302" y="46"/>
                  </a:lnTo>
                  <a:lnTo>
                    <a:pt x="304" y="36"/>
                  </a:lnTo>
                  <a:lnTo>
                    <a:pt x="306" y="25"/>
                  </a:lnTo>
                  <a:lnTo>
                    <a:pt x="308" y="13"/>
                  </a:lnTo>
                  <a:lnTo>
                    <a:pt x="310" y="0"/>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9713" name="Group 534">
            <a:extLst>
              <a:ext uri="{FF2B5EF4-FFF2-40B4-BE49-F238E27FC236}">
                <a16:creationId xmlns:a16="http://schemas.microsoft.com/office/drawing/2014/main" id="{5396365A-52C6-47DD-B81A-C46B90CC6376}"/>
              </a:ext>
            </a:extLst>
          </p:cNvPr>
          <p:cNvGrpSpPr>
            <a:grpSpLocks/>
          </p:cNvGrpSpPr>
          <p:nvPr/>
        </p:nvGrpSpPr>
        <p:grpSpPr bwMode="auto">
          <a:xfrm>
            <a:off x="4846639" y="1214438"/>
            <a:ext cx="1951037" cy="3160712"/>
            <a:chOff x="3338513" y="1466850"/>
            <a:chExt cx="1951037" cy="3160713"/>
          </a:xfrm>
        </p:grpSpPr>
        <p:sp>
          <p:nvSpPr>
            <p:cNvPr id="29732" name="Freeform 507">
              <a:extLst>
                <a:ext uri="{FF2B5EF4-FFF2-40B4-BE49-F238E27FC236}">
                  <a16:creationId xmlns:a16="http://schemas.microsoft.com/office/drawing/2014/main" id="{2D40B3F1-6387-4305-8B21-B2B76DBA6FA2}"/>
                </a:ext>
              </a:extLst>
            </p:cNvPr>
            <p:cNvSpPr>
              <a:spLocks/>
            </p:cNvSpPr>
            <p:nvPr/>
          </p:nvSpPr>
          <p:spPr bwMode="auto">
            <a:xfrm>
              <a:off x="3338513" y="4344988"/>
              <a:ext cx="60325" cy="282575"/>
            </a:xfrm>
            <a:custGeom>
              <a:avLst/>
              <a:gdLst>
                <a:gd name="T0" fmla="*/ 2147483646 w 10"/>
                <a:gd name="T1" fmla="*/ 0 h 56"/>
                <a:gd name="T2" fmla="*/ 2147483646 w 10"/>
                <a:gd name="T3" fmla="*/ 2147483646 h 56"/>
                <a:gd name="T4" fmla="*/ 2147483646 w 10"/>
                <a:gd name="T5" fmla="*/ 2147483646 h 56"/>
                <a:gd name="T6" fmla="*/ 2147483646 w 10"/>
                <a:gd name="T7" fmla="*/ 2147483646 h 56"/>
                <a:gd name="T8" fmla="*/ 2147483646 w 10"/>
                <a:gd name="T9" fmla="*/ 2147483646 h 56"/>
                <a:gd name="T10" fmla="*/ 0 w 10"/>
                <a:gd name="T11" fmla="*/ 2147483646 h 56"/>
                <a:gd name="T12" fmla="*/ 0 60000 65536"/>
                <a:gd name="T13" fmla="*/ 0 60000 65536"/>
                <a:gd name="T14" fmla="*/ 0 60000 65536"/>
                <a:gd name="T15" fmla="*/ 0 60000 65536"/>
                <a:gd name="T16" fmla="*/ 0 60000 65536"/>
                <a:gd name="T17" fmla="*/ 0 60000 65536"/>
                <a:gd name="T18" fmla="*/ 0 w 10"/>
                <a:gd name="T19" fmla="*/ 0 h 56"/>
                <a:gd name="T20" fmla="*/ 10 w 10"/>
                <a:gd name="T21" fmla="*/ 56 h 56"/>
              </a:gdLst>
              <a:ahLst/>
              <a:cxnLst>
                <a:cxn ang="T12">
                  <a:pos x="T0" y="T1"/>
                </a:cxn>
                <a:cxn ang="T13">
                  <a:pos x="T2" y="T3"/>
                </a:cxn>
                <a:cxn ang="T14">
                  <a:pos x="T4" y="T5"/>
                </a:cxn>
                <a:cxn ang="T15">
                  <a:pos x="T6" y="T7"/>
                </a:cxn>
                <a:cxn ang="T16">
                  <a:pos x="T8" y="T9"/>
                </a:cxn>
                <a:cxn ang="T17">
                  <a:pos x="T10" y="T11"/>
                </a:cxn>
              </a:cxnLst>
              <a:rect l="T18" t="T19" r="T20" b="T21"/>
              <a:pathLst>
                <a:path w="10" h="56">
                  <a:moveTo>
                    <a:pt x="10" y="0"/>
                  </a:moveTo>
                  <a:lnTo>
                    <a:pt x="8" y="10"/>
                  </a:lnTo>
                  <a:lnTo>
                    <a:pt x="6" y="21"/>
                  </a:lnTo>
                  <a:lnTo>
                    <a:pt x="4" y="32"/>
                  </a:lnTo>
                  <a:lnTo>
                    <a:pt x="2" y="44"/>
                  </a:lnTo>
                  <a:lnTo>
                    <a:pt x="0" y="56"/>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3" name="Freeform 508">
              <a:extLst>
                <a:ext uri="{FF2B5EF4-FFF2-40B4-BE49-F238E27FC236}">
                  <a16:creationId xmlns:a16="http://schemas.microsoft.com/office/drawing/2014/main" id="{3605E5D9-D585-46BD-8181-0E2C70387F85}"/>
                </a:ext>
              </a:extLst>
            </p:cNvPr>
            <p:cNvSpPr>
              <a:spLocks/>
            </p:cNvSpPr>
            <p:nvPr/>
          </p:nvSpPr>
          <p:spPr bwMode="auto">
            <a:xfrm>
              <a:off x="3398838" y="1466850"/>
              <a:ext cx="1890712" cy="2878138"/>
            </a:xfrm>
            <a:custGeom>
              <a:avLst/>
              <a:gdLst>
                <a:gd name="T0" fmla="*/ 2147483646 w 314"/>
                <a:gd name="T1" fmla="*/ 2147483646 h 569"/>
                <a:gd name="T2" fmla="*/ 2147483646 w 314"/>
                <a:gd name="T3" fmla="*/ 2147483646 h 569"/>
                <a:gd name="T4" fmla="*/ 2147483646 w 314"/>
                <a:gd name="T5" fmla="*/ 2147483646 h 569"/>
                <a:gd name="T6" fmla="*/ 2147483646 w 314"/>
                <a:gd name="T7" fmla="*/ 2147483646 h 569"/>
                <a:gd name="T8" fmla="*/ 2147483646 w 314"/>
                <a:gd name="T9" fmla="*/ 2147483646 h 569"/>
                <a:gd name="T10" fmla="*/ 2147483646 w 314"/>
                <a:gd name="T11" fmla="*/ 2147483646 h 569"/>
                <a:gd name="T12" fmla="*/ 2147483646 w 314"/>
                <a:gd name="T13" fmla="*/ 2147483646 h 569"/>
                <a:gd name="T14" fmla="*/ 2147483646 w 314"/>
                <a:gd name="T15" fmla="*/ 2147483646 h 569"/>
                <a:gd name="T16" fmla="*/ 2147483646 w 314"/>
                <a:gd name="T17" fmla="*/ 2147483646 h 569"/>
                <a:gd name="T18" fmla="*/ 2147483646 w 314"/>
                <a:gd name="T19" fmla="*/ 2147483646 h 569"/>
                <a:gd name="T20" fmla="*/ 2147483646 w 314"/>
                <a:gd name="T21" fmla="*/ 2147483646 h 569"/>
                <a:gd name="T22" fmla="*/ 2147483646 w 314"/>
                <a:gd name="T23" fmla="*/ 2147483646 h 569"/>
                <a:gd name="T24" fmla="*/ 2147483646 w 314"/>
                <a:gd name="T25" fmla="*/ 2147483646 h 569"/>
                <a:gd name="T26" fmla="*/ 2147483646 w 314"/>
                <a:gd name="T27" fmla="*/ 2147483646 h 569"/>
                <a:gd name="T28" fmla="*/ 2147483646 w 314"/>
                <a:gd name="T29" fmla="*/ 2147483646 h 569"/>
                <a:gd name="T30" fmla="*/ 2147483646 w 314"/>
                <a:gd name="T31" fmla="*/ 2147483646 h 569"/>
                <a:gd name="T32" fmla="*/ 2147483646 w 314"/>
                <a:gd name="T33" fmla="*/ 2147483646 h 569"/>
                <a:gd name="T34" fmla="*/ 2147483646 w 314"/>
                <a:gd name="T35" fmla="*/ 2147483646 h 569"/>
                <a:gd name="T36" fmla="*/ 2147483646 w 314"/>
                <a:gd name="T37" fmla="*/ 2147483646 h 569"/>
                <a:gd name="T38" fmla="*/ 2147483646 w 314"/>
                <a:gd name="T39" fmla="*/ 2147483646 h 569"/>
                <a:gd name="T40" fmla="*/ 2147483646 w 314"/>
                <a:gd name="T41" fmla="*/ 2147483646 h 569"/>
                <a:gd name="T42" fmla="*/ 2147483646 w 314"/>
                <a:gd name="T43" fmla="*/ 2147483646 h 569"/>
                <a:gd name="T44" fmla="*/ 2147483646 w 314"/>
                <a:gd name="T45" fmla="*/ 2147483646 h 569"/>
                <a:gd name="T46" fmla="*/ 2147483646 w 314"/>
                <a:gd name="T47" fmla="*/ 2147483646 h 569"/>
                <a:gd name="T48" fmla="*/ 2147483646 w 314"/>
                <a:gd name="T49" fmla="*/ 2147483646 h 569"/>
                <a:gd name="T50" fmla="*/ 2147483646 w 314"/>
                <a:gd name="T51" fmla="*/ 2147483646 h 569"/>
                <a:gd name="T52" fmla="*/ 2147483646 w 314"/>
                <a:gd name="T53" fmla="*/ 2147483646 h 569"/>
                <a:gd name="T54" fmla="*/ 2147483646 w 314"/>
                <a:gd name="T55" fmla="*/ 2147483646 h 569"/>
                <a:gd name="T56" fmla="*/ 2147483646 w 314"/>
                <a:gd name="T57" fmla="*/ 2147483646 h 569"/>
                <a:gd name="T58" fmla="*/ 2147483646 w 314"/>
                <a:gd name="T59" fmla="*/ 2147483646 h 569"/>
                <a:gd name="T60" fmla="*/ 2147483646 w 314"/>
                <a:gd name="T61" fmla="*/ 2147483646 h 569"/>
                <a:gd name="T62" fmla="*/ 2147483646 w 314"/>
                <a:gd name="T63" fmla="*/ 2147483646 h 569"/>
                <a:gd name="T64" fmla="*/ 2147483646 w 314"/>
                <a:gd name="T65" fmla="*/ 2147483646 h 569"/>
                <a:gd name="T66" fmla="*/ 2147483646 w 314"/>
                <a:gd name="T67" fmla="*/ 2147483646 h 569"/>
                <a:gd name="T68" fmla="*/ 2147483646 w 314"/>
                <a:gd name="T69" fmla="*/ 2147483646 h 569"/>
                <a:gd name="T70" fmla="*/ 2147483646 w 314"/>
                <a:gd name="T71" fmla="*/ 2147483646 h 569"/>
                <a:gd name="T72" fmla="*/ 2147483646 w 314"/>
                <a:gd name="T73" fmla="*/ 2147483646 h 569"/>
                <a:gd name="T74" fmla="*/ 2147483646 w 314"/>
                <a:gd name="T75" fmla="*/ 2147483646 h 569"/>
                <a:gd name="T76" fmla="*/ 2147483646 w 314"/>
                <a:gd name="T77" fmla="*/ 2147483646 h 569"/>
                <a:gd name="T78" fmla="*/ 2147483646 w 314"/>
                <a:gd name="T79" fmla="*/ 2147483646 h 569"/>
                <a:gd name="T80" fmla="*/ 2147483646 w 314"/>
                <a:gd name="T81" fmla="*/ 2147483646 h 569"/>
                <a:gd name="T82" fmla="*/ 2147483646 w 314"/>
                <a:gd name="T83" fmla="*/ 2147483646 h 569"/>
                <a:gd name="T84" fmla="*/ 2147483646 w 314"/>
                <a:gd name="T85" fmla="*/ 2147483646 h 569"/>
                <a:gd name="T86" fmla="*/ 2147483646 w 314"/>
                <a:gd name="T87" fmla="*/ 2147483646 h 569"/>
                <a:gd name="T88" fmla="*/ 2147483646 w 314"/>
                <a:gd name="T89" fmla="*/ 2147483646 h 569"/>
                <a:gd name="T90" fmla="*/ 2147483646 w 314"/>
                <a:gd name="T91" fmla="*/ 2147483646 h 569"/>
                <a:gd name="T92" fmla="*/ 2147483646 w 314"/>
                <a:gd name="T93" fmla="*/ 2147483646 h 569"/>
                <a:gd name="T94" fmla="*/ 2147483646 w 314"/>
                <a:gd name="T95" fmla="*/ 2147483646 h 569"/>
                <a:gd name="T96" fmla="*/ 2147483646 w 314"/>
                <a:gd name="T97" fmla="*/ 2147483646 h 569"/>
                <a:gd name="T98" fmla="*/ 2147483646 w 314"/>
                <a:gd name="T99" fmla="*/ 2147483646 h 569"/>
                <a:gd name="T100" fmla="*/ 2147483646 w 314"/>
                <a:gd name="T101" fmla="*/ 2147483646 h 569"/>
                <a:gd name="T102" fmla="*/ 2147483646 w 314"/>
                <a:gd name="T103" fmla="*/ 2147483646 h 56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14"/>
                <a:gd name="T157" fmla="*/ 0 h 569"/>
                <a:gd name="T158" fmla="*/ 314 w 314"/>
                <a:gd name="T159" fmla="*/ 569 h 56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14" h="569">
                  <a:moveTo>
                    <a:pt x="0" y="569"/>
                  </a:moveTo>
                  <a:lnTo>
                    <a:pt x="2" y="560"/>
                  </a:lnTo>
                  <a:lnTo>
                    <a:pt x="4" y="551"/>
                  </a:lnTo>
                  <a:lnTo>
                    <a:pt x="6" y="542"/>
                  </a:lnTo>
                  <a:lnTo>
                    <a:pt x="8" y="534"/>
                  </a:lnTo>
                  <a:lnTo>
                    <a:pt x="10" y="527"/>
                  </a:lnTo>
                  <a:lnTo>
                    <a:pt x="12" y="520"/>
                  </a:lnTo>
                  <a:lnTo>
                    <a:pt x="14" y="513"/>
                  </a:lnTo>
                  <a:lnTo>
                    <a:pt x="16" y="507"/>
                  </a:lnTo>
                  <a:lnTo>
                    <a:pt x="18" y="500"/>
                  </a:lnTo>
                  <a:lnTo>
                    <a:pt x="20" y="495"/>
                  </a:lnTo>
                  <a:lnTo>
                    <a:pt x="22" y="489"/>
                  </a:lnTo>
                  <a:lnTo>
                    <a:pt x="24" y="483"/>
                  </a:lnTo>
                  <a:lnTo>
                    <a:pt x="26" y="478"/>
                  </a:lnTo>
                  <a:lnTo>
                    <a:pt x="28" y="473"/>
                  </a:lnTo>
                  <a:lnTo>
                    <a:pt x="30" y="468"/>
                  </a:lnTo>
                  <a:lnTo>
                    <a:pt x="32" y="464"/>
                  </a:lnTo>
                  <a:lnTo>
                    <a:pt x="34" y="459"/>
                  </a:lnTo>
                  <a:lnTo>
                    <a:pt x="36" y="455"/>
                  </a:lnTo>
                  <a:lnTo>
                    <a:pt x="38" y="451"/>
                  </a:lnTo>
                  <a:lnTo>
                    <a:pt x="40" y="447"/>
                  </a:lnTo>
                  <a:lnTo>
                    <a:pt x="42" y="443"/>
                  </a:lnTo>
                  <a:lnTo>
                    <a:pt x="44" y="439"/>
                  </a:lnTo>
                  <a:lnTo>
                    <a:pt x="46" y="435"/>
                  </a:lnTo>
                  <a:lnTo>
                    <a:pt x="48" y="432"/>
                  </a:lnTo>
                  <a:lnTo>
                    <a:pt x="50" y="428"/>
                  </a:lnTo>
                  <a:lnTo>
                    <a:pt x="52" y="425"/>
                  </a:lnTo>
                  <a:lnTo>
                    <a:pt x="54" y="422"/>
                  </a:lnTo>
                  <a:lnTo>
                    <a:pt x="56" y="419"/>
                  </a:lnTo>
                  <a:lnTo>
                    <a:pt x="58" y="416"/>
                  </a:lnTo>
                  <a:lnTo>
                    <a:pt x="60" y="412"/>
                  </a:lnTo>
                  <a:lnTo>
                    <a:pt x="62" y="409"/>
                  </a:lnTo>
                  <a:lnTo>
                    <a:pt x="64" y="407"/>
                  </a:lnTo>
                  <a:lnTo>
                    <a:pt x="66" y="404"/>
                  </a:lnTo>
                  <a:lnTo>
                    <a:pt x="68" y="401"/>
                  </a:lnTo>
                  <a:lnTo>
                    <a:pt x="70" y="398"/>
                  </a:lnTo>
                  <a:lnTo>
                    <a:pt x="72" y="396"/>
                  </a:lnTo>
                  <a:lnTo>
                    <a:pt x="74" y="393"/>
                  </a:lnTo>
                  <a:lnTo>
                    <a:pt x="76" y="390"/>
                  </a:lnTo>
                  <a:lnTo>
                    <a:pt x="78" y="388"/>
                  </a:lnTo>
                  <a:lnTo>
                    <a:pt x="80" y="385"/>
                  </a:lnTo>
                  <a:lnTo>
                    <a:pt x="82" y="383"/>
                  </a:lnTo>
                  <a:lnTo>
                    <a:pt x="84" y="381"/>
                  </a:lnTo>
                  <a:lnTo>
                    <a:pt x="86" y="378"/>
                  </a:lnTo>
                  <a:lnTo>
                    <a:pt x="88" y="376"/>
                  </a:lnTo>
                  <a:lnTo>
                    <a:pt x="90" y="374"/>
                  </a:lnTo>
                  <a:lnTo>
                    <a:pt x="92" y="371"/>
                  </a:lnTo>
                  <a:lnTo>
                    <a:pt x="94" y="369"/>
                  </a:lnTo>
                  <a:lnTo>
                    <a:pt x="96" y="367"/>
                  </a:lnTo>
                  <a:lnTo>
                    <a:pt x="98" y="365"/>
                  </a:lnTo>
                  <a:lnTo>
                    <a:pt x="100" y="363"/>
                  </a:lnTo>
                  <a:lnTo>
                    <a:pt x="102" y="361"/>
                  </a:lnTo>
                  <a:lnTo>
                    <a:pt x="104" y="359"/>
                  </a:lnTo>
                  <a:lnTo>
                    <a:pt x="106" y="357"/>
                  </a:lnTo>
                  <a:lnTo>
                    <a:pt x="108" y="354"/>
                  </a:lnTo>
                  <a:lnTo>
                    <a:pt x="110" y="352"/>
                  </a:lnTo>
                  <a:lnTo>
                    <a:pt x="112" y="350"/>
                  </a:lnTo>
                  <a:lnTo>
                    <a:pt x="114" y="348"/>
                  </a:lnTo>
                  <a:lnTo>
                    <a:pt x="116" y="347"/>
                  </a:lnTo>
                  <a:lnTo>
                    <a:pt x="118" y="345"/>
                  </a:lnTo>
                  <a:lnTo>
                    <a:pt x="120" y="343"/>
                  </a:lnTo>
                  <a:lnTo>
                    <a:pt x="122" y="341"/>
                  </a:lnTo>
                  <a:lnTo>
                    <a:pt x="124" y="339"/>
                  </a:lnTo>
                  <a:lnTo>
                    <a:pt x="126" y="337"/>
                  </a:lnTo>
                  <a:lnTo>
                    <a:pt x="128" y="335"/>
                  </a:lnTo>
                  <a:lnTo>
                    <a:pt x="130" y="333"/>
                  </a:lnTo>
                  <a:lnTo>
                    <a:pt x="132" y="331"/>
                  </a:lnTo>
                  <a:lnTo>
                    <a:pt x="134" y="329"/>
                  </a:lnTo>
                  <a:lnTo>
                    <a:pt x="136" y="328"/>
                  </a:lnTo>
                  <a:lnTo>
                    <a:pt x="138" y="326"/>
                  </a:lnTo>
                  <a:lnTo>
                    <a:pt x="140" y="324"/>
                  </a:lnTo>
                  <a:lnTo>
                    <a:pt x="142" y="322"/>
                  </a:lnTo>
                  <a:lnTo>
                    <a:pt x="144" y="320"/>
                  </a:lnTo>
                  <a:lnTo>
                    <a:pt x="146" y="318"/>
                  </a:lnTo>
                  <a:lnTo>
                    <a:pt x="148" y="317"/>
                  </a:lnTo>
                  <a:lnTo>
                    <a:pt x="150" y="315"/>
                  </a:lnTo>
                  <a:lnTo>
                    <a:pt x="152" y="313"/>
                  </a:lnTo>
                  <a:lnTo>
                    <a:pt x="154" y="311"/>
                  </a:lnTo>
                  <a:lnTo>
                    <a:pt x="156" y="309"/>
                  </a:lnTo>
                  <a:lnTo>
                    <a:pt x="158" y="308"/>
                  </a:lnTo>
                  <a:lnTo>
                    <a:pt x="160" y="306"/>
                  </a:lnTo>
                  <a:lnTo>
                    <a:pt x="162" y="304"/>
                  </a:lnTo>
                  <a:lnTo>
                    <a:pt x="164" y="302"/>
                  </a:lnTo>
                  <a:lnTo>
                    <a:pt x="166" y="300"/>
                  </a:lnTo>
                  <a:lnTo>
                    <a:pt x="168" y="298"/>
                  </a:lnTo>
                  <a:lnTo>
                    <a:pt x="170" y="297"/>
                  </a:lnTo>
                  <a:lnTo>
                    <a:pt x="172" y="295"/>
                  </a:lnTo>
                  <a:lnTo>
                    <a:pt x="174" y="293"/>
                  </a:lnTo>
                  <a:lnTo>
                    <a:pt x="176" y="291"/>
                  </a:lnTo>
                  <a:lnTo>
                    <a:pt x="178" y="289"/>
                  </a:lnTo>
                  <a:lnTo>
                    <a:pt x="180" y="287"/>
                  </a:lnTo>
                  <a:lnTo>
                    <a:pt x="182" y="285"/>
                  </a:lnTo>
                  <a:lnTo>
                    <a:pt x="184" y="283"/>
                  </a:lnTo>
                  <a:lnTo>
                    <a:pt x="186" y="281"/>
                  </a:lnTo>
                  <a:lnTo>
                    <a:pt x="188" y="279"/>
                  </a:lnTo>
                  <a:lnTo>
                    <a:pt x="190" y="278"/>
                  </a:lnTo>
                  <a:lnTo>
                    <a:pt x="192" y="276"/>
                  </a:lnTo>
                  <a:lnTo>
                    <a:pt x="194" y="274"/>
                  </a:lnTo>
                  <a:lnTo>
                    <a:pt x="196" y="272"/>
                  </a:lnTo>
                  <a:lnTo>
                    <a:pt x="198" y="269"/>
                  </a:lnTo>
                  <a:lnTo>
                    <a:pt x="200" y="267"/>
                  </a:lnTo>
                  <a:lnTo>
                    <a:pt x="202" y="265"/>
                  </a:lnTo>
                  <a:lnTo>
                    <a:pt x="204" y="263"/>
                  </a:lnTo>
                  <a:lnTo>
                    <a:pt x="206" y="261"/>
                  </a:lnTo>
                  <a:lnTo>
                    <a:pt x="208" y="259"/>
                  </a:lnTo>
                  <a:lnTo>
                    <a:pt x="210" y="257"/>
                  </a:lnTo>
                  <a:lnTo>
                    <a:pt x="212" y="255"/>
                  </a:lnTo>
                  <a:lnTo>
                    <a:pt x="214" y="252"/>
                  </a:lnTo>
                  <a:lnTo>
                    <a:pt x="216" y="250"/>
                  </a:lnTo>
                  <a:lnTo>
                    <a:pt x="218" y="248"/>
                  </a:lnTo>
                  <a:lnTo>
                    <a:pt x="220" y="245"/>
                  </a:lnTo>
                  <a:lnTo>
                    <a:pt x="222" y="243"/>
                  </a:lnTo>
                  <a:lnTo>
                    <a:pt x="224" y="241"/>
                  </a:lnTo>
                  <a:lnTo>
                    <a:pt x="226" y="238"/>
                  </a:lnTo>
                  <a:lnTo>
                    <a:pt x="228" y="236"/>
                  </a:lnTo>
                  <a:lnTo>
                    <a:pt x="230" y="233"/>
                  </a:lnTo>
                  <a:lnTo>
                    <a:pt x="232" y="230"/>
                  </a:lnTo>
                  <a:lnTo>
                    <a:pt x="234" y="228"/>
                  </a:lnTo>
                  <a:lnTo>
                    <a:pt x="236" y="225"/>
                  </a:lnTo>
                  <a:lnTo>
                    <a:pt x="238" y="222"/>
                  </a:lnTo>
                  <a:lnTo>
                    <a:pt x="240" y="219"/>
                  </a:lnTo>
                  <a:lnTo>
                    <a:pt x="242" y="217"/>
                  </a:lnTo>
                  <a:lnTo>
                    <a:pt x="244" y="214"/>
                  </a:lnTo>
                  <a:lnTo>
                    <a:pt x="246" y="210"/>
                  </a:lnTo>
                  <a:lnTo>
                    <a:pt x="248" y="207"/>
                  </a:lnTo>
                  <a:lnTo>
                    <a:pt x="250" y="204"/>
                  </a:lnTo>
                  <a:lnTo>
                    <a:pt x="252" y="201"/>
                  </a:lnTo>
                  <a:lnTo>
                    <a:pt x="254" y="198"/>
                  </a:lnTo>
                  <a:lnTo>
                    <a:pt x="256" y="194"/>
                  </a:lnTo>
                  <a:lnTo>
                    <a:pt x="258" y="191"/>
                  </a:lnTo>
                  <a:lnTo>
                    <a:pt x="260" y="187"/>
                  </a:lnTo>
                  <a:lnTo>
                    <a:pt x="262" y="183"/>
                  </a:lnTo>
                  <a:lnTo>
                    <a:pt x="264" y="179"/>
                  </a:lnTo>
                  <a:lnTo>
                    <a:pt x="266" y="175"/>
                  </a:lnTo>
                  <a:lnTo>
                    <a:pt x="268" y="171"/>
                  </a:lnTo>
                  <a:lnTo>
                    <a:pt x="270" y="167"/>
                  </a:lnTo>
                  <a:lnTo>
                    <a:pt x="272" y="162"/>
                  </a:lnTo>
                  <a:lnTo>
                    <a:pt x="274" y="158"/>
                  </a:lnTo>
                  <a:lnTo>
                    <a:pt x="276" y="153"/>
                  </a:lnTo>
                  <a:lnTo>
                    <a:pt x="278" y="148"/>
                  </a:lnTo>
                  <a:lnTo>
                    <a:pt x="280" y="143"/>
                  </a:lnTo>
                  <a:lnTo>
                    <a:pt x="282" y="137"/>
                  </a:lnTo>
                  <a:lnTo>
                    <a:pt x="284" y="131"/>
                  </a:lnTo>
                  <a:lnTo>
                    <a:pt x="286" y="126"/>
                  </a:lnTo>
                  <a:lnTo>
                    <a:pt x="288" y="119"/>
                  </a:lnTo>
                  <a:lnTo>
                    <a:pt x="290" y="113"/>
                  </a:lnTo>
                  <a:lnTo>
                    <a:pt x="292" y="106"/>
                  </a:lnTo>
                  <a:lnTo>
                    <a:pt x="294" y="99"/>
                  </a:lnTo>
                  <a:lnTo>
                    <a:pt x="296" y="92"/>
                  </a:lnTo>
                  <a:lnTo>
                    <a:pt x="298" y="84"/>
                  </a:lnTo>
                  <a:lnTo>
                    <a:pt x="300" y="75"/>
                  </a:lnTo>
                  <a:lnTo>
                    <a:pt x="302" y="66"/>
                  </a:lnTo>
                  <a:lnTo>
                    <a:pt x="304" y="57"/>
                  </a:lnTo>
                  <a:lnTo>
                    <a:pt x="306" y="47"/>
                  </a:lnTo>
                  <a:lnTo>
                    <a:pt x="308" y="36"/>
                  </a:lnTo>
                  <a:lnTo>
                    <a:pt x="310" y="25"/>
                  </a:lnTo>
                  <a:lnTo>
                    <a:pt x="312" y="13"/>
                  </a:lnTo>
                  <a:lnTo>
                    <a:pt x="314" y="0"/>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9714" name="Group 535">
            <a:extLst>
              <a:ext uri="{FF2B5EF4-FFF2-40B4-BE49-F238E27FC236}">
                <a16:creationId xmlns:a16="http://schemas.microsoft.com/office/drawing/2014/main" id="{9AA6BD7A-6A69-4BE8-8A23-BE825B54E5C6}"/>
              </a:ext>
            </a:extLst>
          </p:cNvPr>
          <p:cNvGrpSpPr>
            <a:grpSpLocks/>
          </p:cNvGrpSpPr>
          <p:nvPr/>
        </p:nvGrpSpPr>
        <p:grpSpPr bwMode="auto">
          <a:xfrm>
            <a:off x="7412039" y="1193801"/>
            <a:ext cx="1951037" cy="3160713"/>
            <a:chOff x="3338513" y="1466850"/>
            <a:chExt cx="1951037" cy="3160713"/>
          </a:xfrm>
        </p:grpSpPr>
        <p:sp>
          <p:nvSpPr>
            <p:cNvPr id="29730" name="Freeform 507">
              <a:extLst>
                <a:ext uri="{FF2B5EF4-FFF2-40B4-BE49-F238E27FC236}">
                  <a16:creationId xmlns:a16="http://schemas.microsoft.com/office/drawing/2014/main" id="{8C21CDAC-B8B4-4195-A89E-53AA56904C43}"/>
                </a:ext>
              </a:extLst>
            </p:cNvPr>
            <p:cNvSpPr>
              <a:spLocks/>
            </p:cNvSpPr>
            <p:nvPr/>
          </p:nvSpPr>
          <p:spPr bwMode="auto">
            <a:xfrm>
              <a:off x="3338513" y="4344988"/>
              <a:ext cx="60325" cy="282575"/>
            </a:xfrm>
            <a:custGeom>
              <a:avLst/>
              <a:gdLst>
                <a:gd name="T0" fmla="*/ 2147483646 w 10"/>
                <a:gd name="T1" fmla="*/ 0 h 56"/>
                <a:gd name="T2" fmla="*/ 2147483646 w 10"/>
                <a:gd name="T3" fmla="*/ 2147483646 h 56"/>
                <a:gd name="T4" fmla="*/ 2147483646 w 10"/>
                <a:gd name="T5" fmla="*/ 2147483646 h 56"/>
                <a:gd name="T6" fmla="*/ 2147483646 w 10"/>
                <a:gd name="T7" fmla="*/ 2147483646 h 56"/>
                <a:gd name="T8" fmla="*/ 2147483646 w 10"/>
                <a:gd name="T9" fmla="*/ 2147483646 h 56"/>
                <a:gd name="T10" fmla="*/ 0 w 10"/>
                <a:gd name="T11" fmla="*/ 2147483646 h 56"/>
                <a:gd name="T12" fmla="*/ 0 60000 65536"/>
                <a:gd name="T13" fmla="*/ 0 60000 65536"/>
                <a:gd name="T14" fmla="*/ 0 60000 65536"/>
                <a:gd name="T15" fmla="*/ 0 60000 65536"/>
                <a:gd name="T16" fmla="*/ 0 60000 65536"/>
                <a:gd name="T17" fmla="*/ 0 60000 65536"/>
                <a:gd name="T18" fmla="*/ 0 w 10"/>
                <a:gd name="T19" fmla="*/ 0 h 56"/>
                <a:gd name="T20" fmla="*/ 10 w 10"/>
                <a:gd name="T21" fmla="*/ 56 h 56"/>
              </a:gdLst>
              <a:ahLst/>
              <a:cxnLst>
                <a:cxn ang="T12">
                  <a:pos x="T0" y="T1"/>
                </a:cxn>
                <a:cxn ang="T13">
                  <a:pos x="T2" y="T3"/>
                </a:cxn>
                <a:cxn ang="T14">
                  <a:pos x="T4" y="T5"/>
                </a:cxn>
                <a:cxn ang="T15">
                  <a:pos x="T6" y="T7"/>
                </a:cxn>
                <a:cxn ang="T16">
                  <a:pos x="T8" y="T9"/>
                </a:cxn>
                <a:cxn ang="T17">
                  <a:pos x="T10" y="T11"/>
                </a:cxn>
              </a:cxnLst>
              <a:rect l="T18" t="T19" r="T20" b="T21"/>
              <a:pathLst>
                <a:path w="10" h="56">
                  <a:moveTo>
                    <a:pt x="10" y="0"/>
                  </a:moveTo>
                  <a:lnTo>
                    <a:pt x="8" y="10"/>
                  </a:lnTo>
                  <a:lnTo>
                    <a:pt x="6" y="21"/>
                  </a:lnTo>
                  <a:lnTo>
                    <a:pt x="4" y="32"/>
                  </a:lnTo>
                  <a:lnTo>
                    <a:pt x="2" y="44"/>
                  </a:lnTo>
                  <a:lnTo>
                    <a:pt x="0" y="56"/>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31" name="Freeform 508">
              <a:extLst>
                <a:ext uri="{FF2B5EF4-FFF2-40B4-BE49-F238E27FC236}">
                  <a16:creationId xmlns:a16="http://schemas.microsoft.com/office/drawing/2014/main" id="{F78BA979-E60C-4054-BC90-23FD72A73371}"/>
                </a:ext>
              </a:extLst>
            </p:cNvPr>
            <p:cNvSpPr>
              <a:spLocks/>
            </p:cNvSpPr>
            <p:nvPr/>
          </p:nvSpPr>
          <p:spPr bwMode="auto">
            <a:xfrm>
              <a:off x="3398838" y="1466850"/>
              <a:ext cx="1890712" cy="2878138"/>
            </a:xfrm>
            <a:custGeom>
              <a:avLst/>
              <a:gdLst>
                <a:gd name="T0" fmla="*/ 2147483646 w 314"/>
                <a:gd name="T1" fmla="*/ 2147483646 h 569"/>
                <a:gd name="T2" fmla="*/ 2147483646 w 314"/>
                <a:gd name="T3" fmla="*/ 2147483646 h 569"/>
                <a:gd name="T4" fmla="*/ 2147483646 w 314"/>
                <a:gd name="T5" fmla="*/ 2147483646 h 569"/>
                <a:gd name="T6" fmla="*/ 2147483646 w 314"/>
                <a:gd name="T7" fmla="*/ 2147483646 h 569"/>
                <a:gd name="T8" fmla="*/ 2147483646 w 314"/>
                <a:gd name="T9" fmla="*/ 2147483646 h 569"/>
                <a:gd name="T10" fmla="*/ 2147483646 w 314"/>
                <a:gd name="T11" fmla="*/ 2147483646 h 569"/>
                <a:gd name="T12" fmla="*/ 2147483646 w 314"/>
                <a:gd name="T13" fmla="*/ 2147483646 h 569"/>
                <a:gd name="T14" fmla="*/ 2147483646 w 314"/>
                <a:gd name="T15" fmla="*/ 2147483646 h 569"/>
                <a:gd name="T16" fmla="*/ 2147483646 w 314"/>
                <a:gd name="T17" fmla="*/ 2147483646 h 569"/>
                <a:gd name="T18" fmla="*/ 2147483646 w 314"/>
                <a:gd name="T19" fmla="*/ 2147483646 h 569"/>
                <a:gd name="T20" fmla="*/ 2147483646 w 314"/>
                <a:gd name="T21" fmla="*/ 2147483646 h 569"/>
                <a:gd name="T22" fmla="*/ 2147483646 w 314"/>
                <a:gd name="T23" fmla="*/ 2147483646 h 569"/>
                <a:gd name="T24" fmla="*/ 2147483646 w 314"/>
                <a:gd name="T25" fmla="*/ 2147483646 h 569"/>
                <a:gd name="T26" fmla="*/ 2147483646 w 314"/>
                <a:gd name="T27" fmla="*/ 2147483646 h 569"/>
                <a:gd name="T28" fmla="*/ 2147483646 w 314"/>
                <a:gd name="T29" fmla="*/ 2147483646 h 569"/>
                <a:gd name="T30" fmla="*/ 2147483646 w 314"/>
                <a:gd name="T31" fmla="*/ 2147483646 h 569"/>
                <a:gd name="T32" fmla="*/ 2147483646 w 314"/>
                <a:gd name="T33" fmla="*/ 2147483646 h 569"/>
                <a:gd name="T34" fmla="*/ 2147483646 w 314"/>
                <a:gd name="T35" fmla="*/ 2147483646 h 569"/>
                <a:gd name="T36" fmla="*/ 2147483646 w 314"/>
                <a:gd name="T37" fmla="*/ 2147483646 h 569"/>
                <a:gd name="T38" fmla="*/ 2147483646 w 314"/>
                <a:gd name="T39" fmla="*/ 2147483646 h 569"/>
                <a:gd name="T40" fmla="*/ 2147483646 w 314"/>
                <a:gd name="T41" fmla="*/ 2147483646 h 569"/>
                <a:gd name="T42" fmla="*/ 2147483646 w 314"/>
                <a:gd name="T43" fmla="*/ 2147483646 h 569"/>
                <a:gd name="T44" fmla="*/ 2147483646 w 314"/>
                <a:gd name="T45" fmla="*/ 2147483646 h 569"/>
                <a:gd name="T46" fmla="*/ 2147483646 w 314"/>
                <a:gd name="T47" fmla="*/ 2147483646 h 569"/>
                <a:gd name="T48" fmla="*/ 2147483646 w 314"/>
                <a:gd name="T49" fmla="*/ 2147483646 h 569"/>
                <a:gd name="T50" fmla="*/ 2147483646 w 314"/>
                <a:gd name="T51" fmla="*/ 2147483646 h 569"/>
                <a:gd name="T52" fmla="*/ 2147483646 w 314"/>
                <a:gd name="T53" fmla="*/ 2147483646 h 569"/>
                <a:gd name="T54" fmla="*/ 2147483646 w 314"/>
                <a:gd name="T55" fmla="*/ 2147483646 h 569"/>
                <a:gd name="T56" fmla="*/ 2147483646 w 314"/>
                <a:gd name="T57" fmla="*/ 2147483646 h 569"/>
                <a:gd name="T58" fmla="*/ 2147483646 w 314"/>
                <a:gd name="T59" fmla="*/ 2147483646 h 569"/>
                <a:gd name="T60" fmla="*/ 2147483646 w 314"/>
                <a:gd name="T61" fmla="*/ 2147483646 h 569"/>
                <a:gd name="T62" fmla="*/ 2147483646 w 314"/>
                <a:gd name="T63" fmla="*/ 2147483646 h 569"/>
                <a:gd name="T64" fmla="*/ 2147483646 w 314"/>
                <a:gd name="T65" fmla="*/ 2147483646 h 569"/>
                <a:gd name="T66" fmla="*/ 2147483646 w 314"/>
                <a:gd name="T67" fmla="*/ 2147483646 h 569"/>
                <a:gd name="T68" fmla="*/ 2147483646 w 314"/>
                <a:gd name="T69" fmla="*/ 2147483646 h 569"/>
                <a:gd name="T70" fmla="*/ 2147483646 w 314"/>
                <a:gd name="T71" fmla="*/ 2147483646 h 569"/>
                <a:gd name="T72" fmla="*/ 2147483646 w 314"/>
                <a:gd name="T73" fmla="*/ 2147483646 h 569"/>
                <a:gd name="T74" fmla="*/ 2147483646 w 314"/>
                <a:gd name="T75" fmla="*/ 2147483646 h 569"/>
                <a:gd name="T76" fmla="*/ 2147483646 w 314"/>
                <a:gd name="T77" fmla="*/ 2147483646 h 569"/>
                <a:gd name="T78" fmla="*/ 2147483646 w 314"/>
                <a:gd name="T79" fmla="*/ 2147483646 h 569"/>
                <a:gd name="T80" fmla="*/ 2147483646 w 314"/>
                <a:gd name="T81" fmla="*/ 2147483646 h 569"/>
                <a:gd name="T82" fmla="*/ 2147483646 w 314"/>
                <a:gd name="T83" fmla="*/ 2147483646 h 569"/>
                <a:gd name="T84" fmla="*/ 2147483646 w 314"/>
                <a:gd name="T85" fmla="*/ 2147483646 h 569"/>
                <a:gd name="T86" fmla="*/ 2147483646 w 314"/>
                <a:gd name="T87" fmla="*/ 2147483646 h 569"/>
                <a:gd name="T88" fmla="*/ 2147483646 w 314"/>
                <a:gd name="T89" fmla="*/ 2147483646 h 569"/>
                <a:gd name="T90" fmla="*/ 2147483646 w 314"/>
                <a:gd name="T91" fmla="*/ 2147483646 h 569"/>
                <a:gd name="T92" fmla="*/ 2147483646 w 314"/>
                <a:gd name="T93" fmla="*/ 2147483646 h 569"/>
                <a:gd name="T94" fmla="*/ 2147483646 w 314"/>
                <a:gd name="T95" fmla="*/ 2147483646 h 569"/>
                <a:gd name="T96" fmla="*/ 2147483646 w 314"/>
                <a:gd name="T97" fmla="*/ 2147483646 h 569"/>
                <a:gd name="T98" fmla="*/ 2147483646 w 314"/>
                <a:gd name="T99" fmla="*/ 2147483646 h 569"/>
                <a:gd name="T100" fmla="*/ 2147483646 w 314"/>
                <a:gd name="T101" fmla="*/ 2147483646 h 569"/>
                <a:gd name="T102" fmla="*/ 2147483646 w 314"/>
                <a:gd name="T103" fmla="*/ 2147483646 h 56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14"/>
                <a:gd name="T157" fmla="*/ 0 h 569"/>
                <a:gd name="T158" fmla="*/ 314 w 314"/>
                <a:gd name="T159" fmla="*/ 569 h 56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14" h="569">
                  <a:moveTo>
                    <a:pt x="0" y="569"/>
                  </a:moveTo>
                  <a:lnTo>
                    <a:pt x="2" y="560"/>
                  </a:lnTo>
                  <a:lnTo>
                    <a:pt x="4" y="551"/>
                  </a:lnTo>
                  <a:lnTo>
                    <a:pt x="6" y="542"/>
                  </a:lnTo>
                  <a:lnTo>
                    <a:pt x="8" y="534"/>
                  </a:lnTo>
                  <a:lnTo>
                    <a:pt x="10" y="527"/>
                  </a:lnTo>
                  <a:lnTo>
                    <a:pt x="12" y="520"/>
                  </a:lnTo>
                  <a:lnTo>
                    <a:pt x="14" y="513"/>
                  </a:lnTo>
                  <a:lnTo>
                    <a:pt x="16" y="507"/>
                  </a:lnTo>
                  <a:lnTo>
                    <a:pt x="18" y="500"/>
                  </a:lnTo>
                  <a:lnTo>
                    <a:pt x="20" y="495"/>
                  </a:lnTo>
                  <a:lnTo>
                    <a:pt x="22" y="489"/>
                  </a:lnTo>
                  <a:lnTo>
                    <a:pt x="24" y="483"/>
                  </a:lnTo>
                  <a:lnTo>
                    <a:pt x="26" y="478"/>
                  </a:lnTo>
                  <a:lnTo>
                    <a:pt x="28" y="473"/>
                  </a:lnTo>
                  <a:lnTo>
                    <a:pt x="30" y="468"/>
                  </a:lnTo>
                  <a:lnTo>
                    <a:pt x="32" y="464"/>
                  </a:lnTo>
                  <a:lnTo>
                    <a:pt x="34" y="459"/>
                  </a:lnTo>
                  <a:lnTo>
                    <a:pt x="36" y="455"/>
                  </a:lnTo>
                  <a:lnTo>
                    <a:pt x="38" y="451"/>
                  </a:lnTo>
                  <a:lnTo>
                    <a:pt x="40" y="447"/>
                  </a:lnTo>
                  <a:lnTo>
                    <a:pt x="42" y="443"/>
                  </a:lnTo>
                  <a:lnTo>
                    <a:pt x="44" y="439"/>
                  </a:lnTo>
                  <a:lnTo>
                    <a:pt x="46" y="435"/>
                  </a:lnTo>
                  <a:lnTo>
                    <a:pt x="48" y="432"/>
                  </a:lnTo>
                  <a:lnTo>
                    <a:pt x="50" y="428"/>
                  </a:lnTo>
                  <a:lnTo>
                    <a:pt x="52" y="425"/>
                  </a:lnTo>
                  <a:lnTo>
                    <a:pt x="54" y="422"/>
                  </a:lnTo>
                  <a:lnTo>
                    <a:pt x="56" y="419"/>
                  </a:lnTo>
                  <a:lnTo>
                    <a:pt x="58" y="416"/>
                  </a:lnTo>
                  <a:lnTo>
                    <a:pt x="60" y="412"/>
                  </a:lnTo>
                  <a:lnTo>
                    <a:pt x="62" y="409"/>
                  </a:lnTo>
                  <a:lnTo>
                    <a:pt x="64" y="407"/>
                  </a:lnTo>
                  <a:lnTo>
                    <a:pt x="66" y="404"/>
                  </a:lnTo>
                  <a:lnTo>
                    <a:pt x="68" y="401"/>
                  </a:lnTo>
                  <a:lnTo>
                    <a:pt x="70" y="398"/>
                  </a:lnTo>
                  <a:lnTo>
                    <a:pt x="72" y="396"/>
                  </a:lnTo>
                  <a:lnTo>
                    <a:pt x="74" y="393"/>
                  </a:lnTo>
                  <a:lnTo>
                    <a:pt x="76" y="390"/>
                  </a:lnTo>
                  <a:lnTo>
                    <a:pt x="78" y="388"/>
                  </a:lnTo>
                  <a:lnTo>
                    <a:pt x="80" y="385"/>
                  </a:lnTo>
                  <a:lnTo>
                    <a:pt x="82" y="383"/>
                  </a:lnTo>
                  <a:lnTo>
                    <a:pt x="84" y="381"/>
                  </a:lnTo>
                  <a:lnTo>
                    <a:pt x="86" y="378"/>
                  </a:lnTo>
                  <a:lnTo>
                    <a:pt x="88" y="376"/>
                  </a:lnTo>
                  <a:lnTo>
                    <a:pt x="90" y="374"/>
                  </a:lnTo>
                  <a:lnTo>
                    <a:pt x="92" y="371"/>
                  </a:lnTo>
                  <a:lnTo>
                    <a:pt x="94" y="369"/>
                  </a:lnTo>
                  <a:lnTo>
                    <a:pt x="96" y="367"/>
                  </a:lnTo>
                  <a:lnTo>
                    <a:pt x="98" y="365"/>
                  </a:lnTo>
                  <a:lnTo>
                    <a:pt x="100" y="363"/>
                  </a:lnTo>
                  <a:lnTo>
                    <a:pt x="102" y="361"/>
                  </a:lnTo>
                  <a:lnTo>
                    <a:pt x="104" y="359"/>
                  </a:lnTo>
                  <a:lnTo>
                    <a:pt x="106" y="357"/>
                  </a:lnTo>
                  <a:lnTo>
                    <a:pt x="108" y="354"/>
                  </a:lnTo>
                  <a:lnTo>
                    <a:pt x="110" y="352"/>
                  </a:lnTo>
                  <a:lnTo>
                    <a:pt x="112" y="350"/>
                  </a:lnTo>
                  <a:lnTo>
                    <a:pt x="114" y="348"/>
                  </a:lnTo>
                  <a:lnTo>
                    <a:pt x="116" y="347"/>
                  </a:lnTo>
                  <a:lnTo>
                    <a:pt x="118" y="345"/>
                  </a:lnTo>
                  <a:lnTo>
                    <a:pt x="120" y="343"/>
                  </a:lnTo>
                  <a:lnTo>
                    <a:pt x="122" y="341"/>
                  </a:lnTo>
                  <a:lnTo>
                    <a:pt x="124" y="339"/>
                  </a:lnTo>
                  <a:lnTo>
                    <a:pt x="126" y="337"/>
                  </a:lnTo>
                  <a:lnTo>
                    <a:pt x="128" y="335"/>
                  </a:lnTo>
                  <a:lnTo>
                    <a:pt x="130" y="333"/>
                  </a:lnTo>
                  <a:lnTo>
                    <a:pt x="132" y="331"/>
                  </a:lnTo>
                  <a:lnTo>
                    <a:pt x="134" y="329"/>
                  </a:lnTo>
                  <a:lnTo>
                    <a:pt x="136" y="328"/>
                  </a:lnTo>
                  <a:lnTo>
                    <a:pt x="138" y="326"/>
                  </a:lnTo>
                  <a:lnTo>
                    <a:pt x="140" y="324"/>
                  </a:lnTo>
                  <a:lnTo>
                    <a:pt x="142" y="322"/>
                  </a:lnTo>
                  <a:lnTo>
                    <a:pt x="144" y="320"/>
                  </a:lnTo>
                  <a:lnTo>
                    <a:pt x="146" y="318"/>
                  </a:lnTo>
                  <a:lnTo>
                    <a:pt x="148" y="317"/>
                  </a:lnTo>
                  <a:lnTo>
                    <a:pt x="150" y="315"/>
                  </a:lnTo>
                  <a:lnTo>
                    <a:pt x="152" y="313"/>
                  </a:lnTo>
                  <a:lnTo>
                    <a:pt x="154" y="311"/>
                  </a:lnTo>
                  <a:lnTo>
                    <a:pt x="156" y="309"/>
                  </a:lnTo>
                  <a:lnTo>
                    <a:pt x="158" y="308"/>
                  </a:lnTo>
                  <a:lnTo>
                    <a:pt x="160" y="306"/>
                  </a:lnTo>
                  <a:lnTo>
                    <a:pt x="162" y="304"/>
                  </a:lnTo>
                  <a:lnTo>
                    <a:pt x="164" y="302"/>
                  </a:lnTo>
                  <a:lnTo>
                    <a:pt x="166" y="300"/>
                  </a:lnTo>
                  <a:lnTo>
                    <a:pt x="168" y="298"/>
                  </a:lnTo>
                  <a:lnTo>
                    <a:pt x="170" y="297"/>
                  </a:lnTo>
                  <a:lnTo>
                    <a:pt x="172" y="295"/>
                  </a:lnTo>
                  <a:lnTo>
                    <a:pt x="174" y="293"/>
                  </a:lnTo>
                  <a:lnTo>
                    <a:pt x="176" y="291"/>
                  </a:lnTo>
                  <a:lnTo>
                    <a:pt x="178" y="289"/>
                  </a:lnTo>
                  <a:lnTo>
                    <a:pt x="180" y="287"/>
                  </a:lnTo>
                  <a:lnTo>
                    <a:pt x="182" y="285"/>
                  </a:lnTo>
                  <a:lnTo>
                    <a:pt x="184" y="283"/>
                  </a:lnTo>
                  <a:lnTo>
                    <a:pt x="186" y="281"/>
                  </a:lnTo>
                  <a:lnTo>
                    <a:pt x="188" y="279"/>
                  </a:lnTo>
                  <a:lnTo>
                    <a:pt x="190" y="278"/>
                  </a:lnTo>
                  <a:lnTo>
                    <a:pt x="192" y="276"/>
                  </a:lnTo>
                  <a:lnTo>
                    <a:pt x="194" y="274"/>
                  </a:lnTo>
                  <a:lnTo>
                    <a:pt x="196" y="272"/>
                  </a:lnTo>
                  <a:lnTo>
                    <a:pt x="198" y="269"/>
                  </a:lnTo>
                  <a:lnTo>
                    <a:pt x="200" y="267"/>
                  </a:lnTo>
                  <a:lnTo>
                    <a:pt x="202" y="265"/>
                  </a:lnTo>
                  <a:lnTo>
                    <a:pt x="204" y="263"/>
                  </a:lnTo>
                  <a:lnTo>
                    <a:pt x="206" y="261"/>
                  </a:lnTo>
                  <a:lnTo>
                    <a:pt x="208" y="259"/>
                  </a:lnTo>
                  <a:lnTo>
                    <a:pt x="210" y="257"/>
                  </a:lnTo>
                  <a:lnTo>
                    <a:pt x="212" y="255"/>
                  </a:lnTo>
                  <a:lnTo>
                    <a:pt x="214" y="252"/>
                  </a:lnTo>
                  <a:lnTo>
                    <a:pt x="216" y="250"/>
                  </a:lnTo>
                  <a:lnTo>
                    <a:pt x="218" y="248"/>
                  </a:lnTo>
                  <a:lnTo>
                    <a:pt x="220" y="245"/>
                  </a:lnTo>
                  <a:lnTo>
                    <a:pt x="222" y="243"/>
                  </a:lnTo>
                  <a:lnTo>
                    <a:pt x="224" y="241"/>
                  </a:lnTo>
                  <a:lnTo>
                    <a:pt x="226" y="238"/>
                  </a:lnTo>
                  <a:lnTo>
                    <a:pt x="228" y="236"/>
                  </a:lnTo>
                  <a:lnTo>
                    <a:pt x="230" y="233"/>
                  </a:lnTo>
                  <a:lnTo>
                    <a:pt x="232" y="230"/>
                  </a:lnTo>
                  <a:lnTo>
                    <a:pt x="234" y="228"/>
                  </a:lnTo>
                  <a:lnTo>
                    <a:pt x="236" y="225"/>
                  </a:lnTo>
                  <a:lnTo>
                    <a:pt x="238" y="222"/>
                  </a:lnTo>
                  <a:lnTo>
                    <a:pt x="240" y="219"/>
                  </a:lnTo>
                  <a:lnTo>
                    <a:pt x="242" y="217"/>
                  </a:lnTo>
                  <a:lnTo>
                    <a:pt x="244" y="214"/>
                  </a:lnTo>
                  <a:lnTo>
                    <a:pt x="246" y="210"/>
                  </a:lnTo>
                  <a:lnTo>
                    <a:pt x="248" y="207"/>
                  </a:lnTo>
                  <a:lnTo>
                    <a:pt x="250" y="204"/>
                  </a:lnTo>
                  <a:lnTo>
                    <a:pt x="252" y="201"/>
                  </a:lnTo>
                  <a:lnTo>
                    <a:pt x="254" y="198"/>
                  </a:lnTo>
                  <a:lnTo>
                    <a:pt x="256" y="194"/>
                  </a:lnTo>
                  <a:lnTo>
                    <a:pt x="258" y="191"/>
                  </a:lnTo>
                  <a:lnTo>
                    <a:pt x="260" y="187"/>
                  </a:lnTo>
                  <a:lnTo>
                    <a:pt x="262" y="183"/>
                  </a:lnTo>
                  <a:lnTo>
                    <a:pt x="264" y="179"/>
                  </a:lnTo>
                  <a:lnTo>
                    <a:pt x="266" y="175"/>
                  </a:lnTo>
                  <a:lnTo>
                    <a:pt x="268" y="171"/>
                  </a:lnTo>
                  <a:lnTo>
                    <a:pt x="270" y="167"/>
                  </a:lnTo>
                  <a:lnTo>
                    <a:pt x="272" y="162"/>
                  </a:lnTo>
                  <a:lnTo>
                    <a:pt x="274" y="158"/>
                  </a:lnTo>
                  <a:lnTo>
                    <a:pt x="276" y="153"/>
                  </a:lnTo>
                  <a:lnTo>
                    <a:pt x="278" y="148"/>
                  </a:lnTo>
                  <a:lnTo>
                    <a:pt x="280" y="143"/>
                  </a:lnTo>
                  <a:lnTo>
                    <a:pt x="282" y="137"/>
                  </a:lnTo>
                  <a:lnTo>
                    <a:pt x="284" y="131"/>
                  </a:lnTo>
                  <a:lnTo>
                    <a:pt x="286" y="126"/>
                  </a:lnTo>
                  <a:lnTo>
                    <a:pt x="288" y="119"/>
                  </a:lnTo>
                  <a:lnTo>
                    <a:pt x="290" y="113"/>
                  </a:lnTo>
                  <a:lnTo>
                    <a:pt x="292" y="106"/>
                  </a:lnTo>
                  <a:lnTo>
                    <a:pt x="294" y="99"/>
                  </a:lnTo>
                  <a:lnTo>
                    <a:pt x="296" y="92"/>
                  </a:lnTo>
                  <a:lnTo>
                    <a:pt x="298" y="84"/>
                  </a:lnTo>
                  <a:lnTo>
                    <a:pt x="300" y="75"/>
                  </a:lnTo>
                  <a:lnTo>
                    <a:pt x="302" y="66"/>
                  </a:lnTo>
                  <a:lnTo>
                    <a:pt x="304" y="57"/>
                  </a:lnTo>
                  <a:lnTo>
                    <a:pt x="306" y="47"/>
                  </a:lnTo>
                  <a:lnTo>
                    <a:pt x="308" y="36"/>
                  </a:lnTo>
                  <a:lnTo>
                    <a:pt x="310" y="25"/>
                  </a:lnTo>
                  <a:lnTo>
                    <a:pt x="312" y="13"/>
                  </a:lnTo>
                  <a:lnTo>
                    <a:pt x="314" y="0"/>
                  </a:lnTo>
                </a:path>
              </a:pathLst>
            </a:custGeom>
            <a:noFill/>
            <a:ln w="2921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aphicFrame>
        <p:nvGraphicFramePr>
          <p:cNvPr id="539" name="Object 3">
            <a:extLst>
              <a:ext uri="{FF2B5EF4-FFF2-40B4-BE49-F238E27FC236}">
                <a16:creationId xmlns:a16="http://schemas.microsoft.com/office/drawing/2014/main" id="{9212057E-F498-41BD-AEB9-4CD1BCC0A156}"/>
              </a:ext>
            </a:extLst>
          </p:cNvPr>
          <p:cNvGraphicFramePr>
            <a:graphicFrameLocks noChangeAspect="1"/>
          </p:cNvGraphicFramePr>
          <p:nvPr/>
        </p:nvGraphicFramePr>
        <p:xfrm>
          <a:off x="6518275" y="3074989"/>
          <a:ext cx="3081338" cy="1119187"/>
        </p:xfrm>
        <a:graphic>
          <a:graphicData uri="http://schemas.openxmlformats.org/presentationml/2006/ole">
            <mc:AlternateContent xmlns:mc="http://schemas.openxmlformats.org/markup-compatibility/2006">
              <mc:Choice xmlns:v="urn:schemas-microsoft-com:vml" Requires="v">
                <p:oleObj spid="_x0000_s13315" name="Equation" r:id="rId7" imgW="1295400" imgH="469900" progId="Equation.DSMT4">
                  <p:embed/>
                </p:oleObj>
              </mc:Choice>
              <mc:Fallback>
                <p:oleObj name="Equation" r:id="rId7" imgW="1295400" imgH="469900" progId="Equation.DSMT4">
                  <p:embed/>
                  <p:pic>
                    <p:nvPicPr>
                      <p:cNvPr id="539" name="Object 3">
                        <a:extLst>
                          <a:ext uri="{FF2B5EF4-FFF2-40B4-BE49-F238E27FC236}">
                            <a16:creationId xmlns:a16="http://schemas.microsoft.com/office/drawing/2014/main" id="{9212057E-F498-41BD-AEB9-4CD1BCC0A15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8275" y="3074989"/>
                        <a:ext cx="3081338" cy="1119187"/>
                      </a:xfrm>
                      <a:prstGeom prst="rect">
                        <a:avLst/>
                      </a:prstGeom>
                      <a:solidFill>
                        <a:schemeClr val="bg1">
                          <a:alpha val="85097"/>
                        </a:schemeClr>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40" name="Left-Right Arrow 539">
            <a:extLst>
              <a:ext uri="{FF2B5EF4-FFF2-40B4-BE49-F238E27FC236}">
                <a16:creationId xmlns:a16="http://schemas.microsoft.com/office/drawing/2014/main" id="{AB933D27-373E-4834-A950-9B70ED9B9751}"/>
              </a:ext>
            </a:extLst>
          </p:cNvPr>
          <p:cNvSpPr/>
          <p:nvPr/>
        </p:nvSpPr>
        <p:spPr>
          <a:xfrm>
            <a:off x="4503738" y="4414839"/>
            <a:ext cx="2570162" cy="268287"/>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2" name="Right Arrow 541">
            <a:extLst>
              <a:ext uri="{FF2B5EF4-FFF2-40B4-BE49-F238E27FC236}">
                <a16:creationId xmlns:a16="http://schemas.microsoft.com/office/drawing/2014/main" id="{26E881F6-F402-4EA6-8020-487219DD7147}"/>
              </a:ext>
            </a:extLst>
          </p:cNvPr>
          <p:cNvSpPr/>
          <p:nvPr/>
        </p:nvSpPr>
        <p:spPr>
          <a:xfrm>
            <a:off x="5149851" y="2649538"/>
            <a:ext cx="646113" cy="285750"/>
          </a:xfrm>
          <a:prstGeom prst="rightArrow">
            <a:avLst/>
          </a:prstGeom>
          <a:solidFill>
            <a:schemeClr val="accent1">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3" name="Up Arrow 542">
            <a:extLst>
              <a:ext uri="{FF2B5EF4-FFF2-40B4-BE49-F238E27FC236}">
                <a16:creationId xmlns:a16="http://schemas.microsoft.com/office/drawing/2014/main" id="{840742D8-3BFC-41B6-981D-88915A0C490D}"/>
              </a:ext>
            </a:extLst>
          </p:cNvPr>
          <p:cNvSpPr/>
          <p:nvPr/>
        </p:nvSpPr>
        <p:spPr>
          <a:xfrm>
            <a:off x="6316663" y="2165351"/>
            <a:ext cx="315912" cy="625475"/>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4" name="Oval 543">
            <a:extLst>
              <a:ext uri="{FF2B5EF4-FFF2-40B4-BE49-F238E27FC236}">
                <a16:creationId xmlns:a16="http://schemas.microsoft.com/office/drawing/2014/main" id="{3ECFB2A5-B6CB-430F-9387-39E8E2170DC6}"/>
              </a:ext>
            </a:extLst>
          </p:cNvPr>
          <p:cNvSpPr/>
          <p:nvPr/>
        </p:nvSpPr>
        <p:spPr>
          <a:xfrm flipV="1">
            <a:off x="6405564" y="2139950"/>
            <a:ext cx="109537" cy="109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5" name="Oval 544">
            <a:extLst>
              <a:ext uri="{FF2B5EF4-FFF2-40B4-BE49-F238E27FC236}">
                <a16:creationId xmlns:a16="http://schemas.microsoft.com/office/drawing/2014/main" id="{4DCD2675-5108-49C2-8CD7-250EC546FEC7}"/>
              </a:ext>
            </a:extLst>
          </p:cNvPr>
          <p:cNvSpPr/>
          <p:nvPr/>
        </p:nvSpPr>
        <p:spPr>
          <a:xfrm>
            <a:off x="5118100" y="3325814"/>
            <a:ext cx="109538" cy="109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546" name="Up Arrow 545">
            <a:extLst>
              <a:ext uri="{FF2B5EF4-FFF2-40B4-BE49-F238E27FC236}">
                <a16:creationId xmlns:a16="http://schemas.microsoft.com/office/drawing/2014/main" id="{1303B832-9DF6-42E5-9473-65E4EC8DABBB}"/>
              </a:ext>
            </a:extLst>
          </p:cNvPr>
          <p:cNvSpPr/>
          <p:nvPr/>
        </p:nvSpPr>
        <p:spPr>
          <a:xfrm flipV="1">
            <a:off x="5006975" y="2774950"/>
            <a:ext cx="300038" cy="623888"/>
          </a:xfrm>
          <a:prstGeom prst="upArrow">
            <a:avLst/>
          </a:prstGeom>
          <a:solidFill>
            <a:srgbClr val="00B0F0">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147" name="TextBox 405">
            <a:extLst>
              <a:ext uri="{FF2B5EF4-FFF2-40B4-BE49-F238E27FC236}">
                <a16:creationId xmlns:a16="http://schemas.microsoft.com/office/drawing/2014/main" id="{E02FAB4D-341F-4AB3-A043-483BBF0DD716}"/>
              </a:ext>
            </a:extLst>
          </p:cNvPr>
          <p:cNvSpPr txBox="1">
            <a:spLocks noChangeArrowheads="1"/>
          </p:cNvSpPr>
          <p:nvPr/>
        </p:nvSpPr>
        <p:spPr bwMode="auto">
          <a:xfrm>
            <a:off x="3757613" y="4740276"/>
            <a:ext cx="25955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Use the horiz. distance </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between two V.A.</a:t>
            </a:r>
          </a:p>
        </p:txBody>
      </p:sp>
      <p:graphicFrame>
        <p:nvGraphicFramePr>
          <p:cNvPr id="148" name="Object 4">
            <a:extLst>
              <a:ext uri="{FF2B5EF4-FFF2-40B4-BE49-F238E27FC236}">
                <a16:creationId xmlns:a16="http://schemas.microsoft.com/office/drawing/2014/main" id="{242D2D4D-F969-4565-8348-ADC242E784FD}"/>
              </a:ext>
            </a:extLst>
          </p:cNvPr>
          <p:cNvGraphicFramePr>
            <a:graphicFrameLocks noChangeAspect="1"/>
          </p:cNvGraphicFramePr>
          <p:nvPr/>
        </p:nvGraphicFramePr>
        <p:xfrm>
          <a:off x="6875463" y="4735513"/>
          <a:ext cx="1204912" cy="482600"/>
        </p:xfrm>
        <a:graphic>
          <a:graphicData uri="http://schemas.openxmlformats.org/presentationml/2006/ole">
            <mc:AlternateContent xmlns:mc="http://schemas.openxmlformats.org/markup-compatibility/2006">
              <mc:Choice xmlns:v="urn:schemas-microsoft-com:vml" Requires="v">
                <p:oleObj spid="_x0000_s13316" name="Equation" r:id="rId9" imgW="507780" imgH="203112" progId="Equation.DSMT4">
                  <p:embed/>
                </p:oleObj>
              </mc:Choice>
              <mc:Fallback>
                <p:oleObj name="Equation" r:id="rId9" imgW="507780" imgH="203112" progId="Equation.DSMT4">
                  <p:embed/>
                  <p:pic>
                    <p:nvPicPr>
                      <p:cNvPr id="148" name="Object 4">
                        <a:extLst>
                          <a:ext uri="{FF2B5EF4-FFF2-40B4-BE49-F238E27FC236}">
                            <a16:creationId xmlns:a16="http://schemas.microsoft.com/office/drawing/2014/main" id="{242D2D4D-F969-4565-8348-ADC242E784F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75463" y="4735513"/>
                        <a:ext cx="1204912"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9" name="Object 5">
            <a:extLst>
              <a:ext uri="{FF2B5EF4-FFF2-40B4-BE49-F238E27FC236}">
                <a16:creationId xmlns:a16="http://schemas.microsoft.com/office/drawing/2014/main" id="{E75A46A5-CB9B-4531-BB74-9FFD10459139}"/>
              </a:ext>
            </a:extLst>
          </p:cNvPr>
          <p:cNvGraphicFramePr>
            <a:graphicFrameLocks noChangeAspect="1"/>
          </p:cNvGraphicFramePr>
          <p:nvPr/>
        </p:nvGraphicFramePr>
        <p:xfrm>
          <a:off x="8421688" y="4491038"/>
          <a:ext cx="1295400" cy="1022350"/>
        </p:xfrm>
        <a:graphic>
          <a:graphicData uri="http://schemas.openxmlformats.org/presentationml/2006/ole">
            <mc:AlternateContent xmlns:mc="http://schemas.openxmlformats.org/markup-compatibility/2006">
              <mc:Choice xmlns:v="urn:schemas-microsoft-com:vml" Requires="v">
                <p:oleObj spid="_x0000_s13317" name="Equation" r:id="rId11" imgW="545863" imgH="431613" progId="Equation.DSMT4">
                  <p:embed/>
                </p:oleObj>
              </mc:Choice>
              <mc:Fallback>
                <p:oleObj name="Equation" r:id="rId11" imgW="545863" imgH="431613" progId="Equation.DSMT4">
                  <p:embed/>
                  <p:pic>
                    <p:nvPicPr>
                      <p:cNvPr id="149" name="Object 5">
                        <a:extLst>
                          <a:ext uri="{FF2B5EF4-FFF2-40B4-BE49-F238E27FC236}">
                            <a16:creationId xmlns:a16="http://schemas.microsoft.com/office/drawing/2014/main" id="{E75A46A5-CB9B-4531-BB74-9FFD1045913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421688" y="4491038"/>
                        <a:ext cx="1295400"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0" name="Object 6">
            <a:extLst>
              <a:ext uri="{FF2B5EF4-FFF2-40B4-BE49-F238E27FC236}">
                <a16:creationId xmlns:a16="http://schemas.microsoft.com/office/drawing/2014/main" id="{84362707-A58C-433E-86C3-2629CD323CCC}"/>
              </a:ext>
            </a:extLst>
          </p:cNvPr>
          <p:cNvGraphicFramePr>
            <a:graphicFrameLocks noChangeAspect="1"/>
          </p:cNvGraphicFramePr>
          <p:nvPr/>
        </p:nvGraphicFramePr>
        <p:xfrm>
          <a:off x="8408989" y="4470400"/>
          <a:ext cx="1023937" cy="1022350"/>
        </p:xfrm>
        <a:graphic>
          <a:graphicData uri="http://schemas.openxmlformats.org/presentationml/2006/ole">
            <mc:AlternateContent xmlns:mc="http://schemas.openxmlformats.org/markup-compatibility/2006">
              <mc:Choice xmlns:v="urn:schemas-microsoft-com:vml" Requires="v">
                <p:oleObj spid="_x0000_s13318" name="Equation" r:id="rId13" imgW="431613" imgH="431613" progId="Equation.DSMT4">
                  <p:embed/>
                </p:oleObj>
              </mc:Choice>
              <mc:Fallback>
                <p:oleObj name="Equation" r:id="rId13" imgW="431613" imgH="431613" progId="Equation.DSMT4">
                  <p:embed/>
                  <p:pic>
                    <p:nvPicPr>
                      <p:cNvPr id="150" name="Object 6">
                        <a:extLst>
                          <a:ext uri="{FF2B5EF4-FFF2-40B4-BE49-F238E27FC236}">
                            <a16:creationId xmlns:a16="http://schemas.microsoft.com/office/drawing/2014/main" id="{84362707-A58C-433E-86C3-2629CD323CC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408989" y="4470400"/>
                        <a:ext cx="1023937" cy="102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1" name="TextBox 405">
            <a:extLst>
              <a:ext uri="{FF2B5EF4-FFF2-40B4-BE49-F238E27FC236}">
                <a16:creationId xmlns:a16="http://schemas.microsoft.com/office/drawing/2014/main" id="{7070C8E3-D601-4FD7-BD83-3AAD2762F622}"/>
              </a:ext>
            </a:extLst>
          </p:cNvPr>
          <p:cNvSpPr txBox="1">
            <a:spLocks noChangeArrowheads="1"/>
          </p:cNvSpPr>
          <p:nvPr/>
        </p:nvSpPr>
        <p:spPr bwMode="auto">
          <a:xfrm>
            <a:off x="3768726" y="5397501"/>
            <a:ext cx="1800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Use the zeroes </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to find H.S.</a:t>
            </a:r>
          </a:p>
        </p:txBody>
      </p:sp>
      <p:graphicFrame>
        <p:nvGraphicFramePr>
          <p:cNvPr id="152" name="Object 7">
            <a:extLst>
              <a:ext uri="{FF2B5EF4-FFF2-40B4-BE49-F238E27FC236}">
                <a16:creationId xmlns:a16="http://schemas.microsoft.com/office/drawing/2014/main" id="{8A687A8A-47F9-48B1-A5FD-5352F7680234}"/>
              </a:ext>
            </a:extLst>
          </p:cNvPr>
          <p:cNvGraphicFramePr>
            <a:graphicFrameLocks noChangeAspect="1"/>
          </p:cNvGraphicFramePr>
          <p:nvPr/>
        </p:nvGraphicFramePr>
        <p:xfrm>
          <a:off x="6908800" y="5470525"/>
          <a:ext cx="1506538" cy="420688"/>
        </p:xfrm>
        <a:graphic>
          <a:graphicData uri="http://schemas.openxmlformats.org/presentationml/2006/ole">
            <mc:AlternateContent xmlns:mc="http://schemas.openxmlformats.org/markup-compatibility/2006">
              <mc:Choice xmlns:v="urn:schemas-microsoft-com:vml" Requires="v">
                <p:oleObj spid="_x0000_s13319" name="Equation" r:id="rId15" imgW="634449" imgH="177646" progId="Equation.DSMT4">
                  <p:embed/>
                </p:oleObj>
              </mc:Choice>
              <mc:Fallback>
                <p:oleObj name="Equation" r:id="rId15" imgW="634449" imgH="177646" progId="Equation.DSMT4">
                  <p:embed/>
                  <p:pic>
                    <p:nvPicPr>
                      <p:cNvPr id="152" name="Object 7">
                        <a:extLst>
                          <a:ext uri="{FF2B5EF4-FFF2-40B4-BE49-F238E27FC236}">
                            <a16:creationId xmlns:a16="http://schemas.microsoft.com/office/drawing/2014/main" id="{8A687A8A-47F9-48B1-A5FD-5352F768023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08800" y="5470525"/>
                        <a:ext cx="1506538"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 name="TextBox 405">
            <a:extLst>
              <a:ext uri="{FF2B5EF4-FFF2-40B4-BE49-F238E27FC236}">
                <a16:creationId xmlns:a16="http://schemas.microsoft.com/office/drawing/2014/main" id="{35ED2F8E-FE17-4928-8769-000959C8BE2F}"/>
              </a:ext>
            </a:extLst>
          </p:cNvPr>
          <p:cNvSpPr txBox="1">
            <a:spLocks noChangeArrowheads="1"/>
          </p:cNvSpPr>
          <p:nvPr/>
        </p:nvSpPr>
        <p:spPr bwMode="auto">
          <a:xfrm>
            <a:off x="3779838" y="6084888"/>
            <a:ext cx="27225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Use the middle points to </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find the Vertical stretch</a:t>
            </a:r>
          </a:p>
        </p:txBody>
      </p:sp>
      <p:graphicFrame>
        <p:nvGraphicFramePr>
          <p:cNvPr id="154" name="Object 8">
            <a:extLst>
              <a:ext uri="{FF2B5EF4-FFF2-40B4-BE49-F238E27FC236}">
                <a16:creationId xmlns:a16="http://schemas.microsoft.com/office/drawing/2014/main" id="{EE755729-6FBA-4832-B4B7-07AEBC37AD55}"/>
              </a:ext>
            </a:extLst>
          </p:cNvPr>
          <p:cNvGraphicFramePr>
            <a:graphicFrameLocks noChangeAspect="1"/>
          </p:cNvGraphicFramePr>
          <p:nvPr/>
        </p:nvGraphicFramePr>
        <p:xfrm>
          <a:off x="6969125" y="6205538"/>
          <a:ext cx="965200" cy="392112"/>
        </p:xfrm>
        <a:graphic>
          <a:graphicData uri="http://schemas.openxmlformats.org/presentationml/2006/ole">
            <mc:AlternateContent xmlns:mc="http://schemas.openxmlformats.org/markup-compatibility/2006">
              <mc:Choice xmlns:v="urn:schemas-microsoft-com:vml" Requires="v">
                <p:oleObj spid="_x0000_s13320" name="Equation" r:id="rId17" imgW="406048" imgH="164957" progId="Equation.DSMT4">
                  <p:embed/>
                </p:oleObj>
              </mc:Choice>
              <mc:Fallback>
                <p:oleObj name="Equation" r:id="rId17" imgW="406048" imgH="164957" progId="Equation.DSMT4">
                  <p:embed/>
                  <p:pic>
                    <p:nvPicPr>
                      <p:cNvPr id="154" name="Object 8">
                        <a:extLst>
                          <a:ext uri="{FF2B5EF4-FFF2-40B4-BE49-F238E27FC236}">
                            <a16:creationId xmlns:a16="http://schemas.microsoft.com/office/drawing/2014/main" id="{EE755729-6FBA-4832-B4B7-07AEBC37AD5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69125" y="6205538"/>
                        <a:ext cx="965200" cy="392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54"/>
                                        </p:tgtEl>
                                        <p:attrNameLst>
                                          <p:attrName>style.visibility</p:attrName>
                                        </p:attrNameLst>
                                      </p:cBhvr>
                                      <p:to>
                                        <p:strVal val="visible"/>
                                      </p:to>
                                    </p:set>
                                    <p:animEffect transition="in" filter="blinds(horizontal)">
                                      <p:cBhvr>
                                        <p:cTn id="7" dur="500"/>
                                        <p:tgtEl>
                                          <p:spTgt spid="102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7"/>
                                        </p:tgtEl>
                                        <p:attrNameLst>
                                          <p:attrName>style.visibility</p:attrName>
                                        </p:attrNameLst>
                                      </p:cBhvr>
                                      <p:to>
                                        <p:strVal val="visible"/>
                                      </p:to>
                                    </p:set>
                                    <p:animEffect transition="in" filter="blinds(horizontal)">
                                      <p:cBhvr>
                                        <p:cTn id="12" dur="500"/>
                                        <p:tgtEl>
                                          <p:spTgt spid="1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540"/>
                                        </p:tgtEl>
                                        <p:attrNameLst>
                                          <p:attrName>style.visibility</p:attrName>
                                        </p:attrNameLst>
                                      </p:cBhvr>
                                      <p:to>
                                        <p:strVal val="visible"/>
                                      </p:to>
                                    </p:set>
                                    <p:animEffect transition="in" filter="barn(outVertical)">
                                      <p:cBhvr>
                                        <p:cTn id="17" dur="2000"/>
                                        <p:tgtEl>
                                          <p:spTgt spid="5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8"/>
                                        </p:tgtEl>
                                        <p:attrNameLst>
                                          <p:attrName>style.visibility</p:attrName>
                                        </p:attrNameLst>
                                      </p:cBhvr>
                                      <p:to>
                                        <p:strVal val="visible"/>
                                      </p:to>
                                    </p:set>
                                    <p:animEffect transition="in" filter="blinds(horizontal)">
                                      <p:cBhvr>
                                        <p:cTn id="22" dur="500"/>
                                        <p:tgtEl>
                                          <p:spTgt spid="14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49"/>
                                        </p:tgtEl>
                                        <p:attrNameLst>
                                          <p:attrName>style.visibility</p:attrName>
                                        </p:attrNameLst>
                                      </p:cBhvr>
                                      <p:to>
                                        <p:strVal val="visible"/>
                                      </p:to>
                                    </p:set>
                                    <p:animEffect transition="in" filter="blinds(horizontal)">
                                      <p:cBhvr>
                                        <p:cTn id="27" dur="500"/>
                                        <p:tgtEl>
                                          <p:spTgt spid="14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50"/>
                                        </p:tgtEl>
                                        <p:attrNameLst>
                                          <p:attrName>style.visibility</p:attrName>
                                        </p:attrNameLst>
                                      </p:cBhvr>
                                      <p:to>
                                        <p:strVal val="visible"/>
                                      </p:to>
                                    </p:set>
                                    <p:animEffect transition="in" filter="blinds(horizontal)">
                                      <p:cBhvr>
                                        <p:cTn id="32" dur="500"/>
                                        <p:tgtEl>
                                          <p:spTgt spid="150"/>
                                        </p:tgtEl>
                                      </p:cBhvr>
                                    </p:animEffect>
                                  </p:childTnLst>
                                </p:cTn>
                              </p:par>
                              <p:par>
                                <p:cTn id="33" presetID="10" presetClass="exit" presetSubtype="0" fill="hold" nodeType="withEffect">
                                  <p:stCondLst>
                                    <p:cond delay="0"/>
                                  </p:stCondLst>
                                  <p:childTnLst>
                                    <p:animEffect transition="out" filter="fade">
                                      <p:cBhvr>
                                        <p:cTn id="34" dur="2000"/>
                                        <p:tgtEl>
                                          <p:spTgt spid="149"/>
                                        </p:tgtEl>
                                      </p:cBhvr>
                                    </p:animEffect>
                                    <p:set>
                                      <p:cBhvr>
                                        <p:cTn id="35" dur="1" fill="hold">
                                          <p:stCondLst>
                                            <p:cond delay="1999"/>
                                          </p:stCondLst>
                                        </p:cTn>
                                        <p:tgtEl>
                                          <p:spTgt spid="149"/>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0" presetClass="exit" presetSubtype="0" fill="hold" grpId="1" nodeType="clickEffect">
                                  <p:stCondLst>
                                    <p:cond delay="0"/>
                                  </p:stCondLst>
                                  <p:childTnLst>
                                    <p:animEffect transition="out" filter="fade">
                                      <p:cBhvr>
                                        <p:cTn id="39" dur="2000"/>
                                        <p:tgtEl>
                                          <p:spTgt spid="540"/>
                                        </p:tgtEl>
                                      </p:cBhvr>
                                    </p:animEffect>
                                    <p:set>
                                      <p:cBhvr>
                                        <p:cTn id="40" dur="1" fill="hold">
                                          <p:stCondLst>
                                            <p:cond delay="1999"/>
                                          </p:stCondLst>
                                        </p:cTn>
                                        <p:tgtEl>
                                          <p:spTgt spid="540"/>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0255"/>
                                        </p:tgtEl>
                                        <p:attrNameLst>
                                          <p:attrName>style.visibility</p:attrName>
                                        </p:attrNameLst>
                                      </p:cBhvr>
                                      <p:to>
                                        <p:strVal val="visible"/>
                                      </p:to>
                                    </p:set>
                                    <p:animEffect transition="in" filter="blinds(horizontal)">
                                      <p:cBhvr>
                                        <p:cTn id="45" dur="500"/>
                                        <p:tgtEl>
                                          <p:spTgt spid="1025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51"/>
                                        </p:tgtEl>
                                        <p:attrNameLst>
                                          <p:attrName>style.visibility</p:attrName>
                                        </p:attrNameLst>
                                      </p:cBhvr>
                                      <p:to>
                                        <p:strVal val="visible"/>
                                      </p:to>
                                    </p:set>
                                    <p:animEffect transition="in" filter="blinds(horizontal)">
                                      <p:cBhvr>
                                        <p:cTn id="50" dur="500"/>
                                        <p:tgtEl>
                                          <p:spTgt spid="15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542"/>
                                        </p:tgtEl>
                                        <p:attrNameLst>
                                          <p:attrName>style.visibility</p:attrName>
                                        </p:attrNameLst>
                                      </p:cBhvr>
                                      <p:to>
                                        <p:strVal val="visible"/>
                                      </p:to>
                                    </p:set>
                                    <p:animEffect transition="in" filter="wipe(left)">
                                      <p:cBhvr>
                                        <p:cTn id="55" dur="2000"/>
                                        <p:tgtEl>
                                          <p:spTgt spid="54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nodeType="clickEffect">
                                  <p:stCondLst>
                                    <p:cond delay="0"/>
                                  </p:stCondLst>
                                  <p:childTnLst>
                                    <p:set>
                                      <p:cBhvr>
                                        <p:cTn id="59" dur="1" fill="hold">
                                          <p:stCondLst>
                                            <p:cond delay="0"/>
                                          </p:stCondLst>
                                        </p:cTn>
                                        <p:tgtEl>
                                          <p:spTgt spid="152"/>
                                        </p:tgtEl>
                                        <p:attrNameLst>
                                          <p:attrName>style.visibility</p:attrName>
                                        </p:attrNameLst>
                                      </p:cBhvr>
                                      <p:to>
                                        <p:strVal val="visible"/>
                                      </p:to>
                                    </p:set>
                                    <p:animEffect transition="in" filter="blinds(horizontal)">
                                      <p:cBhvr>
                                        <p:cTn id="60" dur="500"/>
                                        <p:tgtEl>
                                          <p:spTgt spid="15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xit" presetSubtype="0" fill="hold" grpId="1" nodeType="clickEffect">
                                  <p:stCondLst>
                                    <p:cond delay="0"/>
                                  </p:stCondLst>
                                  <p:childTnLst>
                                    <p:animEffect transition="out" filter="fade">
                                      <p:cBhvr>
                                        <p:cTn id="64" dur="2000"/>
                                        <p:tgtEl>
                                          <p:spTgt spid="542"/>
                                        </p:tgtEl>
                                      </p:cBhvr>
                                    </p:animEffect>
                                    <p:set>
                                      <p:cBhvr>
                                        <p:cTn id="65" dur="1" fill="hold">
                                          <p:stCondLst>
                                            <p:cond delay="1999"/>
                                          </p:stCondLst>
                                        </p:cTn>
                                        <p:tgtEl>
                                          <p:spTgt spid="542"/>
                                        </p:tgtEl>
                                        <p:attrNameLst>
                                          <p:attrName>style.visibility</p:attrName>
                                        </p:attrNameLst>
                                      </p:cBhvr>
                                      <p:to>
                                        <p:strVal val="hidden"/>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0256"/>
                                        </p:tgtEl>
                                        <p:attrNameLst>
                                          <p:attrName>style.visibility</p:attrName>
                                        </p:attrNameLst>
                                      </p:cBhvr>
                                      <p:to>
                                        <p:strVal val="visible"/>
                                      </p:to>
                                    </p:set>
                                    <p:animEffect transition="in" filter="blinds(horizontal)">
                                      <p:cBhvr>
                                        <p:cTn id="70" dur="500"/>
                                        <p:tgtEl>
                                          <p:spTgt spid="1025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53"/>
                                        </p:tgtEl>
                                        <p:attrNameLst>
                                          <p:attrName>style.visibility</p:attrName>
                                        </p:attrNameLst>
                                      </p:cBhvr>
                                      <p:to>
                                        <p:strVal val="visible"/>
                                      </p:to>
                                    </p:set>
                                    <p:animEffect transition="in" filter="blinds(horizontal)">
                                      <p:cBhvr>
                                        <p:cTn id="75" dur="500"/>
                                        <p:tgtEl>
                                          <p:spTgt spid="153"/>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6" presetClass="entr" presetSubtype="0" fill="hold" grpId="0" nodeType="clickEffect">
                                  <p:stCondLst>
                                    <p:cond delay="0"/>
                                  </p:stCondLst>
                                  <p:childTnLst>
                                    <p:set>
                                      <p:cBhvr>
                                        <p:cTn id="79" dur="1" fill="hold">
                                          <p:stCondLst>
                                            <p:cond delay="0"/>
                                          </p:stCondLst>
                                        </p:cTn>
                                        <p:tgtEl>
                                          <p:spTgt spid="544"/>
                                        </p:tgtEl>
                                        <p:attrNameLst>
                                          <p:attrName>style.visibility</p:attrName>
                                        </p:attrNameLst>
                                      </p:cBhvr>
                                      <p:to>
                                        <p:strVal val="visible"/>
                                      </p:to>
                                    </p:set>
                                    <p:animEffect transition="in" filter="wipe(down)">
                                      <p:cBhvr>
                                        <p:cTn id="80" dur="580">
                                          <p:stCondLst>
                                            <p:cond delay="0"/>
                                          </p:stCondLst>
                                        </p:cTn>
                                        <p:tgtEl>
                                          <p:spTgt spid="544"/>
                                        </p:tgtEl>
                                      </p:cBhvr>
                                    </p:animEffect>
                                    <p:anim calcmode="lin" valueType="num">
                                      <p:cBhvr>
                                        <p:cTn id="81" dur="1822" tmFilter="0,0; 0.14,0.36; 0.43,0.73; 0.71,0.91; 1.0,1.0">
                                          <p:stCondLst>
                                            <p:cond delay="0"/>
                                          </p:stCondLst>
                                        </p:cTn>
                                        <p:tgtEl>
                                          <p:spTgt spid="544"/>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544"/>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544"/>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544"/>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544"/>
                                        </p:tgtEl>
                                        <p:attrNameLst>
                                          <p:attrName>ppt_y</p:attrName>
                                        </p:attrNameLst>
                                      </p:cBhvr>
                                      <p:tavLst>
                                        <p:tav tm="0" fmla="#ppt_y-sin(pi*$)/81">
                                          <p:val>
                                            <p:fltVal val="0"/>
                                          </p:val>
                                        </p:tav>
                                        <p:tav tm="100000">
                                          <p:val>
                                            <p:fltVal val="1"/>
                                          </p:val>
                                        </p:tav>
                                      </p:tavLst>
                                    </p:anim>
                                    <p:animScale>
                                      <p:cBhvr>
                                        <p:cTn id="86" dur="26">
                                          <p:stCondLst>
                                            <p:cond delay="650"/>
                                          </p:stCondLst>
                                        </p:cTn>
                                        <p:tgtEl>
                                          <p:spTgt spid="544"/>
                                        </p:tgtEl>
                                      </p:cBhvr>
                                      <p:to x="100000" y="60000"/>
                                    </p:animScale>
                                    <p:animScale>
                                      <p:cBhvr>
                                        <p:cTn id="87" dur="166" decel="50000">
                                          <p:stCondLst>
                                            <p:cond delay="676"/>
                                          </p:stCondLst>
                                        </p:cTn>
                                        <p:tgtEl>
                                          <p:spTgt spid="544"/>
                                        </p:tgtEl>
                                      </p:cBhvr>
                                      <p:to x="100000" y="100000"/>
                                    </p:animScale>
                                    <p:animScale>
                                      <p:cBhvr>
                                        <p:cTn id="88" dur="26">
                                          <p:stCondLst>
                                            <p:cond delay="1312"/>
                                          </p:stCondLst>
                                        </p:cTn>
                                        <p:tgtEl>
                                          <p:spTgt spid="544"/>
                                        </p:tgtEl>
                                      </p:cBhvr>
                                      <p:to x="100000" y="80000"/>
                                    </p:animScale>
                                    <p:animScale>
                                      <p:cBhvr>
                                        <p:cTn id="89" dur="166" decel="50000">
                                          <p:stCondLst>
                                            <p:cond delay="1338"/>
                                          </p:stCondLst>
                                        </p:cTn>
                                        <p:tgtEl>
                                          <p:spTgt spid="544"/>
                                        </p:tgtEl>
                                      </p:cBhvr>
                                      <p:to x="100000" y="100000"/>
                                    </p:animScale>
                                    <p:animScale>
                                      <p:cBhvr>
                                        <p:cTn id="90" dur="26">
                                          <p:stCondLst>
                                            <p:cond delay="1642"/>
                                          </p:stCondLst>
                                        </p:cTn>
                                        <p:tgtEl>
                                          <p:spTgt spid="544"/>
                                        </p:tgtEl>
                                      </p:cBhvr>
                                      <p:to x="100000" y="90000"/>
                                    </p:animScale>
                                    <p:animScale>
                                      <p:cBhvr>
                                        <p:cTn id="91" dur="166" decel="50000">
                                          <p:stCondLst>
                                            <p:cond delay="1668"/>
                                          </p:stCondLst>
                                        </p:cTn>
                                        <p:tgtEl>
                                          <p:spTgt spid="544"/>
                                        </p:tgtEl>
                                      </p:cBhvr>
                                      <p:to x="100000" y="100000"/>
                                    </p:animScale>
                                    <p:animScale>
                                      <p:cBhvr>
                                        <p:cTn id="92" dur="26">
                                          <p:stCondLst>
                                            <p:cond delay="1808"/>
                                          </p:stCondLst>
                                        </p:cTn>
                                        <p:tgtEl>
                                          <p:spTgt spid="544"/>
                                        </p:tgtEl>
                                      </p:cBhvr>
                                      <p:to x="100000" y="95000"/>
                                    </p:animScale>
                                    <p:animScale>
                                      <p:cBhvr>
                                        <p:cTn id="93" dur="166" decel="50000">
                                          <p:stCondLst>
                                            <p:cond delay="1834"/>
                                          </p:stCondLst>
                                        </p:cTn>
                                        <p:tgtEl>
                                          <p:spTgt spid="544"/>
                                        </p:tgtEl>
                                      </p:cBhvr>
                                      <p:to x="100000" y="100000"/>
                                    </p:animScale>
                                  </p:childTnLst>
                                </p:cTn>
                              </p:par>
                            </p:childTnLst>
                          </p:cTn>
                        </p:par>
                      </p:childTnLst>
                    </p:cTn>
                  </p:par>
                  <p:par>
                    <p:cTn id="94" fill="hold" nodeType="clickPar">
                      <p:stCondLst>
                        <p:cond delay="indefinite"/>
                      </p:stCondLst>
                      <p:childTnLst>
                        <p:par>
                          <p:cTn id="95" fill="hold" nodeType="withGroup">
                            <p:stCondLst>
                              <p:cond delay="0"/>
                            </p:stCondLst>
                            <p:childTnLst>
                              <p:par>
                                <p:cTn id="96" presetID="26" presetClass="entr" presetSubtype="0" fill="hold" grpId="0" nodeType="clickEffect">
                                  <p:stCondLst>
                                    <p:cond delay="0"/>
                                  </p:stCondLst>
                                  <p:childTnLst>
                                    <p:set>
                                      <p:cBhvr>
                                        <p:cTn id="97" dur="1" fill="hold">
                                          <p:stCondLst>
                                            <p:cond delay="0"/>
                                          </p:stCondLst>
                                        </p:cTn>
                                        <p:tgtEl>
                                          <p:spTgt spid="545"/>
                                        </p:tgtEl>
                                        <p:attrNameLst>
                                          <p:attrName>style.visibility</p:attrName>
                                        </p:attrNameLst>
                                      </p:cBhvr>
                                      <p:to>
                                        <p:strVal val="visible"/>
                                      </p:to>
                                    </p:set>
                                    <p:animEffect transition="in" filter="wipe(down)">
                                      <p:cBhvr>
                                        <p:cTn id="98" dur="580">
                                          <p:stCondLst>
                                            <p:cond delay="0"/>
                                          </p:stCondLst>
                                        </p:cTn>
                                        <p:tgtEl>
                                          <p:spTgt spid="545"/>
                                        </p:tgtEl>
                                      </p:cBhvr>
                                    </p:animEffect>
                                    <p:anim calcmode="lin" valueType="num">
                                      <p:cBhvr>
                                        <p:cTn id="99" dur="1822" tmFilter="0,0; 0.14,0.36; 0.43,0.73; 0.71,0.91; 1.0,1.0">
                                          <p:stCondLst>
                                            <p:cond delay="0"/>
                                          </p:stCondLst>
                                        </p:cTn>
                                        <p:tgtEl>
                                          <p:spTgt spid="545"/>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545"/>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545"/>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545"/>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545"/>
                                        </p:tgtEl>
                                        <p:attrNameLst>
                                          <p:attrName>ppt_y</p:attrName>
                                        </p:attrNameLst>
                                      </p:cBhvr>
                                      <p:tavLst>
                                        <p:tav tm="0" fmla="#ppt_y-sin(pi*$)/81">
                                          <p:val>
                                            <p:fltVal val="0"/>
                                          </p:val>
                                        </p:tav>
                                        <p:tav tm="100000">
                                          <p:val>
                                            <p:fltVal val="1"/>
                                          </p:val>
                                        </p:tav>
                                      </p:tavLst>
                                    </p:anim>
                                    <p:animScale>
                                      <p:cBhvr>
                                        <p:cTn id="104" dur="26">
                                          <p:stCondLst>
                                            <p:cond delay="650"/>
                                          </p:stCondLst>
                                        </p:cTn>
                                        <p:tgtEl>
                                          <p:spTgt spid="545"/>
                                        </p:tgtEl>
                                      </p:cBhvr>
                                      <p:to x="100000" y="60000"/>
                                    </p:animScale>
                                    <p:animScale>
                                      <p:cBhvr>
                                        <p:cTn id="105" dur="166" decel="50000">
                                          <p:stCondLst>
                                            <p:cond delay="676"/>
                                          </p:stCondLst>
                                        </p:cTn>
                                        <p:tgtEl>
                                          <p:spTgt spid="545"/>
                                        </p:tgtEl>
                                      </p:cBhvr>
                                      <p:to x="100000" y="100000"/>
                                    </p:animScale>
                                    <p:animScale>
                                      <p:cBhvr>
                                        <p:cTn id="106" dur="26">
                                          <p:stCondLst>
                                            <p:cond delay="1312"/>
                                          </p:stCondLst>
                                        </p:cTn>
                                        <p:tgtEl>
                                          <p:spTgt spid="545"/>
                                        </p:tgtEl>
                                      </p:cBhvr>
                                      <p:to x="100000" y="80000"/>
                                    </p:animScale>
                                    <p:animScale>
                                      <p:cBhvr>
                                        <p:cTn id="107" dur="166" decel="50000">
                                          <p:stCondLst>
                                            <p:cond delay="1338"/>
                                          </p:stCondLst>
                                        </p:cTn>
                                        <p:tgtEl>
                                          <p:spTgt spid="545"/>
                                        </p:tgtEl>
                                      </p:cBhvr>
                                      <p:to x="100000" y="100000"/>
                                    </p:animScale>
                                    <p:animScale>
                                      <p:cBhvr>
                                        <p:cTn id="108" dur="26">
                                          <p:stCondLst>
                                            <p:cond delay="1642"/>
                                          </p:stCondLst>
                                        </p:cTn>
                                        <p:tgtEl>
                                          <p:spTgt spid="545"/>
                                        </p:tgtEl>
                                      </p:cBhvr>
                                      <p:to x="100000" y="90000"/>
                                    </p:animScale>
                                    <p:animScale>
                                      <p:cBhvr>
                                        <p:cTn id="109" dur="166" decel="50000">
                                          <p:stCondLst>
                                            <p:cond delay="1668"/>
                                          </p:stCondLst>
                                        </p:cTn>
                                        <p:tgtEl>
                                          <p:spTgt spid="545"/>
                                        </p:tgtEl>
                                      </p:cBhvr>
                                      <p:to x="100000" y="100000"/>
                                    </p:animScale>
                                    <p:animScale>
                                      <p:cBhvr>
                                        <p:cTn id="110" dur="26">
                                          <p:stCondLst>
                                            <p:cond delay="1808"/>
                                          </p:stCondLst>
                                        </p:cTn>
                                        <p:tgtEl>
                                          <p:spTgt spid="545"/>
                                        </p:tgtEl>
                                      </p:cBhvr>
                                      <p:to x="100000" y="95000"/>
                                    </p:animScale>
                                    <p:animScale>
                                      <p:cBhvr>
                                        <p:cTn id="111" dur="166" decel="50000">
                                          <p:stCondLst>
                                            <p:cond delay="1834"/>
                                          </p:stCondLst>
                                        </p:cTn>
                                        <p:tgtEl>
                                          <p:spTgt spid="545"/>
                                        </p:tgtEl>
                                      </p:cBhvr>
                                      <p:to x="100000" y="100000"/>
                                    </p:animScale>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2" presetClass="entr" presetSubtype="4" fill="hold" grpId="0" nodeType="clickEffect">
                                  <p:stCondLst>
                                    <p:cond delay="0"/>
                                  </p:stCondLst>
                                  <p:childTnLst>
                                    <p:set>
                                      <p:cBhvr>
                                        <p:cTn id="115" dur="1" fill="hold">
                                          <p:stCondLst>
                                            <p:cond delay="0"/>
                                          </p:stCondLst>
                                        </p:cTn>
                                        <p:tgtEl>
                                          <p:spTgt spid="543"/>
                                        </p:tgtEl>
                                        <p:attrNameLst>
                                          <p:attrName>style.visibility</p:attrName>
                                        </p:attrNameLst>
                                      </p:cBhvr>
                                      <p:to>
                                        <p:strVal val="visible"/>
                                      </p:to>
                                    </p:set>
                                    <p:animEffect transition="in" filter="wipe(down)">
                                      <p:cBhvr>
                                        <p:cTn id="116" dur="2000"/>
                                        <p:tgtEl>
                                          <p:spTgt spid="543"/>
                                        </p:tgtEl>
                                      </p:cBhvr>
                                    </p:animEffec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2" presetClass="entr" presetSubtype="1" fill="hold" grpId="0" nodeType="clickEffect">
                                  <p:stCondLst>
                                    <p:cond delay="0"/>
                                  </p:stCondLst>
                                  <p:childTnLst>
                                    <p:set>
                                      <p:cBhvr>
                                        <p:cTn id="120" dur="1" fill="hold">
                                          <p:stCondLst>
                                            <p:cond delay="0"/>
                                          </p:stCondLst>
                                        </p:cTn>
                                        <p:tgtEl>
                                          <p:spTgt spid="546"/>
                                        </p:tgtEl>
                                        <p:attrNameLst>
                                          <p:attrName>style.visibility</p:attrName>
                                        </p:attrNameLst>
                                      </p:cBhvr>
                                      <p:to>
                                        <p:strVal val="visible"/>
                                      </p:to>
                                    </p:set>
                                    <p:animEffect transition="in" filter="wipe(up)">
                                      <p:cBhvr>
                                        <p:cTn id="121" dur="2000"/>
                                        <p:tgtEl>
                                          <p:spTgt spid="546"/>
                                        </p:tgtEl>
                                      </p:cBhvr>
                                    </p:animEffect>
                                  </p:childTnLst>
                                </p:cTn>
                              </p:par>
                            </p:childTnLst>
                          </p:cTn>
                        </p:par>
                      </p:childTnLst>
                    </p:cTn>
                  </p:par>
                  <p:par>
                    <p:cTn id="122" fill="hold" nodeType="clickPar">
                      <p:stCondLst>
                        <p:cond delay="indefinite"/>
                      </p:stCondLst>
                      <p:childTnLst>
                        <p:par>
                          <p:cTn id="123" fill="hold" nodeType="withGroup">
                            <p:stCondLst>
                              <p:cond delay="0"/>
                            </p:stCondLst>
                            <p:childTnLst>
                              <p:par>
                                <p:cTn id="124" presetID="3" presetClass="entr" presetSubtype="10" fill="hold" nodeType="clickEffect">
                                  <p:stCondLst>
                                    <p:cond delay="0"/>
                                  </p:stCondLst>
                                  <p:childTnLst>
                                    <p:set>
                                      <p:cBhvr>
                                        <p:cTn id="125" dur="1" fill="hold">
                                          <p:stCondLst>
                                            <p:cond delay="0"/>
                                          </p:stCondLst>
                                        </p:cTn>
                                        <p:tgtEl>
                                          <p:spTgt spid="154"/>
                                        </p:tgtEl>
                                        <p:attrNameLst>
                                          <p:attrName>style.visibility</p:attrName>
                                        </p:attrNameLst>
                                      </p:cBhvr>
                                      <p:to>
                                        <p:strVal val="visible"/>
                                      </p:to>
                                    </p:set>
                                    <p:animEffect transition="in" filter="blinds(horizontal)">
                                      <p:cBhvr>
                                        <p:cTn id="126" dur="500"/>
                                        <p:tgtEl>
                                          <p:spTgt spid="154"/>
                                        </p:tgtEl>
                                      </p:cBhvr>
                                    </p:animEffect>
                                  </p:childTnLst>
                                </p:cTn>
                              </p:par>
                            </p:childTnLst>
                          </p:cTn>
                        </p:par>
                      </p:childTnLst>
                    </p:cTn>
                  </p:par>
                  <p:par>
                    <p:cTn id="127" fill="hold" nodeType="clickPar">
                      <p:stCondLst>
                        <p:cond delay="indefinite"/>
                      </p:stCondLst>
                      <p:childTnLst>
                        <p:par>
                          <p:cTn id="128" fill="hold" nodeType="withGroup">
                            <p:stCondLst>
                              <p:cond delay="0"/>
                            </p:stCondLst>
                            <p:childTnLst>
                              <p:par>
                                <p:cTn id="129" presetID="10" presetClass="exit" presetSubtype="0" fill="hold" grpId="1" nodeType="clickEffect">
                                  <p:stCondLst>
                                    <p:cond delay="0"/>
                                  </p:stCondLst>
                                  <p:childTnLst>
                                    <p:animEffect transition="out" filter="fade">
                                      <p:cBhvr>
                                        <p:cTn id="130" dur="2000"/>
                                        <p:tgtEl>
                                          <p:spTgt spid="546"/>
                                        </p:tgtEl>
                                      </p:cBhvr>
                                    </p:animEffect>
                                    <p:set>
                                      <p:cBhvr>
                                        <p:cTn id="131" dur="1" fill="hold">
                                          <p:stCondLst>
                                            <p:cond delay="1999"/>
                                          </p:stCondLst>
                                        </p:cTn>
                                        <p:tgtEl>
                                          <p:spTgt spid="546"/>
                                        </p:tgtEl>
                                        <p:attrNameLst>
                                          <p:attrName>style.visibility</p:attrName>
                                        </p:attrNameLst>
                                      </p:cBhvr>
                                      <p:to>
                                        <p:strVal val="hidden"/>
                                      </p:to>
                                    </p:set>
                                  </p:childTnLst>
                                </p:cTn>
                              </p:par>
                              <p:par>
                                <p:cTn id="132" presetID="10" presetClass="exit" presetSubtype="0" fill="hold" grpId="1" nodeType="withEffect">
                                  <p:stCondLst>
                                    <p:cond delay="0"/>
                                  </p:stCondLst>
                                  <p:childTnLst>
                                    <p:animEffect transition="out" filter="fade">
                                      <p:cBhvr>
                                        <p:cTn id="133" dur="2000"/>
                                        <p:tgtEl>
                                          <p:spTgt spid="543"/>
                                        </p:tgtEl>
                                      </p:cBhvr>
                                    </p:animEffect>
                                    <p:set>
                                      <p:cBhvr>
                                        <p:cTn id="134" dur="1" fill="hold">
                                          <p:stCondLst>
                                            <p:cond delay="1999"/>
                                          </p:stCondLst>
                                        </p:cTn>
                                        <p:tgtEl>
                                          <p:spTgt spid="543"/>
                                        </p:tgtEl>
                                        <p:attrNameLst>
                                          <p:attrName>style.visibility</p:attrName>
                                        </p:attrNameLst>
                                      </p:cBhvr>
                                      <p:to>
                                        <p:strVal val="hidden"/>
                                      </p:to>
                                    </p:se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nodeType="clickEffect">
                                  <p:stCondLst>
                                    <p:cond delay="0"/>
                                  </p:stCondLst>
                                  <p:childTnLst>
                                    <p:set>
                                      <p:cBhvr>
                                        <p:cTn id="138" dur="1" fill="hold">
                                          <p:stCondLst>
                                            <p:cond delay="0"/>
                                          </p:stCondLst>
                                        </p:cTn>
                                        <p:tgtEl>
                                          <p:spTgt spid="539"/>
                                        </p:tgtEl>
                                        <p:attrNameLst>
                                          <p:attrName>style.visibility</p:attrName>
                                        </p:attrNameLst>
                                      </p:cBhvr>
                                      <p:to>
                                        <p:strVal val="visible"/>
                                      </p:to>
                                    </p:set>
                                    <p:animEffect transition="in" filter="blinds(horizontal)">
                                      <p:cBhvr>
                                        <p:cTn id="139" dur="500"/>
                                        <p:tgtEl>
                                          <p:spTgt spid="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p:bldP spid="10255" grpId="0"/>
      <p:bldP spid="10256" grpId="0"/>
      <p:bldP spid="540" grpId="0" animBg="1"/>
      <p:bldP spid="540" grpId="1" animBg="1"/>
      <p:bldP spid="542" grpId="0" animBg="1"/>
      <p:bldP spid="542" grpId="1" animBg="1"/>
      <p:bldP spid="543" grpId="0" animBg="1"/>
      <p:bldP spid="543" grpId="1" animBg="1"/>
      <p:bldP spid="544" grpId="0" animBg="1"/>
      <p:bldP spid="545" grpId="0" animBg="1"/>
      <p:bldP spid="546" grpId="0" animBg="1"/>
      <p:bldP spid="546" grpId="1" animBg="1"/>
      <p:bldP spid="147" grpId="0"/>
      <p:bldP spid="151" grpId="0"/>
      <p:bldP spid="15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3E47C-CE07-44E8-91A9-A2754A1E51A5}"/>
              </a:ext>
            </a:extLst>
          </p:cNvPr>
          <p:cNvSpPr>
            <a:spLocks noGrp="1"/>
          </p:cNvSpPr>
          <p:nvPr>
            <p:ph type="title"/>
          </p:nvPr>
        </p:nvSpPr>
        <p:spPr>
          <a:xfrm>
            <a:off x="551384" y="274638"/>
            <a:ext cx="10015016" cy="634082"/>
          </a:xfrm>
        </p:spPr>
        <p:txBody>
          <a:bodyPr/>
          <a:lstStyle/>
          <a:p>
            <a:r>
              <a:rPr lang="en-US" dirty="0"/>
              <a:t>I) Graphing a Tangent Function: </a:t>
            </a:r>
          </a:p>
        </p:txBody>
      </p:sp>
      <p:sp>
        <p:nvSpPr>
          <p:cNvPr id="3" name="Content Placeholder 2">
            <a:extLst>
              <a:ext uri="{FF2B5EF4-FFF2-40B4-BE49-F238E27FC236}">
                <a16:creationId xmlns:a16="http://schemas.microsoft.com/office/drawing/2014/main" id="{8C7EABD4-B26B-4C30-B9C8-D9D784B7A394}"/>
              </a:ext>
            </a:extLst>
          </p:cNvPr>
          <p:cNvSpPr>
            <a:spLocks noGrp="1"/>
          </p:cNvSpPr>
          <p:nvPr>
            <p:ph sz="quarter" idx="1"/>
          </p:nvPr>
        </p:nvSpPr>
        <p:spPr>
          <a:xfrm>
            <a:off x="263352" y="980728"/>
            <a:ext cx="11521280" cy="1296144"/>
          </a:xfrm>
        </p:spPr>
        <p:txBody>
          <a:bodyPr>
            <a:normAutofit/>
          </a:bodyPr>
          <a:lstStyle/>
          <a:p>
            <a:r>
              <a:rPr lang="en-US" sz="2200" dirty="0"/>
              <a:t>2 ways to understand what the tangent function is:</a:t>
            </a:r>
          </a:p>
          <a:p>
            <a:r>
              <a:rPr lang="en-US" sz="2200" dirty="0"/>
              <a:t>Method 1: The tangent function is the “Y” coordinate divided by the “X” coordinate of Point “P”, as we rotate the terminal arm with angle Ø</a:t>
            </a:r>
          </a:p>
        </p:txBody>
      </p:sp>
      <p:graphicFrame>
        <p:nvGraphicFramePr>
          <p:cNvPr id="6" name="Object 2">
            <a:extLst>
              <a:ext uri="{FF2B5EF4-FFF2-40B4-BE49-F238E27FC236}">
                <a16:creationId xmlns:a16="http://schemas.microsoft.com/office/drawing/2014/main" id="{23BC14B1-A400-4E83-833D-05E4F064D912}"/>
              </a:ext>
            </a:extLst>
          </p:cNvPr>
          <p:cNvGraphicFramePr>
            <a:graphicFrameLocks noChangeAspect="1"/>
          </p:cNvGraphicFramePr>
          <p:nvPr>
            <p:extLst>
              <p:ext uri="{D42A27DB-BD31-4B8C-83A1-F6EECF244321}">
                <p14:modId xmlns:p14="http://schemas.microsoft.com/office/powerpoint/2010/main" val="2296147937"/>
              </p:ext>
            </p:extLst>
          </p:nvPr>
        </p:nvGraphicFramePr>
        <p:xfrm>
          <a:off x="623392" y="2276872"/>
          <a:ext cx="1743075" cy="730250"/>
        </p:xfrm>
        <a:graphic>
          <a:graphicData uri="http://schemas.openxmlformats.org/presentationml/2006/ole">
            <mc:AlternateContent xmlns:mc="http://schemas.openxmlformats.org/markup-compatibility/2006">
              <mc:Choice xmlns:v="urn:schemas-microsoft-com:vml" Requires="v">
                <p:oleObj spid="_x0000_s1026" name="Equation" r:id="rId3" imgW="1028254" imgH="431613" progId="Equation.DSMT4">
                  <p:embed/>
                </p:oleObj>
              </mc:Choice>
              <mc:Fallback>
                <p:oleObj name="Equation" r:id="rId3" imgW="1028254" imgH="431613" progId="Equation.DSMT4">
                  <p:embed/>
                  <p:pic>
                    <p:nvPicPr>
                      <p:cNvPr id="6" name="Object 2">
                        <a:extLst>
                          <a:ext uri="{FF2B5EF4-FFF2-40B4-BE49-F238E27FC236}">
                            <a16:creationId xmlns:a16="http://schemas.microsoft.com/office/drawing/2014/main" id="{23BC14B1-A400-4E83-833D-05E4F064D9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3392" y="2276872"/>
                        <a:ext cx="1743075" cy="730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a:extLst>
              <a:ext uri="{FF2B5EF4-FFF2-40B4-BE49-F238E27FC236}">
                <a16:creationId xmlns:a16="http://schemas.microsoft.com/office/drawing/2014/main" id="{CC8CDAFD-890E-44BF-AF1B-7872B5BB45F5}"/>
              </a:ext>
            </a:extLst>
          </p:cNvPr>
          <p:cNvGraphicFramePr>
            <a:graphicFrameLocks noChangeAspect="1"/>
          </p:cNvGraphicFramePr>
          <p:nvPr>
            <p:extLst>
              <p:ext uri="{D42A27DB-BD31-4B8C-83A1-F6EECF244321}">
                <p14:modId xmlns:p14="http://schemas.microsoft.com/office/powerpoint/2010/main" val="2614845215"/>
              </p:ext>
            </p:extLst>
          </p:nvPr>
        </p:nvGraphicFramePr>
        <p:xfrm>
          <a:off x="2482355" y="2292747"/>
          <a:ext cx="1741487" cy="730250"/>
        </p:xfrm>
        <a:graphic>
          <a:graphicData uri="http://schemas.openxmlformats.org/presentationml/2006/ole">
            <mc:AlternateContent xmlns:mc="http://schemas.openxmlformats.org/markup-compatibility/2006">
              <mc:Choice xmlns:v="urn:schemas-microsoft-com:vml" Requires="v">
                <p:oleObj spid="_x0000_s1027" name="Equation" r:id="rId5" imgW="1028254" imgH="431613" progId="Equation.DSMT4">
                  <p:embed/>
                </p:oleObj>
              </mc:Choice>
              <mc:Fallback>
                <p:oleObj name="Equation" r:id="rId5" imgW="1028254" imgH="431613" progId="Equation.DSMT4">
                  <p:embed/>
                  <p:pic>
                    <p:nvPicPr>
                      <p:cNvPr id="7" name="Object 3">
                        <a:extLst>
                          <a:ext uri="{FF2B5EF4-FFF2-40B4-BE49-F238E27FC236}">
                            <a16:creationId xmlns:a16="http://schemas.microsoft.com/office/drawing/2014/main" id="{CC8CDAFD-890E-44BF-AF1B-7872B5BB45F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2355" y="2292747"/>
                        <a:ext cx="1741487" cy="730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a:extLst>
              <a:ext uri="{FF2B5EF4-FFF2-40B4-BE49-F238E27FC236}">
                <a16:creationId xmlns:a16="http://schemas.microsoft.com/office/drawing/2014/main" id="{95B772E5-55CA-42FC-8B98-3C7ED5C87D96}"/>
              </a:ext>
            </a:extLst>
          </p:cNvPr>
          <p:cNvGraphicFramePr>
            <a:graphicFrameLocks noChangeAspect="1"/>
          </p:cNvGraphicFramePr>
          <p:nvPr>
            <p:extLst>
              <p:ext uri="{D42A27DB-BD31-4B8C-83A1-F6EECF244321}">
                <p14:modId xmlns:p14="http://schemas.microsoft.com/office/powerpoint/2010/main" val="1662721698"/>
              </p:ext>
            </p:extLst>
          </p:nvPr>
        </p:nvGraphicFramePr>
        <p:xfrm>
          <a:off x="2501405" y="2703911"/>
          <a:ext cx="1677987" cy="320675"/>
        </p:xfrm>
        <a:graphic>
          <a:graphicData uri="http://schemas.openxmlformats.org/presentationml/2006/ole">
            <mc:AlternateContent xmlns:mc="http://schemas.openxmlformats.org/markup-compatibility/2006">
              <mc:Choice xmlns:v="urn:schemas-microsoft-com:vml" Requires="v">
                <p:oleObj spid="_x0000_s1028" name="Equation" r:id="rId7" imgW="990170" imgH="190417" progId="Equation.DSMT4">
                  <p:embed/>
                </p:oleObj>
              </mc:Choice>
              <mc:Fallback>
                <p:oleObj name="Equation" r:id="rId7" imgW="990170" imgH="190417" progId="Equation.DSMT4">
                  <p:embed/>
                  <p:pic>
                    <p:nvPicPr>
                      <p:cNvPr id="8" name="Object 4">
                        <a:extLst>
                          <a:ext uri="{FF2B5EF4-FFF2-40B4-BE49-F238E27FC236}">
                            <a16:creationId xmlns:a16="http://schemas.microsoft.com/office/drawing/2014/main" id="{95B772E5-55CA-42FC-8B98-3C7ED5C87D9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01405" y="2703911"/>
                        <a:ext cx="1677987"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Arrow Connector 8">
            <a:extLst>
              <a:ext uri="{FF2B5EF4-FFF2-40B4-BE49-F238E27FC236}">
                <a16:creationId xmlns:a16="http://schemas.microsoft.com/office/drawing/2014/main" id="{45E7D2C1-0334-419C-91C0-8A75A549B573}"/>
              </a:ext>
            </a:extLst>
          </p:cNvPr>
          <p:cNvCxnSpPr/>
          <p:nvPr/>
        </p:nvCxnSpPr>
        <p:spPr>
          <a:xfrm>
            <a:off x="363612" y="4718051"/>
            <a:ext cx="2879725" cy="1587"/>
          </a:xfrm>
          <a:prstGeom prst="straightConnector1">
            <a:avLst/>
          </a:prstGeom>
          <a:ln w="3175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F187D16B-10BA-4602-8F14-5CCA35949389}"/>
              </a:ext>
            </a:extLst>
          </p:cNvPr>
          <p:cNvCxnSpPr/>
          <p:nvPr/>
        </p:nvCxnSpPr>
        <p:spPr>
          <a:xfrm rot="16200000" flipV="1">
            <a:off x="327099" y="4706938"/>
            <a:ext cx="2879725" cy="0"/>
          </a:xfrm>
          <a:prstGeom prst="straightConnector1">
            <a:avLst/>
          </a:prstGeom>
          <a:ln w="34925">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483D588-C534-4F5F-8931-203816C47EC9}"/>
              </a:ext>
            </a:extLst>
          </p:cNvPr>
          <p:cNvSpPr/>
          <p:nvPr/>
        </p:nvSpPr>
        <p:spPr>
          <a:xfrm>
            <a:off x="695400" y="3648076"/>
            <a:ext cx="2160587" cy="21605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12" name="Group 71">
            <a:extLst>
              <a:ext uri="{FF2B5EF4-FFF2-40B4-BE49-F238E27FC236}">
                <a16:creationId xmlns:a16="http://schemas.microsoft.com/office/drawing/2014/main" id="{9C625EAA-D373-471A-8E29-6D14F9293CD9}"/>
              </a:ext>
            </a:extLst>
          </p:cNvPr>
          <p:cNvGrpSpPr>
            <a:grpSpLocks/>
          </p:cNvGrpSpPr>
          <p:nvPr/>
        </p:nvGrpSpPr>
        <p:grpSpPr bwMode="auto">
          <a:xfrm>
            <a:off x="676349" y="4711700"/>
            <a:ext cx="2189162" cy="6350"/>
            <a:chOff x="2517228" y="5055476"/>
            <a:chExt cx="2188841" cy="5255"/>
          </a:xfrm>
        </p:grpSpPr>
        <p:cxnSp>
          <p:nvCxnSpPr>
            <p:cNvPr id="13" name="Straight Arrow Connector 12">
              <a:extLst>
                <a:ext uri="{FF2B5EF4-FFF2-40B4-BE49-F238E27FC236}">
                  <a16:creationId xmlns:a16="http://schemas.microsoft.com/office/drawing/2014/main" id="{2854BF01-2609-4FB5-B639-180B97F9FED4}"/>
                </a:ext>
              </a:extLst>
            </p:cNvPr>
            <p:cNvCxnSpPr/>
            <p:nvPr/>
          </p:nvCxnSpPr>
          <p:spPr>
            <a:xfrm>
              <a:off x="3626727" y="5060731"/>
              <a:ext cx="1079342" cy="0"/>
            </a:xfrm>
            <a:prstGeom prst="straightConnector1">
              <a:avLst/>
            </a:prstGeom>
            <a:ln w="3175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670FF5E-D9DE-43CD-AAB0-1CBE0D169F69}"/>
                </a:ext>
              </a:extLst>
            </p:cNvPr>
            <p:cNvCxnSpPr/>
            <p:nvPr/>
          </p:nvCxnSpPr>
          <p:spPr>
            <a:xfrm flipH="1">
              <a:off x="2517228" y="5055476"/>
              <a:ext cx="1079342" cy="0"/>
            </a:xfrm>
            <a:prstGeom prst="straightConnector1">
              <a:avLst/>
            </a:prstGeom>
            <a:ln w="31750">
              <a:solidFill>
                <a:schemeClr val="bg1">
                  <a:alpha val="54000"/>
                </a:schemeClr>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15" name="Oval 14">
            <a:extLst>
              <a:ext uri="{FF2B5EF4-FFF2-40B4-BE49-F238E27FC236}">
                <a16:creationId xmlns:a16="http://schemas.microsoft.com/office/drawing/2014/main" id="{0DDF3797-46F3-47AD-AB45-C64226B9D541}"/>
              </a:ext>
            </a:extLst>
          </p:cNvPr>
          <p:cNvSpPr/>
          <p:nvPr/>
        </p:nvSpPr>
        <p:spPr>
          <a:xfrm>
            <a:off x="2811536" y="4643437"/>
            <a:ext cx="109538" cy="1222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6" name="Object 2">
            <a:extLst>
              <a:ext uri="{FF2B5EF4-FFF2-40B4-BE49-F238E27FC236}">
                <a16:creationId xmlns:a16="http://schemas.microsoft.com/office/drawing/2014/main" id="{04FD9AD6-A086-4F7D-A8D3-7C374CD15167}"/>
              </a:ext>
            </a:extLst>
          </p:cNvPr>
          <p:cNvGraphicFramePr>
            <a:graphicFrameLocks noChangeAspect="1"/>
          </p:cNvGraphicFramePr>
          <p:nvPr>
            <p:extLst>
              <p:ext uri="{D42A27DB-BD31-4B8C-83A1-F6EECF244321}">
                <p14:modId xmlns:p14="http://schemas.microsoft.com/office/powerpoint/2010/main" val="3368060631"/>
              </p:ext>
            </p:extLst>
          </p:nvPr>
        </p:nvGraphicFramePr>
        <p:xfrm>
          <a:off x="2889324" y="4754562"/>
          <a:ext cx="481012" cy="344488"/>
        </p:xfrm>
        <a:graphic>
          <a:graphicData uri="http://schemas.openxmlformats.org/presentationml/2006/ole">
            <mc:AlternateContent xmlns:mc="http://schemas.openxmlformats.org/markup-compatibility/2006">
              <mc:Choice xmlns:v="urn:schemas-microsoft-com:vml" Requires="v">
                <p:oleObj spid="_x0000_s1029" name="Equation" r:id="rId9" imgW="355292" imgH="253780" progId="Equation.DSMT4">
                  <p:embed/>
                </p:oleObj>
              </mc:Choice>
              <mc:Fallback>
                <p:oleObj name="Equation" r:id="rId9" imgW="355292" imgH="253780" progId="Equation.DSMT4">
                  <p:embed/>
                  <p:pic>
                    <p:nvPicPr>
                      <p:cNvPr id="16" name="Object 2">
                        <a:extLst>
                          <a:ext uri="{FF2B5EF4-FFF2-40B4-BE49-F238E27FC236}">
                            <a16:creationId xmlns:a16="http://schemas.microsoft.com/office/drawing/2014/main" id="{04FD9AD6-A086-4F7D-A8D3-7C374CD1516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89324" y="4754562"/>
                        <a:ext cx="481012" cy="344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3">
            <a:extLst>
              <a:ext uri="{FF2B5EF4-FFF2-40B4-BE49-F238E27FC236}">
                <a16:creationId xmlns:a16="http://schemas.microsoft.com/office/drawing/2014/main" id="{12A7035F-63AC-4D71-B93D-F36F0A3F4468}"/>
              </a:ext>
            </a:extLst>
          </p:cNvPr>
          <p:cNvGraphicFramePr>
            <a:graphicFrameLocks noChangeAspect="1"/>
          </p:cNvGraphicFramePr>
          <p:nvPr>
            <p:extLst>
              <p:ext uri="{D42A27DB-BD31-4B8C-83A1-F6EECF244321}">
                <p14:modId xmlns:p14="http://schemas.microsoft.com/office/powerpoint/2010/main" val="513893704"/>
              </p:ext>
            </p:extLst>
          </p:nvPr>
        </p:nvGraphicFramePr>
        <p:xfrm>
          <a:off x="3653508" y="3353842"/>
          <a:ext cx="1100137" cy="307975"/>
        </p:xfrm>
        <a:graphic>
          <a:graphicData uri="http://schemas.openxmlformats.org/presentationml/2006/ole">
            <mc:AlternateContent xmlns:mc="http://schemas.openxmlformats.org/markup-compatibility/2006">
              <mc:Choice xmlns:v="urn:schemas-microsoft-com:vml" Requires="v">
                <p:oleObj spid="_x0000_s1030" name="Equation" r:id="rId11" imgW="634449" imgH="177646" progId="Equation.DSMT4">
                  <p:embed/>
                </p:oleObj>
              </mc:Choice>
              <mc:Fallback>
                <p:oleObj name="Equation" r:id="rId11" imgW="634449" imgH="177646" progId="Equation.DSMT4">
                  <p:embed/>
                  <p:pic>
                    <p:nvPicPr>
                      <p:cNvPr id="17" name="Object 3">
                        <a:extLst>
                          <a:ext uri="{FF2B5EF4-FFF2-40B4-BE49-F238E27FC236}">
                            <a16:creationId xmlns:a16="http://schemas.microsoft.com/office/drawing/2014/main" id="{12A7035F-63AC-4D71-B93D-F36F0A3F446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53508" y="3353842"/>
                        <a:ext cx="1100137" cy="307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4">
            <a:extLst>
              <a:ext uri="{FF2B5EF4-FFF2-40B4-BE49-F238E27FC236}">
                <a16:creationId xmlns:a16="http://schemas.microsoft.com/office/drawing/2014/main" id="{CE244F04-E231-408F-A02D-4CA919052D50}"/>
              </a:ext>
            </a:extLst>
          </p:cNvPr>
          <p:cNvGraphicFramePr>
            <a:graphicFrameLocks noChangeAspect="1"/>
          </p:cNvGraphicFramePr>
          <p:nvPr>
            <p:extLst>
              <p:ext uri="{D42A27DB-BD31-4B8C-83A1-F6EECF244321}">
                <p14:modId xmlns:p14="http://schemas.microsoft.com/office/powerpoint/2010/main" val="1011489989"/>
              </p:ext>
            </p:extLst>
          </p:nvPr>
        </p:nvGraphicFramePr>
        <p:xfrm>
          <a:off x="4923507" y="3172867"/>
          <a:ext cx="1193800" cy="612775"/>
        </p:xfrm>
        <a:graphic>
          <a:graphicData uri="http://schemas.openxmlformats.org/presentationml/2006/ole">
            <mc:AlternateContent xmlns:mc="http://schemas.openxmlformats.org/markup-compatibility/2006">
              <mc:Choice xmlns:v="urn:schemas-microsoft-com:vml" Requires="v">
                <p:oleObj spid="_x0000_s1031" name="Equation" r:id="rId13" imgW="837836" imgH="431613" progId="Equation.DSMT4">
                  <p:embed/>
                </p:oleObj>
              </mc:Choice>
              <mc:Fallback>
                <p:oleObj name="Equation" r:id="rId13" imgW="837836" imgH="431613" progId="Equation.DSMT4">
                  <p:embed/>
                  <p:pic>
                    <p:nvPicPr>
                      <p:cNvPr id="18" name="Object 4">
                        <a:extLst>
                          <a:ext uri="{FF2B5EF4-FFF2-40B4-BE49-F238E27FC236}">
                            <a16:creationId xmlns:a16="http://schemas.microsoft.com/office/drawing/2014/main" id="{CE244F04-E231-408F-A02D-4CA919052D5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3507" y="3172867"/>
                        <a:ext cx="1193800" cy="61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5">
            <a:extLst>
              <a:ext uri="{FF2B5EF4-FFF2-40B4-BE49-F238E27FC236}">
                <a16:creationId xmlns:a16="http://schemas.microsoft.com/office/drawing/2014/main" id="{3A738111-4ADE-45F8-B429-F43DE5ECD5A5}"/>
              </a:ext>
            </a:extLst>
          </p:cNvPr>
          <p:cNvGraphicFramePr>
            <a:graphicFrameLocks noChangeAspect="1"/>
          </p:cNvGraphicFramePr>
          <p:nvPr>
            <p:extLst>
              <p:ext uri="{D42A27DB-BD31-4B8C-83A1-F6EECF244321}">
                <p14:modId xmlns:p14="http://schemas.microsoft.com/office/powerpoint/2010/main" val="3547538166"/>
              </p:ext>
            </p:extLst>
          </p:nvPr>
        </p:nvGraphicFramePr>
        <p:xfrm>
          <a:off x="6323683" y="3336380"/>
          <a:ext cx="441325" cy="306387"/>
        </p:xfrm>
        <a:graphic>
          <a:graphicData uri="http://schemas.openxmlformats.org/presentationml/2006/ole">
            <mc:AlternateContent xmlns:mc="http://schemas.openxmlformats.org/markup-compatibility/2006">
              <mc:Choice xmlns:v="urn:schemas-microsoft-com:vml" Requires="v">
                <p:oleObj spid="_x0000_s1032" name="Equation" r:id="rId15" imgW="253670" imgH="177569" progId="Equation.DSMT4">
                  <p:embed/>
                </p:oleObj>
              </mc:Choice>
              <mc:Fallback>
                <p:oleObj name="Equation" r:id="rId15" imgW="253670" imgH="177569" progId="Equation.DSMT4">
                  <p:embed/>
                  <p:pic>
                    <p:nvPicPr>
                      <p:cNvPr id="19" name="Object 5">
                        <a:extLst>
                          <a:ext uri="{FF2B5EF4-FFF2-40B4-BE49-F238E27FC236}">
                            <a16:creationId xmlns:a16="http://schemas.microsoft.com/office/drawing/2014/main" id="{3A738111-4ADE-45F8-B429-F43DE5ECD5A5}"/>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23683" y="3336380"/>
                        <a:ext cx="441325" cy="306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6">
            <a:extLst>
              <a:ext uri="{FF2B5EF4-FFF2-40B4-BE49-F238E27FC236}">
                <a16:creationId xmlns:a16="http://schemas.microsoft.com/office/drawing/2014/main" id="{070E0AC0-4F39-4430-9D59-7AC01F9EAC58}"/>
              </a:ext>
            </a:extLst>
          </p:cNvPr>
          <p:cNvGraphicFramePr>
            <a:graphicFrameLocks noChangeAspect="1"/>
          </p:cNvGraphicFramePr>
          <p:nvPr>
            <p:extLst>
              <p:ext uri="{D42A27DB-BD31-4B8C-83A1-F6EECF244321}">
                <p14:modId xmlns:p14="http://schemas.microsoft.com/office/powerpoint/2010/main" val="886966590"/>
              </p:ext>
            </p:extLst>
          </p:nvPr>
        </p:nvGraphicFramePr>
        <p:xfrm>
          <a:off x="3596357" y="3920579"/>
          <a:ext cx="1319212" cy="417512"/>
        </p:xfrm>
        <a:graphic>
          <a:graphicData uri="http://schemas.openxmlformats.org/presentationml/2006/ole">
            <mc:AlternateContent xmlns:mc="http://schemas.openxmlformats.org/markup-compatibility/2006">
              <mc:Choice xmlns:v="urn:schemas-microsoft-com:vml" Requires="v">
                <p:oleObj spid="_x0000_s1033" name="Equation" r:id="rId17" imgW="761669" imgH="241195" progId="Equation.DSMT4">
                  <p:embed/>
                </p:oleObj>
              </mc:Choice>
              <mc:Fallback>
                <p:oleObj name="Equation" r:id="rId17" imgW="761669" imgH="241195" progId="Equation.DSMT4">
                  <p:embed/>
                  <p:pic>
                    <p:nvPicPr>
                      <p:cNvPr id="20" name="Object 6">
                        <a:extLst>
                          <a:ext uri="{FF2B5EF4-FFF2-40B4-BE49-F238E27FC236}">
                            <a16:creationId xmlns:a16="http://schemas.microsoft.com/office/drawing/2014/main" id="{070E0AC0-4F39-4430-9D59-7AC01F9EAC58}"/>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96357" y="3920579"/>
                        <a:ext cx="1319212" cy="417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7">
            <a:extLst>
              <a:ext uri="{FF2B5EF4-FFF2-40B4-BE49-F238E27FC236}">
                <a16:creationId xmlns:a16="http://schemas.microsoft.com/office/drawing/2014/main" id="{38E9D8AA-8770-4D45-A933-D44A79007DDD}"/>
              </a:ext>
            </a:extLst>
          </p:cNvPr>
          <p:cNvGraphicFramePr>
            <a:graphicFrameLocks noChangeAspect="1"/>
          </p:cNvGraphicFramePr>
          <p:nvPr>
            <p:extLst>
              <p:ext uri="{D42A27DB-BD31-4B8C-83A1-F6EECF244321}">
                <p14:modId xmlns:p14="http://schemas.microsoft.com/office/powerpoint/2010/main" val="3882289719"/>
              </p:ext>
            </p:extLst>
          </p:nvPr>
        </p:nvGraphicFramePr>
        <p:xfrm>
          <a:off x="4993357" y="3850729"/>
          <a:ext cx="1357312" cy="647700"/>
        </p:xfrm>
        <a:graphic>
          <a:graphicData uri="http://schemas.openxmlformats.org/presentationml/2006/ole">
            <mc:AlternateContent xmlns:mc="http://schemas.openxmlformats.org/markup-compatibility/2006">
              <mc:Choice xmlns:v="urn:schemas-microsoft-com:vml" Requires="v">
                <p:oleObj spid="_x0000_s1034" name="Equation" r:id="rId19" imgW="952500" imgH="457200" progId="Equation.DSMT4">
                  <p:embed/>
                </p:oleObj>
              </mc:Choice>
              <mc:Fallback>
                <p:oleObj name="Equation" r:id="rId19" imgW="952500" imgH="457200" progId="Equation.DSMT4">
                  <p:embed/>
                  <p:pic>
                    <p:nvPicPr>
                      <p:cNvPr id="21" name="Object 7">
                        <a:extLst>
                          <a:ext uri="{FF2B5EF4-FFF2-40B4-BE49-F238E27FC236}">
                            <a16:creationId xmlns:a16="http://schemas.microsoft.com/office/drawing/2014/main" id="{38E9D8AA-8770-4D45-A933-D44A79007DD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93357" y="3850729"/>
                        <a:ext cx="1357312"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Isosceles Triangle 21">
            <a:extLst>
              <a:ext uri="{FF2B5EF4-FFF2-40B4-BE49-F238E27FC236}">
                <a16:creationId xmlns:a16="http://schemas.microsoft.com/office/drawing/2014/main" id="{881F2B2F-2850-46CD-AFEC-06996CC6ABF7}"/>
              </a:ext>
            </a:extLst>
          </p:cNvPr>
          <p:cNvSpPr/>
          <p:nvPr/>
        </p:nvSpPr>
        <p:spPr>
          <a:xfrm flipH="1">
            <a:off x="1760612" y="4192588"/>
            <a:ext cx="982663" cy="512763"/>
          </a:xfrm>
          <a:prstGeom prst="triangle">
            <a:avLst>
              <a:gd name="adj" fmla="val 0"/>
            </a:avLst>
          </a:prstGeom>
          <a:solidFill>
            <a:srgbClr val="00B0F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3" name="Oval 22">
            <a:extLst>
              <a:ext uri="{FF2B5EF4-FFF2-40B4-BE49-F238E27FC236}">
                <a16:creationId xmlns:a16="http://schemas.microsoft.com/office/drawing/2014/main" id="{65095956-8529-49A7-B337-EC8515E99680}"/>
              </a:ext>
            </a:extLst>
          </p:cNvPr>
          <p:cNvSpPr/>
          <p:nvPr/>
        </p:nvSpPr>
        <p:spPr>
          <a:xfrm>
            <a:off x="2663899" y="4127501"/>
            <a:ext cx="107950" cy="1222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4" name="Object 8">
            <a:extLst>
              <a:ext uri="{FF2B5EF4-FFF2-40B4-BE49-F238E27FC236}">
                <a16:creationId xmlns:a16="http://schemas.microsoft.com/office/drawing/2014/main" id="{2CC7080D-47FC-49F6-B7BC-606CA8D89D96}"/>
              </a:ext>
            </a:extLst>
          </p:cNvPr>
          <p:cNvGraphicFramePr>
            <a:graphicFrameLocks noChangeAspect="1"/>
          </p:cNvGraphicFramePr>
          <p:nvPr>
            <p:extLst>
              <p:ext uri="{D42A27DB-BD31-4B8C-83A1-F6EECF244321}">
                <p14:modId xmlns:p14="http://schemas.microsoft.com/office/powerpoint/2010/main" val="757001212"/>
              </p:ext>
            </p:extLst>
          </p:nvPr>
        </p:nvGraphicFramePr>
        <p:xfrm>
          <a:off x="1976512" y="4429125"/>
          <a:ext cx="333375" cy="315912"/>
        </p:xfrm>
        <a:graphic>
          <a:graphicData uri="http://schemas.openxmlformats.org/presentationml/2006/ole">
            <mc:AlternateContent xmlns:mc="http://schemas.openxmlformats.org/markup-compatibility/2006">
              <mc:Choice xmlns:v="urn:schemas-microsoft-com:vml" Requires="v">
                <p:oleObj spid="_x0000_s1035" name="Equation" r:id="rId21" imgW="253890" imgH="241195" progId="Equation.DSMT4">
                  <p:embed/>
                </p:oleObj>
              </mc:Choice>
              <mc:Fallback>
                <p:oleObj name="Equation" r:id="rId21" imgW="253890" imgH="241195" progId="Equation.DSMT4">
                  <p:embed/>
                  <p:pic>
                    <p:nvPicPr>
                      <p:cNvPr id="24" name="Object 8">
                        <a:extLst>
                          <a:ext uri="{FF2B5EF4-FFF2-40B4-BE49-F238E27FC236}">
                            <a16:creationId xmlns:a16="http://schemas.microsoft.com/office/drawing/2014/main" id="{2CC7080D-47FC-49F6-B7BC-606CA8D89D96}"/>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976512" y="4429125"/>
                        <a:ext cx="333375" cy="315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9">
            <a:extLst>
              <a:ext uri="{FF2B5EF4-FFF2-40B4-BE49-F238E27FC236}">
                <a16:creationId xmlns:a16="http://schemas.microsoft.com/office/drawing/2014/main" id="{BC2D1531-A3A0-433F-A4AB-C22B86DC3644}"/>
              </a:ext>
            </a:extLst>
          </p:cNvPr>
          <p:cNvGraphicFramePr>
            <a:graphicFrameLocks noChangeAspect="1"/>
          </p:cNvGraphicFramePr>
          <p:nvPr>
            <p:extLst>
              <p:ext uri="{D42A27DB-BD31-4B8C-83A1-F6EECF244321}">
                <p14:modId xmlns:p14="http://schemas.microsoft.com/office/powerpoint/2010/main" val="3355972581"/>
              </p:ext>
            </p:extLst>
          </p:nvPr>
        </p:nvGraphicFramePr>
        <p:xfrm>
          <a:off x="3599532" y="4658767"/>
          <a:ext cx="1319212" cy="417513"/>
        </p:xfrm>
        <a:graphic>
          <a:graphicData uri="http://schemas.openxmlformats.org/presentationml/2006/ole">
            <mc:AlternateContent xmlns:mc="http://schemas.openxmlformats.org/markup-compatibility/2006">
              <mc:Choice xmlns:v="urn:schemas-microsoft-com:vml" Requires="v">
                <p:oleObj spid="_x0000_s1036" name="Equation" r:id="rId23" imgW="761669" imgH="241195" progId="Equation.DSMT4">
                  <p:embed/>
                </p:oleObj>
              </mc:Choice>
              <mc:Fallback>
                <p:oleObj name="Equation" r:id="rId23" imgW="761669" imgH="241195" progId="Equation.DSMT4">
                  <p:embed/>
                  <p:pic>
                    <p:nvPicPr>
                      <p:cNvPr id="25" name="Object 9">
                        <a:extLst>
                          <a:ext uri="{FF2B5EF4-FFF2-40B4-BE49-F238E27FC236}">
                            <a16:creationId xmlns:a16="http://schemas.microsoft.com/office/drawing/2014/main" id="{BC2D1531-A3A0-433F-A4AB-C22B86DC3644}"/>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99532" y="4658767"/>
                        <a:ext cx="1319212" cy="417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10">
            <a:extLst>
              <a:ext uri="{FF2B5EF4-FFF2-40B4-BE49-F238E27FC236}">
                <a16:creationId xmlns:a16="http://schemas.microsoft.com/office/drawing/2014/main" id="{038626D5-8012-4569-AA2F-626D7DFEC136}"/>
              </a:ext>
            </a:extLst>
          </p:cNvPr>
          <p:cNvGraphicFramePr>
            <a:graphicFrameLocks noChangeAspect="1"/>
          </p:cNvGraphicFramePr>
          <p:nvPr>
            <p:extLst>
              <p:ext uri="{D42A27DB-BD31-4B8C-83A1-F6EECF244321}">
                <p14:modId xmlns:p14="http://schemas.microsoft.com/office/powerpoint/2010/main" val="4140220399"/>
              </p:ext>
            </p:extLst>
          </p:nvPr>
        </p:nvGraphicFramePr>
        <p:xfrm>
          <a:off x="5002883" y="4569867"/>
          <a:ext cx="1158875" cy="612775"/>
        </p:xfrm>
        <a:graphic>
          <a:graphicData uri="http://schemas.openxmlformats.org/presentationml/2006/ole">
            <mc:AlternateContent xmlns:mc="http://schemas.openxmlformats.org/markup-compatibility/2006">
              <mc:Choice xmlns:v="urn:schemas-microsoft-com:vml" Requires="v">
                <p:oleObj spid="_x0000_s1037" name="Equation" r:id="rId25" imgW="812447" imgH="431613" progId="Equation.DSMT4">
                  <p:embed/>
                </p:oleObj>
              </mc:Choice>
              <mc:Fallback>
                <p:oleObj name="Equation" r:id="rId25" imgW="812447" imgH="431613" progId="Equation.DSMT4">
                  <p:embed/>
                  <p:pic>
                    <p:nvPicPr>
                      <p:cNvPr id="26" name="Object 10">
                        <a:extLst>
                          <a:ext uri="{FF2B5EF4-FFF2-40B4-BE49-F238E27FC236}">
                            <a16:creationId xmlns:a16="http://schemas.microsoft.com/office/drawing/2014/main" id="{038626D5-8012-4569-AA2F-626D7DFEC136}"/>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002883" y="4569867"/>
                        <a:ext cx="1158875" cy="61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11">
            <a:extLst>
              <a:ext uri="{FF2B5EF4-FFF2-40B4-BE49-F238E27FC236}">
                <a16:creationId xmlns:a16="http://schemas.microsoft.com/office/drawing/2014/main" id="{641D58B7-D63B-4988-915D-496F9A2AACDD}"/>
              </a:ext>
            </a:extLst>
          </p:cNvPr>
          <p:cNvGraphicFramePr>
            <a:graphicFrameLocks noChangeAspect="1"/>
          </p:cNvGraphicFramePr>
          <p:nvPr>
            <p:extLst>
              <p:ext uri="{D42A27DB-BD31-4B8C-83A1-F6EECF244321}">
                <p14:modId xmlns:p14="http://schemas.microsoft.com/office/powerpoint/2010/main" val="3753839976"/>
              </p:ext>
            </p:extLst>
          </p:nvPr>
        </p:nvGraphicFramePr>
        <p:xfrm>
          <a:off x="6228432" y="4696866"/>
          <a:ext cx="461962" cy="331788"/>
        </p:xfrm>
        <a:graphic>
          <a:graphicData uri="http://schemas.openxmlformats.org/presentationml/2006/ole">
            <mc:AlternateContent xmlns:mc="http://schemas.openxmlformats.org/markup-compatibility/2006">
              <mc:Choice xmlns:v="urn:schemas-microsoft-com:vml" Requires="v">
                <p:oleObj spid="_x0000_s1038" name="Equation" r:id="rId27" imgW="228501" imgH="165028" progId="Equation.DSMT4">
                  <p:embed/>
                </p:oleObj>
              </mc:Choice>
              <mc:Fallback>
                <p:oleObj name="Equation" r:id="rId27" imgW="228501" imgH="165028" progId="Equation.DSMT4">
                  <p:embed/>
                  <p:pic>
                    <p:nvPicPr>
                      <p:cNvPr id="27" name="Object 11">
                        <a:extLst>
                          <a:ext uri="{FF2B5EF4-FFF2-40B4-BE49-F238E27FC236}">
                            <a16:creationId xmlns:a16="http://schemas.microsoft.com/office/drawing/2014/main" id="{641D58B7-D63B-4988-915D-496F9A2AACDD}"/>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228432" y="4696866"/>
                        <a:ext cx="461962" cy="331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12">
            <a:extLst>
              <a:ext uri="{FF2B5EF4-FFF2-40B4-BE49-F238E27FC236}">
                <a16:creationId xmlns:a16="http://schemas.microsoft.com/office/drawing/2014/main" id="{2C37D294-EC02-4EA3-90ED-510C31CE8CBB}"/>
              </a:ext>
            </a:extLst>
          </p:cNvPr>
          <p:cNvGraphicFramePr>
            <a:graphicFrameLocks noChangeAspect="1"/>
          </p:cNvGraphicFramePr>
          <p:nvPr>
            <p:extLst>
              <p:ext uri="{D42A27DB-BD31-4B8C-83A1-F6EECF244321}">
                <p14:modId xmlns:p14="http://schemas.microsoft.com/office/powerpoint/2010/main" val="1085905687"/>
              </p:ext>
            </p:extLst>
          </p:nvPr>
        </p:nvGraphicFramePr>
        <p:xfrm>
          <a:off x="3559845" y="5385842"/>
          <a:ext cx="1319213" cy="415925"/>
        </p:xfrm>
        <a:graphic>
          <a:graphicData uri="http://schemas.openxmlformats.org/presentationml/2006/ole">
            <mc:AlternateContent xmlns:mc="http://schemas.openxmlformats.org/markup-compatibility/2006">
              <mc:Choice xmlns:v="urn:schemas-microsoft-com:vml" Requires="v">
                <p:oleObj spid="_x0000_s1039" name="Equation" r:id="rId29" imgW="761669" imgH="241195" progId="Equation.DSMT4">
                  <p:embed/>
                </p:oleObj>
              </mc:Choice>
              <mc:Fallback>
                <p:oleObj name="Equation" r:id="rId29" imgW="761669" imgH="241195" progId="Equation.DSMT4">
                  <p:embed/>
                  <p:pic>
                    <p:nvPicPr>
                      <p:cNvPr id="28" name="Object 12">
                        <a:extLst>
                          <a:ext uri="{FF2B5EF4-FFF2-40B4-BE49-F238E27FC236}">
                            <a16:creationId xmlns:a16="http://schemas.microsoft.com/office/drawing/2014/main" id="{2C37D294-EC02-4EA3-90ED-510C31CE8CBB}"/>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559845" y="5385842"/>
                        <a:ext cx="1319213" cy="415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13">
            <a:extLst>
              <a:ext uri="{FF2B5EF4-FFF2-40B4-BE49-F238E27FC236}">
                <a16:creationId xmlns:a16="http://schemas.microsoft.com/office/drawing/2014/main" id="{D1C79188-72BB-4A4C-9AA5-ED1920EEC15A}"/>
              </a:ext>
            </a:extLst>
          </p:cNvPr>
          <p:cNvGraphicFramePr>
            <a:graphicFrameLocks noChangeAspect="1"/>
          </p:cNvGraphicFramePr>
          <p:nvPr>
            <p:extLst>
              <p:ext uri="{D42A27DB-BD31-4B8C-83A1-F6EECF244321}">
                <p14:modId xmlns:p14="http://schemas.microsoft.com/office/powerpoint/2010/main" val="3747849988"/>
              </p:ext>
            </p:extLst>
          </p:nvPr>
        </p:nvGraphicFramePr>
        <p:xfrm>
          <a:off x="4902870" y="5274716"/>
          <a:ext cx="1357313" cy="647700"/>
        </p:xfrm>
        <a:graphic>
          <a:graphicData uri="http://schemas.openxmlformats.org/presentationml/2006/ole">
            <mc:AlternateContent xmlns:mc="http://schemas.openxmlformats.org/markup-compatibility/2006">
              <mc:Choice xmlns:v="urn:schemas-microsoft-com:vml" Requires="v">
                <p:oleObj spid="_x0000_s1040" name="Equation" r:id="rId31" imgW="952500" imgH="457200" progId="Equation.DSMT4">
                  <p:embed/>
                </p:oleObj>
              </mc:Choice>
              <mc:Fallback>
                <p:oleObj name="Equation" r:id="rId31" imgW="952500" imgH="457200" progId="Equation.DSMT4">
                  <p:embed/>
                  <p:pic>
                    <p:nvPicPr>
                      <p:cNvPr id="29" name="Object 13">
                        <a:extLst>
                          <a:ext uri="{FF2B5EF4-FFF2-40B4-BE49-F238E27FC236}">
                            <a16:creationId xmlns:a16="http://schemas.microsoft.com/office/drawing/2014/main" id="{D1C79188-72BB-4A4C-9AA5-ED1920EEC15A}"/>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902870" y="5274716"/>
                        <a:ext cx="1357313"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14">
            <a:extLst>
              <a:ext uri="{FF2B5EF4-FFF2-40B4-BE49-F238E27FC236}">
                <a16:creationId xmlns:a16="http://schemas.microsoft.com/office/drawing/2014/main" id="{4D32D1B4-BD94-4530-AC43-19E1E3CC2224}"/>
              </a:ext>
            </a:extLst>
          </p:cNvPr>
          <p:cNvGraphicFramePr>
            <a:graphicFrameLocks noChangeAspect="1"/>
          </p:cNvGraphicFramePr>
          <p:nvPr>
            <p:extLst>
              <p:ext uri="{D42A27DB-BD31-4B8C-83A1-F6EECF244321}">
                <p14:modId xmlns:p14="http://schemas.microsoft.com/office/powerpoint/2010/main" val="3561286895"/>
              </p:ext>
            </p:extLst>
          </p:nvPr>
        </p:nvGraphicFramePr>
        <p:xfrm>
          <a:off x="6271294" y="5306467"/>
          <a:ext cx="742950" cy="485775"/>
        </p:xfrm>
        <a:graphic>
          <a:graphicData uri="http://schemas.openxmlformats.org/presentationml/2006/ole">
            <mc:AlternateContent xmlns:mc="http://schemas.openxmlformats.org/markup-compatibility/2006">
              <mc:Choice xmlns:v="urn:schemas-microsoft-com:vml" Requires="v">
                <p:oleObj spid="_x0000_s1041" name="Equation" r:id="rId33" imgW="368300" imgH="241300" progId="Equation.DSMT4">
                  <p:embed/>
                </p:oleObj>
              </mc:Choice>
              <mc:Fallback>
                <p:oleObj name="Equation" r:id="rId33" imgW="368300" imgH="241300" progId="Equation.DSMT4">
                  <p:embed/>
                  <p:pic>
                    <p:nvPicPr>
                      <p:cNvPr id="30" name="Object 14">
                        <a:extLst>
                          <a:ext uri="{FF2B5EF4-FFF2-40B4-BE49-F238E27FC236}">
                            <a16:creationId xmlns:a16="http://schemas.microsoft.com/office/drawing/2014/main" id="{4D32D1B4-BD94-4530-AC43-19E1E3CC2224}"/>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271294" y="5306467"/>
                        <a:ext cx="742950"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15">
            <a:extLst>
              <a:ext uri="{FF2B5EF4-FFF2-40B4-BE49-F238E27FC236}">
                <a16:creationId xmlns:a16="http://schemas.microsoft.com/office/drawing/2014/main" id="{317F2C62-8CBC-403C-AEAE-CD3B6765600B}"/>
              </a:ext>
            </a:extLst>
          </p:cNvPr>
          <p:cNvGraphicFramePr>
            <a:graphicFrameLocks noChangeAspect="1"/>
          </p:cNvGraphicFramePr>
          <p:nvPr>
            <p:extLst>
              <p:ext uri="{D42A27DB-BD31-4B8C-83A1-F6EECF244321}">
                <p14:modId xmlns:p14="http://schemas.microsoft.com/office/powerpoint/2010/main" val="2823085428"/>
              </p:ext>
            </p:extLst>
          </p:nvPr>
        </p:nvGraphicFramePr>
        <p:xfrm>
          <a:off x="3575720" y="6165304"/>
          <a:ext cx="1319213" cy="417512"/>
        </p:xfrm>
        <a:graphic>
          <a:graphicData uri="http://schemas.openxmlformats.org/presentationml/2006/ole">
            <mc:AlternateContent xmlns:mc="http://schemas.openxmlformats.org/markup-compatibility/2006">
              <mc:Choice xmlns:v="urn:schemas-microsoft-com:vml" Requires="v">
                <p:oleObj spid="_x0000_s1042" name="Equation" r:id="rId35" imgW="761669" imgH="241195" progId="Equation.DSMT4">
                  <p:embed/>
                </p:oleObj>
              </mc:Choice>
              <mc:Fallback>
                <p:oleObj name="Equation" r:id="rId35" imgW="761669" imgH="241195" progId="Equation.DSMT4">
                  <p:embed/>
                  <p:pic>
                    <p:nvPicPr>
                      <p:cNvPr id="31" name="Object 15">
                        <a:extLst>
                          <a:ext uri="{FF2B5EF4-FFF2-40B4-BE49-F238E27FC236}">
                            <a16:creationId xmlns:a16="http://schemas.microsoft.com/office/drawing/2014/main" id="{317F2C62-8CBC-403C-AEAE-CD3B6765600B}"/>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575720" y="6165304"/>
                        <a:ext cx="1319213" cy="417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16">
            <a:extLst>
              <a:ext uri="{FF2B5EF4-FFF2-40B4-BE49-F238E27FC236}">
                <a16:creationId xmlns:a16="http://schemas.microsoft.com/office/drawing/2014/main" id="{D597AE38-0387-4152-99DA-BC12B2485D5E}"/>
              </a:ext>
            </a:extLst>
          </p:cNvPr>
          <p:cNvGraphicFramePr>
            <a:graphicFrameLocks noChangeAspect="1"/>
          </p:cNvGraphicFramePr>
          <p:nvPr>
            <p:extLst>
              <p:ext uri="{D42A27DB-BD31-4B8C-83A1-F6EECF244321}">
                <p14:modId xmlns:p14="http://schemas.microsoft.com/office/powerpoint/2010/main" val="3760628501"/>
              </p:ext>
            </p:extLst>
          </p:nvPr>
        </p:nvGraphicFramePr>
        <p:xfrm>
          <a:off x="5013994" y="6089104"/>
          <a:ext cx="1193800" cy="609600"/>
        </p:xfrm>
        <a:graphic>
          <a:graphicData uri="http://schemas.openxmlformats.org/presentationml/2006/ole">
            <mc:AlternateContent xmlns:mc="http://schemas.openxmlformats.org/markup-compatibility/2006">
              <mc:Choice xmlns:v="urn:schemas-microsoft-com:vml" Requires="v">
                <p:oleObj spid="_x0000_s1043" name="Equation" r:id="rId37" imgW="837836" imgH="431613" progId="Equation.DSMT4">
                  <p:embed/>
                </p:oleObj>
              </mc:Choice>
              <mc:Fallback>
                <p:oleObj name="Equation" r:id="rId37" imgW="837836" imgH="431613" progId="Equation.DSMT4">
                  <p:embed/>
                  <p:pic>
                    <p:nvPicPr>
                      <p:cNvPr id="32" name="Object 16">
                        <a:extLst>
                          <a:ext uri="{FF2B5EF4-FFF2-40B4-BE49-F238E27FC236}">
                            <a16:creationId xmlns:a16="http://schemas.microsoft.com/office/drawing/2014/main" id="{D597AE38-0387-4152-99DA-BC12B2485D5E}"/>
                          </a:ext>
                        </a:extLst>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013994" y="6089104"/>
                        <a:ext cx="1193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17">
            <a:extLst>
              <a:ext uri="{FF2B5EF4-FFF2-40B4-BE49-F238E27FC236}">
                <a16:creationId xmlns:a16="http://schemas.microsoft.com/office/drawing/2014/main" id="{525B47DD-0500-478D-8063-82EEB3B34720}"/>
              </a:ext>
            </a:extLst>
          </p:cNvPr>
          <p:cNvGraphicFramePr>
            <a:graphicFrameLocks noChangeAspect="1"/>
          </p:cNvGraphicFramePr>
          <p:nvPr>
            <p:extLst>
              <p:ext uri="{D42A27DB-BD31-4B8C-83A1-F6EECF244321}">
                <p14:modId xmlns:p14="http://schemas.microsoft.com/office/powerpoint/2010/main" val="2865817966"/>
              </p:ext>
            </p:extLst>
          </p:nvPr>
        </p:nvGraphicFramePr>
        <p:xfrm>
          <a:off x="6206208" y="6174830"/>
          <a:ext cx="1150937" cy="433387"/>
        </p:xfrm>
        <a:graphic>
          <a:graphicData uri="http://schemas.openxmlformats.org/presentationml/2006/ole">
            <mc:AlternateContent xmlns:mc="http://schemas.openxmlformats.org/markup-compatibility/2006">
              <mc:Choice xmlns:v="urn:schemas-microsoft-com:vml" Requires="v">
                <p:oleObj spid="_x0000_s1044" name="Equation" r:id="rId39" imgW="571252" imgH="215806" progId="Equation.DSMT4">
                  <p:embed/>
                </p:oleObj>
              </mc:Choice>
              <mc:Fallback>
                <p:oleObj name="Equation" r:id="rId39" imgW="571252" imgH="215806" progId="Equation.DSMT4">
                  <p:embed/>
                  <p:pic>
                    <p:nvPicPr>
                      <p:cNvPr id="33" name="Object 17">
                        <a:extLst>
                          <a:ext uri="{FF2B5EF4-FFF2-40B4-BE49-F238E27FC236}">
                            <a16:creationId xmlns:a16="http://schemas.microsoft.com/office/drawing/2014/main" id="{525B47DD-0500-478D-8063-82EEB3B34720}"/>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206208" y="6174830"/>
                        <a:ext cx="1150937"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18">
            <a:extLst>
              <a:ext uri="{FF2B5EF4-FFF2-40B4-BE49-F238E27FC236}">
                <a16:creationId xmlns:a16="http://schemas.microsoft.com/office/drawing/2014/main" id="{4606F5ED-591F-4DA5-BDA5-90E41BE109CB}"/>
              </a:ext>
            </a:extLst>
          </p:cNvPr>
          <p:cNvGraphicFramePr>
            <a:graphicFrameLocks noChangeAspect="1"/>
          </p:cNvGraphicFramePr>
          <p:nvPr>
            <p:extLst>
              <p:ext uri="{D42A27DB-BD31-4B8C-83A1-F6EECF244321}">
                <p14:modId xmlns:p14="http://schemas.microsoft.com/office/powerpoint/2010/main" val="1094378563"/>
              </p:ext>
            </p:extLst>
          </p:nvPr>
        </p:nvGraphicFramePr>
        <p:xfrm>
          <a:off x="1957461" y="4411663"/>
          <a:ext cx="349250" cy="315913"/>
        </p:xfrm>
        <a:graphic>
          <a:graphicData uri="http://schemas.openxmlformats.org/presentationml/2006/ole">
            <mc:AlternateContent xmlns:mc="http://schemas.openxmlformats.org/markup-compatibility/2006">
              <mc:Choice xmlns:v="urn:schemas-microsoft-com:vml" Requires="v">
                <p:oleObj spid="_x0000_s1045" name="Equation" r:id="rId41" imgW="266469" imgH="241091" progId="Equation.DSMT4">
                  <p:embed/>
                </p:oleObj>
              </mc:Choice>
              <mc:Fallback>
                <p:oleObj name="Equation" r:id="rId41" imgW="266469" imgH="241091" progId="Equation.DSMT4">
                  <p:embed/>
                  <p:pic>
                    <p:nvPicPr>
                      <p:cNvPr id="34" name="Object 18">
                        <a:extLst>
                          <a:ext uri="{FF2B5EF4-FFF2-40B4-BE49-F238E27FC236}">
                            <a16:creationId xmlns:a16="http://schemas.microsoft.com/office/drawing/2014/main" id="{4606F5ED-591F-4DA5-BDA5-90E41BE109CB}"/>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1957461" y="4411663"/>
                        <a:ext cx="349250" cy="315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19">
            <a:extLst>
              <a:ext uri="{FF2B5EF4-FFF2-40B4-BE49-F238E27FC236}">
                <a16:creationId xmlns:a16="http://schemas.microsoft.com/office/drawing/2014/main" id="{5A3FA0C7-F8AB-4AA6-82AC-0DCAB51D38E0}"/>
              </a:ext>
            </a:extLst>
          </p:cNvPr>
          <p:cNvGraphicFramePr>
            <a:graphicFrameLocks noChangeAspect="1"/>
          </p:cNvGraphicFramePr>
          <p:nvPr>
            <p:extLst>
              <p:ext uri="{D42A27DB-BD31-4B8C-83A1-F6EECF244321}">
                <p14:modId xmlns:p14="http://schemas.microsoft.com/office/powerpoint/2010/main" val="995072902"/>
              </p:ext>
            </p:extLst>
          </p:nvPr>
        </p:nvGraphicFramePr>
        <p:xfrm>
          <a:off x="1828874" y="4400550"/>
          <a:ext cx="349250" cy="315912"/>
        </p:xfrm>
        <a:graphic>
          <a:graphicData uri="http://schemas.openxmlformats.org/presentationml/2006/ole">
            <mc:AlternateContent xmlns:mc="http://schemas.openxmlformats.org/markup-compatibility/2006">
              <mc:Choice xmlns:v="urn:schemas-microsoft-com:vml" Requires="v">
                <p:oleObj spid="_x0000_s1046" name="Equation" r:id="rId43" imgW="266469" imgH="241091" progId="Equation.DSMT4">
                  <p:embed/>
                </p:oleObj>
              </mc:Choice>
              <mc:Fallback>
                <p:oleObj name="Equation" r:id="rId43" imgW="266469" imgH="241091" progId="Equation.DSMT4">
                  <p:embed/>
                  <p:pic>
                    <p:nvPicPr>
                      <p:cNvPr id="35" name="Object 19">
                        <a:extLst>
                          <a:ext uri="{FF2B5EF4-FFF2-40B4-BE49-F238E27FC236}">
                            <a16:creationId xmlns:a16="http://schemas.microsoft.com/office/drawing/2014/main" id="{5A3FA0C7-F8AB-4AA6-82AC-0DCAB51D38E0}"/>
                          </a:ext>
                        </a:extLst>
                      </p:cNvPr>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1828874" y="4400550"/>
                        <a:ext cx="349250" cy="315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20">
            <a:extLst>
              <a:ext uri="{FF2B5EF4-FFF2-40B4-BE49-F238E27FC236}">
                <a16:creationId xmlns:a16="http://schemas.microsoft.com/office/drawing/2014/main" id="{A93DD98D-4ADF-478B-9BF5-B11DDA9D28F4}"/>
              </a:ext>
            </a:extLst>
          </p:cNvPr>
          <p:cNvGraphicFramePr>
            <a:graphicFrameLocks noChangeAspect="1"/>
          </p:cNvGraphicFramePr>
          <p:nvPr>
            <p:extLst>
              <p:ext uri="{D42A27DB-BD31-4B8C-83A1-F6EECF244321}">
                <p14:modId xmlns:p14="http://schemas.microsoft.com/office/powerpoint/2010/main" val="3764718098"/>
              </p:ext>
            </p:extLst>
          </p:nvPr>
        </p:nvGraphicFramePr>
        <p:xfrm>
          <a:off x="1784425" y="4402138"/>
          <a:ext cx="333375" cy="315913"/>
        </p:xfrm>
        <a:graphic>
          <a:graphicData uri="http://schemas.openxmlformats.org/presentationml/2006/ole">
            <mc:AlternateContent xmlns:mc="http://schemas.openxmlformats.org/markup-compatibility/2006">
              <mc:Choice xmlns:v="urn:schemas-microsoft-com:vml" Requires="v">
                <p:oleObj spid="_x0000_s1047" name="Equation" r:id="rId45" imgW="253890" imgH="241195" progId="Equation.DSMT4">
                  <p:embed/>
                </p:oleObj>
              </mc:Choice>
              <mc:Fallback>
                <p:oleObj name="Equation" r:id="rId45" imgW="253890" imgH="241195" progId="Equation.DSMT4">
                  <p:embed/>
                  <p:pic>
                    <p:nvPicPr>
                      <p:cNvPr id="36" name="Object 20">
                        <a:extLst>
                          <a:ext uri="{FF2B5EF4-FFF2-40B4-BE49-F238E27FC236}">
                            <a16:creationId xmlns:a16="http://schemas.microsoft.com/office/drawing/2014/main" id="{A93DD98D-4ADF-478B-9BF5-B11DDA9D28F4}"/>
                          </a:ext>
                        </a:extLst>
                      </p:cNvPr>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1784425" y="4402138"/>
                        <a:ext cx="333375" cy="315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Isosceles Triangle 36">
            <a:extLst>
              <a:ext uri="{FF2B5EF4-FFF2-40B4-BE49-F238E27FC236}">
                <a16:creationId xmlns:a16="http://schemas.microsoft.com/office/drawing/2014/main" id="{D2B64848-4AA8-4F94-9A8C-42715A7EF7C2}"/>
              </a:ext>
            </a:extLst>
          </p:cNvPr>
          <p:cNvSpPr/>
          <p:nvPr/>
        </p:nvSpPr>
        <p:spPr>
          <a:xfrm rot="16200000">
            <a:off x="1780456" y="3933032"/>
            <a:ext cx="763587" cy="777875"/>
          </a:xfrm>
          <a:prstGeom prst="triangle">
            <a:avLst>
              <a:gd name="adj" fmla="val 0"/>
            </a:avLst>
          </a:prstGeom>
          <a:solidFill>
            <a:srgbClr val="FF000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38" name="Isosceles Triangle 37">
            <a:extLst>
              <a:ext uri="{FF2B5EF4-FFF2-40B4-BE49-F238E27FC236}">
                <a16:creationId xmlns:a16="http://schemas.microsoft.com/office/drawing/2014/main" id="{072AD18D-FB72-4412-A8BB-687302ACAB61}"/>
              </a:ext>
            </a:extLst>
          </p:cNvPr>
          <p:cNvSpPr/>
          <p:nvPr/>
        </p:nvSpPr>
        <p:spPr>
          <a:xfrm rot="16200000">
            <a:off x="1573287" y="3979863"/>
            <a:ext cx="949325" cy="530225"/>
          </a:xfrm>
          <a:prstGeom prst="triangle">
            <a:avLst>
              <a:gd name="adj" fmla="val 0"/>
            </a:avLst>
          </a:prstGeom>
          <a:solidFill>
            <a:srgbClr val="00B0F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9" name="Oval 38">
            <a:extLst>
              <a:ext uri="{FF2B5EF4-FFF2-40B4-BE49-F238E27FC236}">
                <a16:creationId xmlns:a16="http://schemas.microsoft.com/office/drawing/2014/main" id="{E27481DA-2A61-44E2-B4BF-AB0B7D4D2624}"/>
              </a:ext>
            </a:extLst>
          </p:cNvPr>
          <p:cNvSpPr/>
          <p:nvPr/>
        </p:nvSpPr>
        <p:spPr>
          <a:xfrm>
            <a:off x="2474986" y="3883026"/>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40" name="Straight Arrow Connector 39">
            <a:extLst>
              <a:ext uri="{FF2B5EF4-FFF2-40B4-BE49-F238E27FC236}">
                <a16:creationId xmlns:a16="http://schemas.microsoft.com/office/drawing/2014/main" id="{CD8B99A8-F860-4803-947B-2176346D9419}"/>
              </a:ext>
            </a:extLst>
          </p:cNvPr>
          <p:cNvCxnSpPr/>
          <p:nvPr/>
        </p:nvCxnSpPr>
        <p:spPr>
          <a:xfrm flipV="1">
            <a:off x="1773312" y="4752975"/>
            <a:ext cx="963613" cy="6350"/>
          </a:xfrm>
          <a:prstGeom prst="straightConnector1">
            <a:avLst/>
          </a:prstGeom>
          <a:ln w="22225">
            <a:solidFill>
              <a:srgbClr val="7030A0"/>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B51ED7E1-AFA0-418A-81DD-14BF2B8C5F52}"/>
              </a:ext>
            </a:extLst>
          </p:cNvPr>
          <p:cNvCxnSpPr/>
          <p:nvPr/>
        </p:nvCxnSpPr>
        <p:spPr>
          <a:xfrm rot="16200000" flipV="1">
            <a:off x="2493243" y="4414044"/>
            <a:ext cx="533400" cy="7937"/>
          </a:xfrm>
          <a:prstGeom prst="straightConnector1">
            <a:avLst/>
          </a:prstGeom>
          <a:ln w="22225">
            <a:solidFill>
              <a:srgbClr val="7030A0"/>
            </a:solidFill>
            <a:prstDash val="dash"/>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42" name="Object 21">
            <a:extLst>
              <a:ext uri="{FF2B5EF4-FFF2-40B4-BE49-F238E27FC236}">
                <a16:creationId xmlns:a16="http://schemas.microsoft.com/office/drawing/2014/main" id="{D448CE30-723C-4BE2-BA19-8AEB54E82E0E}"/>
              </a:ext>
            </a:extLst>
          </p:cNvPr>
          <p:cNvGraphicFramePr>
            <a:graphicFrameLocks noChangeAspect="1"/>
          </p:cNvGraphicFramePr>
          <p:nvPr>
            <p:extLst>
              <p:ext uri="{D42A27DB-BD31-4B8C-83A1-F6EECF244321}">
                <p14:modId xmlns:p14="http://schemas.microsoft.com/office/powerpoint/2010/main" val="3245921355"/>
              </p:ext>
            </p:extLst>
          </p:nvPr>
        </p:nvGraphicFramePr>
        <p:xfrm>
          <a:off x="2032074" y="4751388"/>
          <a:ext cx="315912" cy="315913"/>
        </p:xfrm>
        <a:graphic>
          <a:graphicData uri="http://schemas.openxmlformats.org/presentationml/2006/ole">
            <mc:AlternateContent xmlns:mc="http://schemas.openxmlformats.org/markup-compatibility/2006">
              <mc:Choice xmlns:v="urn:schemas-microsoft-com:vml" Requires="v">
                <p:oleObj spid="_x0000_s1048" name="Equation" r:id="rId47" imgW="241195" imgH="241195" progId="Equation.DSMT4">
                  <p:embed/>
                </p:oleObj>
              </mc:Choice>
              <mc:Fallback>
                <p:oleObj name="Equation" r:id="rId47" imgW="241195" imgH="241195" progId="Equation.DSMT4">
                  <p:embed/>
                  <p:pic>
                    <p:nvPicPr>
                      <p:cNvPr id="42" name="Object 21">
                        <a:extLst>
                          <a:ext uri="{FF2B5EF4-FFF2-40B4-BE49-F238E27FC236}">
                            <a16:creationId xmlns:a16="http://schemas.microsoft.com/office/drawing/2014/main" id="{D448CE30-723C-4BE2-BA19-8AEB54E82E0E}"/>
                          </a:ext>
                        </a:extLst>
                      </p:cNvPr>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2032074" y="4751388"/>
                        <a:ext cx="315912" cy="315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 name="Object 22">
            <a:extLst>
              <a:ext uri="{FF2B5EF4-FFF2-40B4-BE49-F238E27FC236}">
                <a16:creationId xmlns:a16="http://schemas.microsoft.com/office/drawing/2014/main" id="{1B3150D4-625A-4202-A2C4-00BBB9CBCA57}"/>
              </a:ext>
            </a:extLst>
          </p:cNvPr>
          <p:cNvGraphicFramePr>
            <a:graphicFrameLocks noChangeAspect="1"/>
          </p:cNvGraphicFramePr>
          <p:nvPr>
            <p:extLst>
              <p:ext uri="{D42A27DB-BD31-4B8C-83A1-F6EECF244321}">
                <p14:modId xmlns:p14="http://schemas.microsoft.com/office/powerpoint/2010/main" val="968862664"/>
              </p:ext>
            </p:extLst>
          </p:nvPr>
        </p:nvGraphicFramePr>
        <p:xfrm>
          <a:off x="2830586" y="4344987"/>
          <a:ext cx="133350" cy="217488"/>
        </p:xfrm>
        <a:graphic>
          <a:graphicData uri="http://schemas.openxmlformats.org/presentationml/2006/ole">
            <mc:AlternateContent xmlns:mc="http://schemas.openxmlformats.org/markup-compatibility/2006">
              <mc:Choice xmlns:v="urn:schemas-microsoft-com:vml" Requires="v">
                <p:oleObj spid="_x0000_s1049" name="Equation" r:id="rId49" imgW="101468" imgH="164885" progId="Equation.DSMT4">
                  <p:embed/>
                </p:oleObj>
              </mc:Choice>
              <mc:Fallback>
                <p:oleObj name="Equation" r:id="rId49" imgW="101468" imgH="164885" progId="Equation.DSMT4">
                  <p:embed/>
                  <p:pic>
                    <p:nvPicPr>
                      <p:cNvPr id="43" name="Object 22">
                        <a:extLst>
                          <a:ext uri="{FF2B5EF4-FFF2-40B4-BE49-F238E27FC236}">
                            <a16:creationId xmlns:a16="http://schemas.microsoft.com/office/drawing/2014/main" id="{1B3150D4-625A-4202-A2C4-00BBB9CBCA57}"/>
                          </a:ext>
                        </a:extLst>
                      </p:cNvPr>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2830586" y="4344987"/>
                        <a:ext cx="133350" cy="217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4" name="Straight Arrow Connector 43">
            <a:extLst>
              <a:ext uri="{FF2B5EF4-FFF2-40B4-BE49-F238E27FC236}">
                <a16:creationId xmlns:a16="http://schemas.microsoft.com/office/drawing/2014/main" id="{12FA504F-49FE-4BAC-B9E9-1118CC5BA6EF}"/>
              </a:ext>
            </a:extLst>
          </p:cNvPr>
          <p:cNvCxnSpPr/>
          <p:nvPr/>
        </p:nvCxnSpPr>
        <p:spPr>
          <a:xfrm flipV="1">
            <a:off x="1789186" y="4752976"/>
            <a:ext cx="755650" cy="7937"/>
          </a:xfrm>
          <a:prstGeom prst="straightConnector1">
            <a:avLst/>
          </a:prstGeom>
          <a:ln w="22225">
            <a:solidFill>
              <a:srgbClr val="7030A0"/>
            </a:solidFill>
            <a:prstDash val="dash"/>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45" name="Object 23">
            <a:extLst>
              <a:ext uri="{FF2B5EF4-FFF2-40B4-BE49-F238E27FC236}">
                <a16:creationId xmlns:a16="http://schemas.microsoft.com/office/drawing/2014/main" id="{2871F713-0615-4B4F-8595-A28379404ED8}"/>
              </a:ext>
            </a:extLst>
          </p:cNvPr>
          <p:cNvGraphicFramePr>
            <a:graphicFrameLocks noChangeAspect="1"/>
          </p:cNvGraphicFramePr>
          <p:nvPr>
            <p:extLst>
              <p:ext uri="{D42A27DB-BD31-4B8C-83A1-F6EECF244321}">
                <p14:modId xmlns:p14="http://schemas.microsoft.com/office/powerpoint/2010/main" val="73845989"/>
              </p:ext>
            </p:extLst>
          </p:nvPr>
        </p:nvGraphicFramePr>
        <p:xfrm>
          <a:off x="2049536" y="4802187"/>
          <a:ext cx="133350" cy="215900"/>
        </p:xfrm>
        <a:graphic>
          <a:graphicData uri="http://schemas.openxmlformats.org/presentationml/2006/ole">
            <mc:AlternateContent xmlns:mc="http://schemas.openxmlformats.org/markup-compatibility/2006">
              <mc:Choice xmlns:v="urn:schemas-microsoft-com:vml" Requires="v">
                <p:oleObj spid="_x0000_s1050" name="Equation" r:id="rId51" imgW="101468" imgH="164885" progId="Equation.DSMT4">
                  <p:embed/>
                </p:oleObj>
              </mc:Choice>
              <mc:Fallback>
                <p:oleObj name="Equation" r:id="rId51" imgW="101468" imgH="164885" progId="Equation.DSMT4">
                  <p:embed/>
                  <p:pic>
                    <p:nvPicPr>
                      <p:cNvPr id="45" name="Object 23">
                        <a:extLst>
                          <a:ext uri="{FF2B5EF4-FFF2-40B4-BE49-F238E27FC236}">
                            <a16:creationId xmlns:a16="http://schemas.microsoft.com/office/drawing/2014/main" id="{2871F713-0615-4B4F-8595-A28379404ED8}"/>
                          </a:ext>
                        </a:extLst>
                      </p:cNvPr>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2049536" y="4802187"/>
                        <a:ext cx="13335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6" name="Straight Arrow Connector 45">
            <a:extLst>
              <a:ext uri="{FF2B5EF4-FFF2-40B4-BE49-F238E27FC236}">
                <a16:creationId xmlns:a16="http://schemas.microsoft.com/office/drawing/2014/main" id="{C7D9A54A-14BA-44E4-AE6D-F09A23C50166}"/>
              </a:ext>
            </a:extLst>
          </p:cNvPr>
          <p:cNvCxnSpPr>
            <a:stCxn id="37" idx="2"/>
          </p:cNvCxnSpPr>
          <p:nvPr/>
        </p:nvCxnSpPr>
        <p:spPr>
          <a:xfrm flipH="1" flipV="1">
            <a:off x="2540074" y="3949700"/>
            <a:ext cx="11112" cy="754062"/>
          </a:xfrm>
          <a:prstGeom prst="straightConnector1">
            <a:avLst/>
          </a:prstGeom>
          <a:ln w="22225">
            <a:solidFill>
              <a:srgbClr val="7030A0"/>
            </a:solidFill>
            <a:prstDash val="dash"/>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47" name="Object 24">
            <a:extLst>
              <a:ext uri="{FF2B5EF4-FFF2-40B4-BE49-F238E27FC236}">
                <a16:creationId xmlns:a16="http://schemas.microsoft.com/office/drawing/2014/main" id="{4FE7B6F5-FEA4-410B-B827-95A33985F992}"/>
              </a:ext>
            </a:extLst>
          </p:cNvPr>
          <p:cNvGraphicFramePr>
            <a:graphicFrameLocks noChangeAspect="1"/>
          </p:cNvGraphicFramePr>
          <p:nvPr>
            <p:extLst>
              <p:ext uri="{D42A27DB-BD31-4B8C-83A1-F6EECF244321}">
                <p14:modId xmlns:p14="http://schemas.microsoft.com/office/powerpoint/2010/main" val="1463479544"/>
              </p:ext>
            </p:extLst>
          </p:nvPr>
        </p:nvGraphicFramePr>
        <p:xfrm>
          <a:off x="2614686" y="4141787"/>
          <a:ext cx="133350" cy="217488"/>
        </p:xfrm>
        <a:graphic>
          <a:graphicData uri="http://schemas.openxmlformats.org/presentationml/2006/ole">
            <mc:AlternateContent xmlns:mc="http://schemas.openxmlformats.org/markup-compatibility/2006">
              <mc:Choice xmlns:v="urn:schemas-microsoft-com:vml" Requires="v">
                <p:oleObj spid="_x0000_s1051" name="Equation" r:id="rId53" imgW="101468" imgH="164885" progId="Equation.DSMT4">
                  <p:embed/>
                </p:oleObj>
              </mc:Choice>
              <mc:Fallback>
                <p:oleObj name="Equation" r:id="rId53" imgW="101468" imgH="164885" progId="Equation.DSMT4">
                  <p:embed/>
                  <p:pic>
                    <p:nvPicPr>
                      <p:cNvPr id="47" name="Object 24">
                        <a:extLst>
                          <a:ext uri="{FF2B5EF4-FFF2-40B4-BE49-F238E27FC236}">
                            <a16:creationId xmlns:a16="http://schemas.microsoft.com/office/drawing/2014/main" id="{4FE7B6F5-FEA4-410B-B827-95A33985F992}"/>
                          </a:ext>
                        </a:extLst>
                      </p:cNvPr>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2614686" y="4141787"/>
                        <a:ext cx="133350" cy="217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 name="Object 25">
            <a:extLst>
              <a:ext uri="{FF2B5EF4-FFF2-40B4-BE49-F238E27FC236}">
                <a16:creationId xmlns:a16="http://schemas.microsoft.com/office/drawing/2014/main" id="{671BCCB3-C873-49B7-919A-A46EA7034CAD}"/>
              </a:ext>
            </a:extLst>
          </p:cNvPr>
          <p:cNvGraphicFramePr>
            <a:graphicFrameLocks noChangeAspect="1"/>
          </p:cNvGraphicFramePr>
          <p:nvPr>
            <p:extLst>
              <p:ext uri="{D42A27DB-BD31-4B8C-83A1-F6EECF244321}">
                <p14:modId xmlns:p14="http://schemas.microsoft.com/office/powerpoint/2010/main" val="3567147721"/>
              </p:ext>
            </p:extLst>
          </p:nvPr>
        </p:nvGraphicFramePr>
        <p:xfrm>
          <a:off x="1974924" y="4768850"/>
          <a:ext cx="133350" cy="215900"/>
        </p:xfrm>
        <a:graphic>
          <a:graphicData uri="http://schemas.openxmlformats.org/presentationml/2006/ole">
            <mc:AlternateContent xmlns:mc="http://schemas.openxmlformats.org/markup-compatibility/2006">
              <mc:Choice xmlns:v="urn:schemas-microsoft-com:vml" Requires="v">
                <p:oleObj spid="_x0000_s1052" name="Equation" r:id="rId55" imgW="101468" imgH="164885" progId="Equation.DSMT4">
                  <p:embed/>
                </p:oleObj>
              </mc:Choice>
              <mc:Fallback>
                <p:oleObj name="Equation" r:id="rId55" imgW="101468" imgH="164885" progId="Equation.DSMT4">
                  <p:embed/>
                  <p:pic>
                    <p:nvPicPr>
                      <p:cNvPr id="48" name="Object 25">
                        <a:extLst>
                          <a:ext uri="{FF2B5EF4-FFF2-40B4-BE49-F238E27FC236}">
                            <a16:creationId xmlns:a16="http://schemas.microsoft.com/office/drawing/2014/main" id="{671BCCB3-C873-49B7-919A-A46EA7034CAD}"/>
                          </a:ext>
                        </a:extLst>
                      </p:cNvPr>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1974924" y="4768850"/>
                        <a:ext cx="13335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9" name="Straight Arrow Connector 48">
            <a:extLst>
              <a:ext uri="{FF2B5EF4-FFF2-40B4-BE49-F238E27FC236}">
                <a16:creationId xmlns:a16="http://schemas.microsoft.com/office/drawing/2014/main" id="{B92A65D6-0ACF-4AE1-9EF1-A2A0DAE496D3}"/>
              </a:ext>
            </a:extLst>
          </p:cNvPr>
          <p:cNvCxnSpPr/>
          <p:nvPr/>
        </p:nvCxnSpPr>
        <p:spPr>
          <a:xfrm flipV="1">
            <a:off x="1786011" y="4724400"/>
            <a:ext cx="541338" cy="4762"/>
          </a:xfrm>
          <a:prstGeom prst="straightConnector1">
            <a:avLst/>
          </a:prstGeom>
          <a:ln w="22225">
            <a:solidFill>
              <a:srgbClr val="7030A0"/>
            </a:solidFill>
            <a:prstDash val="dash"/>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50" name="Object 26">
            <a:extLst>
              <a:ext uri="{FF2B5EF4-FFF2-40B4-BE49-F238E27FC236}">
                <a16:creationId xmlns:a16="http://schemas.microsoft.com/office/drawing/2014/main" id="{6F5486CD-6F1F-49ED-BEB0-E59694890F07}"/>
              </a:ext>
            </a:extLst>
          </p:cNvPr>
          <p:cNvGraphicFramePr>
            <a:graphicFrameLocks noChangeAspect="1"/>
          </p:cNvGraphicFramePr>
          <p:nvPr>
            <p:extLst>
              <p:ext uri="{D42A27DB-BD31-4B8C-83A1-F6EECF244321}">
                <p14:modId xmlns:p14="http://schemas.microsoft.com/office/powerpoint/2010/main" val="2531227010"/>
              </p:ext>
            </p:extLst>
          </p:nvPr>
        </p:nvGraphicFramePr>
        <p:xfrm>
          <a:off x="2292424" y="4121150"/>
          <a:ext cx="315912" cy="317500"/>
        </p:xfrm>
        <a:graphic>
          <a:graphicData uri="http://schemas.openxmlformats.org/presentationml/2006/ole">
            <mc:AlternateContent xmlns:mc="http://schemas.openxmlformats.org/markup-compatibility/2006">
              <mc:Choice xmlns:v="urn:schemas-microsoft-com:vml" Requires="v">
                <p:oleObj spid="_x0000_s1053" name="Equation" r:id="rId57" imgW="241195" imgH="241195" progId="Equation.DSMT4">
                  <p:embed/>
                </p:oleObj>
              </mc:Choice>
              <mc:Fallback>
                <p:oleObj name="Equation" r:id="rId57" imgW="241195" imgH="241195" progId="Equation.DSMT4">
                  <p:embed/>
                  <p:pic>
                    <p:nvPicPr>
                      <p:cNvPr id="50" name="Object 26">
                        <a:extLst>
                          <a:ext uri="{FF2B5EF4-FFF2-40B4-BE49-F238E27FC236}">
                            <a16:creationId xmlns:a16="http://schemas.microsoft.com/office/drawing/2014/main" id="{6F5486CD-6F1F-49ED-BEB0-E59694890F07}"/>
                          </a:ext>
                        </a:extLst>
                      </p:cNvPr>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2292424" y="4121150"/>
                        <a:ext cx="315912"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1" name="Straight Arrow Connector 50">
            <a:extLst>
              <a:ext uri="{FF2B5EF4-FFF2-40B4-BE49-F238E27FC236}">
                <a16:creationId xmlns:a16="http://schemas.microsoft.com/office/drawing/2014/main" id="{DA920CF1-4BB0-49F9-B3E2-40915B0661AE}"/>
              </a:ext>
            </a:extLst>
          </p:cNvPr>
          <p:cNvCxnSpPr/>
          <p:nvPr/>
        </p:nvCxnSpPr>
        <p:spPr>
          <a:xfrm rot="16200000" flipV="1">
            <a:off x="1832050" y="4222751"/>
            <a:ext cx="942975" cy="9525"/>
          </a:xfrm>
          <a:prstGeom prst="straightConnector1">
            <a:avLst/>
          </a:prstGeom>
          <a:ln w="22225">
            <a:solidFill>
              <a:srgbClr val="7030A0"/>
            </a:solidFill>
            <a:prstDash val="dash"/>
            <a:tailEnd type="stealth" w="lg" len="lg"/>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39FFB59B-9A52-4AF9-8CC6-7C96715E7A0B}"/>
              </a:ext>
            </a:extLst>
          </p:cNvPr>
          <p:cNvSpPr/>
          <p:nvPr/>
        </p:nvSpPr>
        <p:spPr>
          <a:xfrm>
            <a:off x="2265436" y="3721101"/>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3" name="Oval 52">
            <a:extLst>
              <a:ext uri="{FF2B5EF4-FFF2-40B4-BE49-F238E27FC236}">
                <a16:creationId xmlns:a16="http://schemas.microsoft.com/office/drawing/2014/main" id="{6A0BA1B0-C7A5-4FED-AA91-9B07510304A2}"/>
              </a:ext>
            </a:extLst>
          </p:cNvPr>
          <p:cNvSpPr/>
          <p:nvPr/>
        </p:nvSpPr>
        <p:spPr>
          <a:xfrm>
            <a:off x="1722511" y="3587751"/>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54" name="Object 27">
            <a:extLst>
              <a:ext uri="{FF2B5EF4-FFF2-40B4-BE49-F238E27FC236}">
                <a16:creationId xmlns:a16="http://schemas.microsoft.com/office/drawing/2014/main" id="{A1D4FA91-4EC8-4933-B168-A1E9BECA2B7E}"/>
              </a:ext>
            </a:extLst>
          </p:cNvPr>
          <p:cNvGraphicFramePr>
            <a:graphicFrameLocks noChangeAspect="1"/>
          </p:cNvGraphicFramePr>
          <p:nvPr>
            <p:extLst>
              <p:ext uri="{D42A27DB-BD31-4B8C-83A1-F6EECF244321}">
                <p14:modId xmlns:p14="http://schemas.microsoft.com/office/powerpoint/2010/main" val="1568229134"/>
              </p:ext>
            </p:extLst>
          </p:nvPr>
        </p:nvGraphicFramePr>
        <p:xfrm>
          <a:off x="1295474" y="3276601"/>
          <a:ext cx="481012" cy="344487"/>
        </p:xfrm>
        <a:graphic>
          <a:graphicData uri="http://schemas.openxmlformats.org/presentationml/2006/ole">
            <mc:AlternateContent xmlns:mc="http://schemas.openxmlformats.org/markup-compatibility/2006">
              <mc:Choice xmlns:v="urn:schemas-microsoft-com:vml" Requires="v">
                <p:oleObj spid="_x0000_s1054" name="Equation" r:id="rId59" imgW="355292" imgH="253780" progId="Equation.DSMT4">
                  <p:embed/>
                </p:oleObj>
              </mc:Choice>
              <mc:Fallback>
                <p:oleObj name="Equation" r:id="rId59" imgW="355292" imgH="253780" progId="Equation.DSMT4">
                  <p:embed/>
                  <p:pic>
                    <p:nvPicPr>
                      <p:cNvPr id="54" name="Object 27">
                        <a:extLst>
                          <a:ext uri="{FF2B5EF4-FFF2-40B4-BE49-F238E27FC236}">
                            <a16:creationId xmlns:a16="http://schemas.microsoft.com/office/drawing/2014/main" id="{A1D4FA91-4EC8-4933-B168-A1E9BECA2B7E}"/>
                          </a:ext>
                        </a:extLst>
                      </p:cNvPr>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1295474" y="3276601"/>
                        <a:ext cx="481012" cy="344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44" name="Picture 243">
            <a:extLst>
              <a:ext uri="{FF2B5EF4-FFF2-40B4-BE49-F238E27FC236}">
                <a16:creationId xmlns:a16="http://schemas.microsoft.com/office/drawing/2014/main" id="{FF549891-A3DF-4C5D-9F9F-64BC86E82E05}"/>
              </a:ext>
            </a:extLst>
          </p:cNvPr>
          <p:cNvPicPr>
            <a:picLocks noChangeAspect="1"/>
          </p:cNvPicPr>
          <p:nvPr/>
        </p:nvPicPr>
        <p:blipFill>
          <a:blip r:embed="rId61"/>
          <a:stretch>
            <a:fillRect/>
          </a:stretch>
        </p:blipFill>
        <p:spPr>
          <a:xfrm>
            <a:off x="7464152" y="2348880"/>
            <a:ext cx="3808202" cy="4173917"/>
          </a:xfrm>
          <a:prstGeom prst="rect">
            <a:avLst/>
          </a:prstGeom>
        </p:spPr>
      </p:pic>
      <p:sp>
        <p:nvSpPr>
          <p:cNvPr id="245" name="Oval 244">
            <a:extLst>
              <a:ext uri="{FF2B5EF4-FFF2-40B4-BE49-F238E27FC236}">
                <a16:creationId xmlns:a16="http://schemas.microsoft.com/office/drawing/2014/main" id="{98383F85-60BD-4899-9AE5-576FC9106D7B}"/>
              </a:ext>
            </a:extLst>
          </p:cNvPr>
          <p:cNvSpPr/>
          <p:nvPr/>
        </p:nvSpPr>
        <p:spPr>
          <a:xfrm>
            <a:off x="7968208" y="4221088"/>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6" name="Oval 245">
            <a:extLst>
              <a:ext uri="{FF2B5EF4-FFF2-40B4-BE49-F238E27FC236}">
                <a16:creationId xmlns:a16="http://schemas.microsoft.com/office/drawing/2014/main" id="{BEC6FDAF-74B7-4EDD-BF5A-57871904E25A}"/>
              </a:ext>
            </a:extLst>
          </p:cNvPr>
          <p:cNvSpPr/>
          <p:nvPr/>
        </p:nvSpPr>
        <p:spPr>
          <a:xfrm>
            <a:off x="8400256" y="4005064"/>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7" name="Oval 246">
            <a:extLst>
              <a:ext uri="{FF2B5EF4-FFF2-40B4-BE49-F238E27FC236}">
                <a16:creationId xmlns:a16="http://schemas.microsoft.com/office/drawing/2014/main" id="{396F2BF2-BDC9-4587-8324-4C83DD4BDD9E}"/>
              </a:ext>
            </a:extLst>
          </p:cNvPr>
          <p:cNvSpPr/>
          <p:nvPr/>
        </p:nvSpPr>
        <p:spPr>
          <a:xfrm>
            <a:off x="8688288" y="3717032"/>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8" name="Oval 247">
            <a:extLst>
              <a:ext uri="{FF2B5EF4-FFF2-40B4-BE49-F238E27FC236}">
                <a16:creationId xmlns:a16="http://schemas.microsoft.com/office/drawing/2014/main" id="{52C2339C-28A5-4AC6-A237-4AAF5978EF55}"/>
              </a:ext>
            </a:extLst>
          </p:cNvPr>
          <p:cNvSpPr/>
          <p:nvPr/>
        </p:nvSpPr>
        <p:spPr>
          <a:xfrm>
            <a:off x="8866782" y="3429000"/>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249" name="Straight Arrow Connector 248">
            <a:extLst>
              <a:ext uri="{FF2B5EF4-FFF2-40B4-BE49-F238E27FC236}">
                <a16:creationId xmlns:a16="http://schemas.microsoft.com/office/drawing/2014/main" id="{A79AD326-956A-45C6-BE8B-D4990F0D9CE5}"/>
              </a:ext>
            </a:extLst>
          </p:cNvPr>
          <p:cNvCxnSpPr>
            <a:cxnSpLocks/>
          </p:cNvCxnSpPr>
          <p:nvPr/>
        </p:nvCxnSpPr>
        <p:spPr>
          <a:xfrm flipV="1">
            <a:off x="9408368" y="2348881"/>
            <a:ext cx="0" cy="4173916"/>
          </a:xfrm>
          <a:prstGeom prst="straightConnector1">
            <a:avLst/>
          </a:prstGeom>
          <a:ln w="28575">
            <a:solidFill>
              <a:srgbClr val="FF0000"/>
            </a:solidFill>
            <a:prstDash val="dash"/>
            <a:tailEnd type="none" w="lg" len="lg"/>
          </a:ln>
        </p:spPr>
        <p:style>
          <a:lnRef idx="1">
            <a:schemeClr val="accent1"/>
          </a:lnRef>
          <a:fillRef idx="0">
            <a:schemeClr val="accent1"/>
          </a:fillRef>
          <a:effectRef idx="0">
            <a:schemeClr val="accent1"/>
          </a:effectRef>
          <a:fontRef idx="minor">
            <a:schemeClr val="tx1"/>
          </a:fontRef>
        </p:style>
      </p:cxnSp>
      <p:grpSp>
        <p:nvGrpSpPr>
          <p:cNvPr id="251" name="Group 402">
            <a:extLst>
              <a:ext uri="{FF2B5EF4-FFF2-40B4-BE49-F238E27FC236}">
                <a16:creationId xmlns:a16="http://schemas.microsoft.com/office/drawing/2014/main" id="{C086A4DB-EC39-4A9D-B784-3C1894AFBEE0}"/>
              </a:ext>
            </a:extLst>
          </p:cNvPr>
          <p:cNvGrpSpPr>
            <a:grpSpLocks/>
          </p:cNvGrpSpPr>
          <p:nvPr/>
        </p:nvGrpSpPr>
        <p:grpSpPr bwMode="auto">
          <a:xfrm>
            <a:off x="6744072" y="2204864"/>
            <a:ext cx="2520280" cy="4254302"/>
            <a:chOff x="877108" y="980107"/>
            <a:chExt cx="1589087" cy="3678238"/>
          </a:xfrm>
        </p:grpSpPr>
        <p:sp>
          <p:nvSpPr>
            <p:cNvPr id="252" name="Freeform 360">
              <a:extLst>
                <a:ext uri="{FF2B5EF4-FFF2-40B4-BE49-F238E27FC236}">
                  <a16:creationId xmlns:a16="http://schemas.microsoft.com/office/drawing/2014/main" id="{F5E77A30-BE7A-499C-A869-FFDC2DC70EF4}"/>
                </a:ext>
              </a:extLst>
            </p:cNvPr>
            <p:cNvSpPr>
              <a:spLocks/>
            </p:cNvSpPr>
            <p:nvPr/>
          </p:nvSpPr>
          <p:spPr bwMode="auto">
            <a:xfrm>
              <a:off x="877108" y="3915395"/>
              <a:ext cx="87313" cy="742950"/>
            </a:xfrm>
            <a:custGeom>
              <a:avLst/>
              <a:gdLst>
                <a:gd name="T0" fmla="*/ 2147483647 w 15"/>
                <a:gd name="T1" fmla="*/ 0 h 128"/>
                <a:gd name="T2" fmla="*/ 2147483647 w 15"/>
                <a:gd name="T3" fmla="*/ 2147483647 h 128"/>
                <a:gd name="T4" fmla="*/ 2147483647 w 15"/>
                <a:gd name="T5" fmla="*/ 2147483647 h 128"/>
                <a:gd name="T6" fmla="*/ 2147483647 w 15"/>
                <a:gd name="T7" fmla="*/ 2147483647 h 128"/>
                <a:gd name="T8" fmla="*/ 2147483647 w 15"/>
                <a:gd name="T9" fmla="*/ 2147483647 h 128"/>
                <a:gd name="T10" fmla="*/ 2147483647 w 15"/>
                <a:gd name="T11" fmla="*/ 2147483647 h 128"/>
                <a:gd name="T12" fmla="*/ 2147483647 w 15"/>
                <a:gd name="T13" fmla="*/ 2147483647 h 128"/>
                <a:gd name="T14" fmla="*/ 2147483647 w 15"/>
                <a:gd name="T15" fmla="*/ 2147483647 h 128"/>
                <a:gd name="T16" fmla="*/ 2147483647 w 15"/>
                <a:gd name="T17" fmla="*/ 2147483647 h 128"/>
                <a:gd name="T18" fmla="*/ 2147483647 w 15"/>
                <a:gd name="T19" fmla="*/ 2147483647 h 128"/>
                <a:gd name="T20" fmla="*/ 2147483647 w 15"/>
                <a:gd name="T21" fmla="*/ 2147483647 h 128"/>
                <a:gd name="T22" fmla="*/ 2147483647 w 15"/>
                <a:gd name="T23" fmla="*/ 2147483647 h 128"/>
                <a:gd name="T24" fmla="*/ 2147483647 w 15"/>
                <a:gd name="T25" fmla="*/ 2147483647 h 128"/>
                <a:gd name="T26" fmla="*/ 0 w 15"/>
                <a:gd name="T27" fmla="*/ 2147483647 h 1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
                <a:gd name="T43" fmla="*/ 0 h 128"/>
                <a:gd name="T44" fmla="*/ 15 w 15"/>
                <a:gd name="T45" fmla="*/ 128 h 1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 h="128">
                  <a:moveTo>
                    <a:pt x="15" y="0"/>
                  </a:moveTo>
                  <a:lnTo>
                    <a:pt x="13" y="11"/>
                  </a:lnTo>
                  <a:lnTo>
                    <a:pt x="11" y="24"/>
                  </a:lnTo>
                  <a:lnTo>
                    <a:pt x="10" y="31"/>
                  </a:lnTo>
                  <a:lnTo>
                    <a:pt x="9" y="38"/>
                  </a:lnTo>
                  <a:lnTo>
                    <a:pt x="8" y="46"/>
                  </a:lnTo>
                  <a:lnTo>
                    <a:pt x="7" y="54"/>
                  </a:lnTo>
                  <a:lnTo>
                    <a:pt x="6" y="63"/>
                  </a:lnTo>
                  <a:lnTo>
                    <a:pt x="5" y="72"/>
                  </a:lnTo>
                  <a:lnTo>
                    <a:pt x="4" y="82"/>
                  </a:lnTo>
                  <a:lnTo>
                    <a:pt x="3" y="92"/>
                  </a:lnTo>
                  <a:lnTo>
                    <a:pt x="2" y="104"/>
                  </a:lnTo>
                  <a:lnTo>
                    <a:pt x="1" y="116"/>
                  </a:lnTo>
                  <a:lnTo>
                    <a:pt x="0" y="128"/>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253" name="Freeform 361">
              <a:extLst>
                <a:ext uri="{FF2B5EF4-FFF2-40B4-BE49-F238E27FC236}">
                  <a16:creationId xmlns:a16="http://schemas.microsoft.com/office/drawing/2014/main" id="{7125121D-3693-4117-A1ED-25423A9529C7}"/>
                </a:ext>
              </a:extLst>
            </p:cNvPr>
            <p:cNvSpPr>
              <a:spLocks/>
            </p:cNvSpPr>
            <p:nvPr/>
          </p:nvSpPr>
          <p:spPr bwMode="auto">
            <a:xfrm>
              <a:off x="964420" y="980107"/>
              <a:ext cx="1501775" cy="2935288"/>
            </a:xfrm>
            <a:custGeom>
              <a:avLst/>
              <a:gdLst>
                <a:gd name="T0" fmla="*/ 2147483647 w 259"/>
                <a:gd name="T1" fmla="*/ 2147483647 h 506"/>
                <a:gd name="T2" fmla="*/ 2147483647 w 259"/>
                <a:gd name="T3" fmla="*/ 2147483647 h 506"/>
                <a:gd name="T4" fmla="*/ 2147483647 w 259"/>
                <a:gd name="T5" fmla="*/ 2147483647 h 506"/>
                <a:gd name="T6" fmla="*/ 2147483647 w 259"/>
                <a:gd name="T7" fmla="*/ 2147483647 h 506"/>
                <a:gd name="T8" fmla="*/ 2147483647 w 259"/>
                <a:gd name="T9" fmla="*/ 2147483647 h 506"/>
                <a:gd name="T10" fmla="*/ 2147483647 w 259"/>
                <a:gd name="T11" fmla="*/ 2147483647 h 506"/>
                <a:gd name="T12" fmla="*/ 2147483647 w 259"/>
                <a:gd name="T13" fmla="*/ 2147483647 h 506"/>
                <a:gd name="T14" fmla="*/ 2147483647 w 259"/>
                <a:gd name="T15" fmla="*/ 2147483647 h 506"/>
                <a:gd name="T16" fmla="*/ 2147483647 w 259"/>
                <a:gd name="T17" fmla="*/ 2147483647 h 506"/>
                <a:gd name="T18" fmla="*/ 2147483647 w 259"/>
                <a:gd name="T19" fmla="*/ 2147483647 h 506"/>
                <a:gd name="T20" fmla="*/ 2147483647 w 259"/>
                <a:gd name="T21" fmla="*/ 2147483647 h 506"/>
                <a:gd name="T22" fmla="*/ 2147483647 w 259"/>
                <a:gd name="T23" fmla="*/ 2147483647 h 506"/>
                <a:gd name="T24" fmla="*/ 2147483647 w 259"/>
                <a:gd name="T25" fmla="*/ 2147483647 h 506"/>
                <a:gd name="T26" fmla="*/ 2147483647 w 259"/>
                <a:gd name="T27" fmla="*/ 2147483647 h 506"/>
                <a:gd name="T28" fmla="*/ 2147483647 w 259"/>
                <a:gd name="T29" fmla="*/ 2147483647 h 506"/>
                <a:gd name="T30" fmla="*/ 2147483647 w 259"/>
                <a:gd name="T31" fmla="*/ 2147483647 h 506"/>
                <a:gd name="T32" fmla="*/ 2147483647 w 259"/>
                <a:gd name="T33" fmla="*/ 2147483647 h 506"/>
                <a:gd name="T34" fmla="*/ 2147483647 w 259"/>
                <a:gd name="T35" fmla="*/ 2147483647 h 506"/>
                <a:gd name="T36" fmla="*/ 2147483647 w 259"/>
                <a:gd name="T37" fmla="*/ 2147483647 h 506"/>
                <a:gd name="T38" fmla="*/ 2147483647 w 259"/>
                <a:gd name="T39" fmla="*/ 2147483647 h 506"/>
                <a:gd name="T40" fmla="*/ 2147483647 w 259"/>
                <a:gd name="T41" fmla="*/ 2147483647 h 506"/>
                <a:gd name="T42" fmla="*/ 2147483647 w 259"/>
                <a:gd name="T43" fmla="*/ 2147483647 h 506"/>
                <a:gd name="T44" fmla="*/ 2147483647 w 259"/>
                <a:gd name="T45" fmla="*/ 2147483647 h 506"/>
                <a:gd name="T46" fmla="*/ 2147483647 w 259"/>
                <a:gd name="T47" fmla="*/ 2147483647 h 506"/>
                <a:gd name="T48" fmla="*/ 2147483647 w 259"/>
                <a:gd name="T49" fmla="*/ 2147483647 h 506"/>
                <a:gd name="T50" fmla="*/ 2147483647 w 259"/>
                <a:gd name="T51" fmla="*/ 2147483647 h 506"/>
                <a:gd name="T52" fmla="*/ 2147483647 w 259"/>
                <a:gd name="T53" fmla="*/ 2147483647 h 506"/>
                <a:gd name="T54" fmla="*/ 2147483647 w 259"/>
                <a:gd name="T55" fmla="*/ 2147483647 h 506"/>
                <a:gd name="T56" fmla="*/ 2147483647 w 259"/>
                <a:gd name="T57" fmla="*/ 2147483647 h 506"/>
                <a:gd name="T58" fmla="*/ 2147483647 w 259"/>
                <a:gd name="T59" fmla="*/ 2147483647 h 506"/>
                <a:gd name="T60" fmla="*/ 2147483647 w 259"/>
                <a:gd name="T61" fmla="*/ 2147483647 h 506"/>
                <a:gd name="T62" fmla="*/ 2147483647 w 259"/>
                <a:gd name="T63" fmla="*/ 2147483647 h 506"/>
                <a:gd name="T64" fmla="*/ 2147483647 w 259"/>
                <a:gd name="T65" fmla="*/ 2147483647 h 506"/>
                <a:gd name="T66" fmla="*/ 2147483647 w 259"/>
                <a:gd name="T67" fmla="*/ 2147483647 h 506"/>
                <a:gd name="T68" fmla="*/ 2147483647 w 259"/>
                <a:gd name="T69" fmla="*/ 2147483647 h 506"/>
                <a:gd name="T70" fmla="*/ 2147483647 w 259"/>
                <a:gd name="T71" fmla="*/ 2147483647 h 506"/>
                <a:gd name="T72" fmla="*/ 2147483647 w 259"/>
                <a:gd name="T73" fmla="*/ 2147483647 h 506"/>
                <a:gd name="T74" fmla="*/ 2147483647 w 259"/>
                <a:gd name="T75" fmla="*/ 2147483647 h 506"/>
                <a:gd name="T76" fmla="*/ 2147483647 w 259"/>
                <a:gd name="T77" fmla="*/ 2147483647 h 506"/>
                <a:gd name="T78" fmla="*/ 2147483647 w 259"/>
                <a:gd name="T79" fmla="*/ 2147483647 h 506"/>
                <a:gd name="T80" fmla="*/ 2147483647 w 259"/>
                <a:gd name="T81" fmla="*/ 2147483647 h 506"/>
                <a:gd name="T82" fmla="*/ 2147483647 w 259"/>
                <a:gd name="T83" fmla="*/ 2147483647 h 506"/>
                <a:gd name="T84" fmla="*/ 2147483647 w 259"/>
                <a:gd name="T85" fmla="*/ 2147483647 h 506"/>
                <a:gd name="T86" fmla="*/ 2147483647 w 259"/>
                <a:gd name="T87" fmla="*/ 2147483647 h 506"/>
                <a:gd name="T88" fmla="*/ 2147483647 w 259"/>
                <a:gd name="T89" fmla="*/ 0 h 5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9"/>
                <a:gd name="T136" fmla="*/ 0 h 506"/>
                <a:gd name="T137" fmla="*/ 259 w 259"/>
                <a:gd name="T138" fmla="*/ 506 h 5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9" h="506">
                  <a:moveTo>
                    <a:pt x="0" y="506"/>
                  </a:moveTo>
                  <a:lnTo>
                    <a:pt x="2" y="496"/>
                  </a:lnTo>
                  <a:lnTo>
                    <a:pt x="4" y="486"/>
                  </a:lnTo>
                  <a:lnTo>
                    <a:pt x="6" y="478"/>
                  </a:lnTo>
                  <a:lnTo>
                    <a:pt x="8" y="470"/>
                  </a:lnTo>
                  <a:lnTo>
                    <a:pt x="10" y="462"/>
                  </a:lnTo>
                  <a:lnTo>
                    <a:pt x="12" y="455"/>
                  </a:lnTo>
                  <a:lnTo>
                    <a:pt x="14" y="449"/>
                  </a:lnTo>
                  <a:lnTo>
                    <a:pt x="16" y="443"/>
                  </a:lnTo>
                  <a:lnTo>
                    <a:pt x="18" y="438"/>
                  </a:lnTo>
                  <a:lnTo>
                    <a:pt x="20" y="432"/>
                  </a:lnTo>
                  <a:lnTo>
                    <a:pt x="22" y="427"/>
                  </a:lnTo>
                  <a:lnTo>
                    <a:pt x="24" y="423"/>
                  </a:lnTo>
                  <a:lnTo>
                    <a:pt x="26" y="418"/>
                  </a:lnTo>
                  <a:lnTo>
                    <a:pt x="28" y="414"/>
                  </a:lnTo>
                  <a:lnTo>
                    <a:pt x="30" y="410"/>
                  </a:lnTo>
                  <a:lnTo>
                    <a:pt x="32" y="406"/>
                  </a:lnTo>
                  <a:lnTo>
                    <a:pt x="34" y="403"/>
                  </a:lnTo>
                  <a:lnTo>
                    <a:pt x="36" y="399"/>
                  </a:lnTo>
                  <a:lnTo>
                    <a:pt x="38" y="396"/>
                  </a:lnTo>
                  <a:lnTo>
                    <a:pt x="40" y="393"/>
                  </a:lnTo>
                  <a:lnTo>
                    <a:pt x="42" y="390"/>
                  </a:lnTo>
                  <a:lnTo>
                    <a:pt x="44" y="387"/>
                  </a:lnTo>
                  <a:lnTo>
                    <a:pt x="46" y="384"/>
                  </a:lnTo>
                  <a:lnTo>
                    <a:pt x="48" y="381"/>
                  </a:lnTo>
                  <a:lnTo>
                    <a:pt x="50" y="379"/>
                  </a:lnTo>
                  <a:lnTo>
                    <a:pt x="52" y="376"/>
                  </a:lnTo>
                  <a:lnTo>
                    <a:pt x="54" y="374"/>
                  </a:lnTo>
                  <a:lnTo>
                    <a:pt x="56" y="371"/>
                  </a:lnTo>
                  <a:lnTo>
                    <a:pt x="58" y="369"/>
                  </a:lnTo>
                  <a:lnTo>
                    <a:pt x="60" y="367"/>
                  </a:lnTo>
                  <a:lnTo>
                    <a:pt x="62" y="365"/>
                  </a:lnTo>
                  <a:lnTo>
                    <a:pt x="64" y="362"/>
                  </a:lnTo>
                  <a:lnTo>
                    <a:pt x="66" y="360"/>
                  </a:lnTo>
                  <a:lnTo>
                    <a:pt x="68" y="358"/>
                  </a:lnTo>
                  <a:lnTo>
                    <a:pt x="70" y="356"/>
                  </a:lnTo>
                  <a:lnTo>
                    <a:pt x="72" y="354"/>
                  </a:lnTo>
                  <a:lnTo>
                    <a:pt x="74" y="352"/>
                  </a:lnTo>
                  <a:lnTo>
                    <a:pt x="76" y="350"/>
                  </a:lnTo>
                  <a:lnTo>
                    <a:pt x="78" y="349"/>
                  </a:lnTo>
                  <a:lnTo>
                    <a:pt x="80" y="347"/>
                  </a:lnTo>
                  <a:lnTo>
                    <a:pt x="82" y="345"/>
                  </a:lnTo>
                  <a:lnTo>
                    <a:pt x="84" y="343"/>
                  </a:lnTo>
                  <a:lnTo>
                    <a:pt x="86" y="342"/>
                  </a:lnTo>
                  <a:lnTo>
                    <a:pt x="88" y="340"/>
                  </a:lnTo>
                  <a:lnTo>
                    <a:pt x="90" y="338"/>
                  </a:lnTo>
                  <a:lnTo>
                    <a:pt x="92" y="337"/>
                  </a:lnTo>
                  <a:lnTo>
                    <a:pt x="94" y="335"/>
                  </a:lnTo>
                  <a:lnTo>
                    <a:pt x="96" y="333"/>
                  </a:lnTo>
                  <a:lnTo>
                    <a:pt x="98" y="332"/>
                  </a:lnTo>
                  <a:lnTo>
                    <a:pt x="100" y="330"/>
                  </a:lnTo>
                  <a:lnTo>
                    <a:pt x="102" y="329"/>
                  </a:lnTo>
                  <a:lnTo>
                    <a:pt x="104" y="327"/>
                  </a:lnTo>
                  <a:lnTo>
                    <a:pt x="106" y="325"/>
                  </a:lnTo>
                  <a:lnTo>
                    <a:pt x="108" y="324"/>
                  </a:lnTo>
                  <a:lnTo>
                    <a:pt x="110" y="322"/>
                  </a:lnTo>
                  <a:lnTo>
                    <a:pt x="112" y="321"/>
                  </a:lnTo>
                  <a:lnTo>
                    <a:pt x="114" y="319"/>
                  </a:lnTo>
                  <a:lnTo>
                    <a:pt x="116" y="318"/>
                  </a:lnTo>
                  <a:lnTo>
                    <a:pt x="118" y="316"/>
                  </a:lnTo>
                  <a:lnTo>
                    <a:pt x="120" y="315"/>
                  </a:lnTo>
                  <a:lnTo>
                    <a:pt x="122" y="313"/>
                  </a:lnTo>
                  <a:lnTo>
                    <a:pt x="124" y="312"/>
                  </a:lnTo>
                  <a:lnTo>
                    <a:pt x="126" y="310"/>
                  </a:lnTo>
                  <a:lnTo>
                    <a:pt x="128" y="309"/>
                  </a:lnTo>
                  <a:lnTo>
                    <a:pt x="130" y="307"/>
                  </a:lnTo>
                  <a:lnTo>
                    <a:pt x="132" y="306"/>
                  </a:lnTo>
                  <a:lnTo>
                    <a:pt x="134" y="304"/>
                  </a:lnTo>
                  <a:lnTo>
                    <a:pt x="136" y="303"/>
                  </a:lnTo>
                  <a:lnTo>
                    <a:pt x="138" y="301"/>
                  </a:lnTo>
                  <a:lnTo>
                    <a:pt x="140" y="300"/>
                  </a:lnTo>
                  <a:lnTo>
                    <a:pt x="142" y="298"/>
                  </a:lnTo>
                  <a:lnTo>
                    <a:pt x="144" y="296"/>
                  </a:lnTo>
                  <a:lnTo>
                    <a:pt x="146" y="295"/>
                  </a:lnTo>
                  <a:lnTo>
                    <a:pt x="148" y="293"/>
                  </a:lnTo>
                  <a:lnTo>
                    <a:pt x="150" y="292"/>
                  </a:lnTo>
                  <a:lnTo>
                    <a:pt x="152" y="290"/>
                  </a:lnTo>
                  <a:lnTo>
                    <a:pt x="154" y="288"/>
                  </a:lnTo>
                  <a:lnTo>
                    <a:pt x="156" y="287"/>
                  </a:lnTo>
                  <a:lnTo>
                    <a:pt x="158" y="285"/>
                  </a:lnTo>
                  <a:lnTo>
                    <a:pt x="160" y="283"/>
                  </a:lnTo>
                  <a:lnTo>
                    <a:pt x="162" y="282"/>
                  </a:lnTo>
                  <a:lnTo>
                    <a:pt x="164" y="280"/>
                  </a:lnTo>
                  <a:lnTo>
                    <a:pt x="166" y="278"/>
                  </a:lnTo>
                  <a:lnTo>
                    <a:pt x="168" y="276"/>
                  </a:lnTo>
                  <a:lnTo>
                    <a:pt x="170" y="274"/>
                  </a:lnTo>
                  <a:lnTo>
                    <a:pt x="172" y="272"/>
                  </a:lnTo>
                  <a:lnTo>
                    <a:pt x="174" y="270"/>
                  </a:lnTo>
                  <a:lnTo>
                    <a:pt x="176" y="268"/>
                  </a:lnTo>
                  <a:lnTo>
                    <a:pt x="178" y="266"/>
                  </a:lnTo>
                  <a:lnTo>
                    <a:pt x="180" y="264"/>
                  </a:lnTo>
                  <a:lnTo>
                    <a:pt x="182" y="262"/>
                  </a:lnTo>
                  <a:lnTo>
                    <a:pt x="184" y="260"/>
                  </a:lnTo>
                  <a:lnTo>
                    <a:pt x="186" y="258"/>
                  </a:lnTo>
                  <a:lnTo>
                    <a:pt x="188" y="256"/>
                  </a:lnTo>
                  <a:lnTo>
                    <a:pt x="190" y="253"/>
                  </a:lnTo>
                  <a:lnTo>
                    <a:pt x="192" y="251"/>
                  </a:lnTo>
                  <a:lnTo>
                    <a:pt x="194" y="248"/>
                  </a:lnTo>
                  <a:lnTo>
                    <a:pt x="196" y="246"/>
                  </a:lnTo>
                  <a:lnTo>
                    <a:pt x="198" y="243"/>
                  </a:lnTo>
                  <a:lnTo>
                    <a:pt x="200" y="240"/>
                  </a:lnTo>
                  <a:lnTo>
                    <a:pt x="202" y="237"/>
                  </a:lnTo>
                  <a:lnTo>
                    <a:pt x="204" y="234"/>
                  </a:lnTo>
                  <a:lnTo>
                    <a:pt x="206" y="231"/>
                  </a:lnTo>
                  <a:lnTo>
                    <a:pt x="208" y="228"/>
                  </a:lnTo>
                  <a:lnTo>
                    <a:pt x="210" y="224"/>
                  </a:lnTo>
                  <a:lnTo>
                    <a:pt x="212" y="221"/>
                  </a:lnTo>
                  <a:lnTo>
                    <a:pt x="214" y="217"/>
                  </a:lnTo>
                  <a:lnTo>
                    <a:pt x="216" y="213"/>
                  </a:lnTo>
                  <a:lnTo>
                    <a:pt x="218" y="209"/>
                  </a:lnTo>
                  <a:lnTo>
                    <a:pt x="220" y="205"/>
                  </a:lnTo>
                  <a:lnTo>
                    <a:pt x="222" y="200"/>
                  </a:lnTo>
                  <a:lnTo>
                    <a:pt x="224" y="195"/>
                  </a:lnTo>
                  <a:lnTo>
                    <a:pt x="226" y="190"/>
                  </a:lnTo>
                  <a:lnTo>
                    <a:pt x="228" y="185"/>
                  </a:lnTo>
                  <a:lnTo>
                    <a:pt x="230" y="179"/>
                  </a:lnTo>
                  <a:lnTo>
                    <a:pt x="232" y="173"/>
                  </a:lnTo>
                  <a:lnTo>
                    <a:pt x="234" y="166"/>
                  </a:lnTo>
                  <a:lnTo>
                    <a:pt x="236" y="159"/>
                  </a:lnTo>
                  <a:lnTo>
                    <a:pt x="238" y="151"/>
                  </a:lnTo>
                  <a:lnTo>
                    <a:pt x="240" y="143"/>
                  </a:lnTo>
                  <a:lnTo>
                    <a:pt x="242" y="134"/>
                  </a:lnTo>
                  <a:lnTo>
                    <a:pt x="244" y="124"/>
                  </a:lnTo>
                  <a:lnTo>
                    <a:pt x="246" y="113"/>
                  </a:lnTo>
                  <a:lnTo>
                    <a:pt x="248" y="101"/>
                  </a:lnTo>
                  <a:lnTo>
                    <a:pt x="250" y="87"/>
                  </a:lnTo>
                  <a:lnTo>
                    <a:pt x="251" y="80"/>
                  </a:lnTo>
                  <a:lnTo>
                    <a:pt x="252" y="72"/>
                  </a:lnTo>
                  <a:lnTo>
                    <a:pt x="253" y="64"/>
                  </a:lnTo>
                  <a:lnTo>
                    <a:pt x="254" y="55"/>
                  </a:lnTo>
                  <a:lnTo>
                    <a:pt x="255" y="45"/>
                  </a:lnTo>
                  <a:lnTo>
                    <a:pt x="256" y="35"/>
                  </a:lnTo>
                  <a:lnTo>
                    <a:pt x="257" y="24"/>
                  </a:lnTo>
                  <a:lnTo>
                    <a:pt x="258" y="13"/>
                  </a:lnTo>
                  <a:lnTo>
                    <a:pt x="25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sp>
        <p:nvSpPr>
          <p:cNvPr id="254" name="Rectangle 253">
            <a:extLst>
              <a:ext uri="{FF2B5EF4-FFF2-40B4-BE49-F238E27FC236}">
                <a16:creationId xmlns:a16="http://schemas.microsoft.com/office/drawing/2014/main" id="{FD116054-2126-45D4-91FF-958BEECCA221}"/>
              </a:ext>
            </a:extLst>
          </p:cNvPr>
          <p:cNvSpPr/>
          <p:nvPr/>
        </p:nvSpPr>
        <p:spPr>
          <a:xfrm>
            <a:off x="3359696" y="2924944"/>
            <a:ext cx="4032448" cy="3888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5" name="Object 2">
            <a:extLst>
              <a:ext uri="{FF2B5EF4-FFF2-40B4-BE49-F238E27FC236}">
                <a16:creationId xmlns:a16="http://schemas.microsoft.com/office/drawing/2014/main" id="{6EFFEB2C-AB63-446F-A833-5B6D50D2CEAE}"/>
              </a:ext>
            </a:extLst>
          </p:cNvPr>
          <p:cNvGraphicFramePr>
            <a:graphicFrameLocks noChangeAspect="1"/>
          </p:cNvGraphicFramePr>
          <p:nvPr>
            <p:extLst>
              <p:ext uri="{D42A27DB-BD31-4B8C-83A1-F6EECF244321}">
                <p14:modId xmlns:p14="http://schemas.microsoft.com/office/powerpoint/2010/main" val="3102007971"/>
              </p:ext>
            </p:extLst>
          </p:nvPr>
        </p:nvGraphicFramePr>
        <p:xfrm>
          <a:off x="3575720" y="3429000"/>
          <a:ext cx="1184275" cy="300038"/>
        </p:xfrm>
        <a:graphic>
          <a:graphicData uri="http://schemas.openxmlformats.org/presentationml/2006/ole">
            <mc:AlternateContent xmlns:mc="http://schemas.openxmlformats.org/markup-compatibility/2006">
              <mc:Choice xmlns:v="urn:schemas-microsoft-com:vml" Requires="v">
                <p:oleObj spid="_x0000_s1055" name="Equation" r:id="rId62" imgW="698400" imgH="177480" progId="Equation.DSMT4">
                  <p:embed/>
                </p:oleObj>
              </mc:Choice>
              <mc:Fallback>
                <p:oleObj name="Equation" r:id="rId62" imgW="698400" imgH="177480" progId="Equation.DSMT4">
                  <p:embed/>
                  <p:pic>
                    <p:nvPicPr>
                      <p:cNvPr id="255" name="Object 2">
                        <a:extLst>
                          <a:ext uri="{FF2B5EF4-FFF2-40B4-BE49-F238E27FC236}">
                            <a16:creationId xmlns:a16="http://schemas.microsoft.com/office/drawing/2014/main" id="{6EFFEB2C-AB63-446F-A833-5B6D50D2CEAE}"/>
                          </a:ext>
                        </a:extLst>
                      </p:cNvPr>
                      <p:cNvPicPr>
                        <a:picLocks noChangeAspect="1" noChangeArrowheads="1"/>
                      </p:cNvPicPr>
                      <p:nvPr/>
                    </p:nvPicPr>
                    <p:blipFill>
                      <a:blip r:embed="rId63"/>
                      <a:srcRect/>
                      <a:stretch>
                        <a:fillRect/>
                      </a:stretch>
                    </p:blipFill>
                    <p:spPr bwMode="auto">
                      <a:xfrm>
                        <a:off x="3575720" y="3429000"/>
                        <a:ext cx="1184275" cy="300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4" name="Object 2">
            <a:extLst>
              <a:ext uri="{FF2B5EF4-FFF2-40B4-BE49-F238E27FC236}">
                <a16:creationId xmlns:a16="http://schemas.microsoft.com/office/drawing/2014/main" id="{8245E4B3-9F73-4187-89B3-15AAC52A14C1}"/>
              </a:ext>
            </a:extLst>
          </p:cNvPr>
          <p:cNvGraphicFramePr>
            <a:graphicFrameLocks noChangeAspect="1"/>
          </p:cNvGraphicFramePr>
          <p:nvPr>
            <p:extLst>
              <p:ext uri="{D42A27DB-BD31-4B8C-83A1-F6EECF244321}">
                <p14:modId xmlns:p14="http://schemas.microsoft.com/office/powerpoint/2010/main" val="2800490205"/>
              </p:ext>
            </p:extLst>
          </p:nvPr>
        </p:nvGraphicFramePr>
        <p:xfrm>
          <a:off x="4781054" y="3140968"/>
          <a:ext cx="450850" cy="771525"/>
        </p:xfrm>
        <a:graphic>
          <a:graphicData uri="http://schemas.openxmlformats.org/presentationml/2006/ole">
            <mc:AlternateContent xmlns:mc="http://schemas.openxmlformats.org/markup-compatibility/2006">
              <mc:Choice xmlns:v="urn:schemas-microsoft-com:vml" Requires="v">
                <p:oleObj spid="_x0000_s1056" name="Equation" r:id="rId64" imgW="266400" imgH="457200" progId="Equation.DSMT4">
                  <p:embed/>
                </p:oleObj>
              </mc:Choice>
              <mc:Fallback>
                <p:oleObj name="Equation" r:id="rId64" imgW="266400" imgH="457200" progId="Equation.DSMT4">
                  <p:embed/>
                  <p:pic>
                    <p:nvPicPr>
                      <p:cNvPr id="64" name="Object 2">
                        <a:extLst>
                          <a:ext uri="{FF2B5EF4-FFF2-40B4-BE49-F238E27FC236}">
                            <a16:creationId xmlns:a16="http://schemas.microsoft.com/office/drawing/2014/main" id="{8245E4B3-9F73-4187-89B3-15AAC52A14C1}"/>
                          </a:ext>
                        </a:extLst>
                      </p:cNvPr>
                      <p:cNvPicPr>
                        <a:picLocks noChangeAspect="1" noChangeArrowheads="1"/>
                      </p:cNvPicPr>
                      <p:nvPr/>
                    </p:nvPicPr>
                    <p:blipFill>
                      <a:blip r:embed="rId65"/>
                      <a:srcRect/>
                      <a:stretch>
                        <a:fillRect/>
                      </a:stretch>
                    </p:blipFill>
                    <p:spPr bwMode="auto">
                      <a:xfrm>
                        <a:off x="4781054" y="3140968"/>
                        <a:ext cx="450850" cy="77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5" name="Object 2">
            <a:extLst>
              <a:ext uri="{FF2B5EF4-FFF2-40B4-BE49-F238E27FC236}">
                <a16:creationId xmlns:a16="http://schemas.microsoft.com/office/drawing/2014/main" id="{874509C6-D1F2-4EEA-B6F8-76FAAAE39B43}"/>
              </a:ext>
            </a:extLst>
          </p:cNvPr>
          <p:cNvGraphicFramePr>
            <a:graphicFrameLocks noChangeAspect="1"/>
          </p:cNvGraphicFramePr>
          <p:nvPr>
            <p:extLst>
              <p:ext uri="{D42A27DB-BD31-4B8C-83A1-F6EECF244321}">
                <p14:modId xmlns:p14="http://schemas.microsoft.com/office/powerpoint/2010/main" val="90703130"/>
              </p:ext>
            </p:extLst>
          </p:nvPr>
        </p:nvGraphicFramePr>
        <p:xfrm>
          <a:off x="5231904" y="3356992"/>
          <a:ext cx="795337" cy="407987"/>
        </p:xfrm>
        <a:graphic>
          <a:graphicData uri="http://schemas.openxmlformats.org/presentationml/2006/ole">
            <mc:AlternateContent xmlns:mc="http://schemas.openxmlformats.org/markup-compatibility/2006">
              <mc:Choice xmlns:v="urn:schemas-microsoft-com:vml" Requires="v">
                <p:oleObj spid="_x0000_s1057" name="Equation" r:id="rId66" imgW="469800" imgH="241200" progId="Equation.DSMT4">
                  <p:embed/>
                </p:oleObj>
              </mc:Choice>
              <mc:Fallback>
                <p:oleObj name="Equation" r:id="rId66" imgW="469800" imgH="241200" progId="Equation.DSMT4">
                  <p:embed/>
                  <p:pic>
                    <p:nvPicPr>
                      <p:cNvPr id="65" name="Object 2">
                        <a:extLst>
                          <a:ext uri="{FF2B5EF4-FFF2-40B4-BE49-F238E27FC236}">
                            <a16:creationId xmlns:a16="http://schemas.microsoft.com/office/drawing/2014/main" id="{874509C6-D1F2-4EEA-B6F8-76FAAAE39B43}"/>
                          </a:ext>
                        </a:extLst>
                      </p:cNvPr>
                      <p:cNvPicPr>
                        <a:picLocks noChangeAspect="1" noChangeArrowheads="1"/>
                      </p:cNvPicPr>
                      <p:nvPr/>
                    </p:nvPicPr>
                    <p:blipFill>
                      <a:blip r:embed="rId67"/>
                      <a:srcRect/>
                      <a:stretch>
                        <a:fillRect/>
                      </a:stretch>
                    </p:blipFill>
                    <p:spPr bwMode="auto">
                      <a:xfrm>
                        <a:off x="5231904" y="3356992"/>
                        <a:ext cx="795337" cy="407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6" name="Oval 65">
            <a:extLst>
              <a:ext uri="{FF2B5EF4-FFF2-40B4-BE49-F238E27FC236}">
                <a16:creationId xmlns:a16="http://schemas.microsoft.com/office/drawing/2014/main" id="{83C65DBB-A3B5-483C-9246-31CF59987322}"/>
              </a:ext>
            </a:extLst>
          </p:cNvPr>
          <p:cNvSpPr/>
          <p:nvPr/>
        </p:nvSpPr>
        <p:spPr>
          <a:xfrm>
            <a:off x="9802886" y="5033367"/>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67" name="Object 2">
            <a:extLst>
              <a:ext uri="{FF2B5EF4-FFF2-40B4-BE49-F238E27FC236}">
                <a16:creationId xmlns:a16="http://schemas.microsoft.com/office/drawing/2014/main" id="{A545024D-2AD8-4543-A5D4-B218D082C71F}"/>
              </a:ext>
            </a:extLst>
          </p:cNvPr>
          <p:cNvGraphicFramePr>
            <a:graphicFrameLocks noChangeAspect="1"/>
          </p:cNvGraphicFramePr>
          <p:nvPr>
            <p:extLst>
              <p:ext uri="{D42A27DB-BD31-4B8C-83A1-F6EECF244321}">
                <p14:modId xmlns:p14="http://schemas.microsoft.com/office/powerpoint/2010/main" val="3568163273"/>
              </p:ext>
            </p:extLst>
          </p:nvPr>
        </p:nvGraphicFramePr>
        <p:xfrm>
          <a:off x="3575720" y="4293096"/>
          <a:ext cx="1184275" cy="300038"/>
        </p:xfrm>
        <a:graphic>
          <a:graphicData uri="http://schemas.openxmlformats.org/presentationml/2006/ole">
            <mc:AlternateContent xmlns:mc="http://schemas.openxmlformats.org/markup-compatibility/2006">
              <mc:Choice xmlns:v="urn:schemas-microsoft-com:vml" Requires="v">
                <p:oleObj spid="_x0000_s1058" name="Equation" r:id="rId68" imgW="698400" imgH="177480" progId="Equation.DSMT4">
                  <p:embed/>
                </p:oleObj>
              </mc:Choice>
              <mc:Fallback>
                <p:oleObj name="Equation" r:id="rId68" imgW="698400" imgH="177480" progId="Equation.DSMT4">
                  <p:embed/>
                  <p:pic>
                    <p:nvPicPr>
                      <p:cNvPr id="67" name="Object 2">
                        <a:extLst>
                          <a:ext uri="{FF2B5EF4-FFF2-40B4-BE49-F238E27FC236}">
                            <a16:creationId xmlns:a16="http://schemas.microsoft.com/office/drawing/2014/main" id="{A545024D-2AD8-4543-A5D4-B218D082C71F}"/>
                          </a:ext>
                        </a:extLst>
                      </p:cNvPr>
                      <p:cNvPicPr>
                        <a:picLocks noChangeAspect="1" noChangeArrowheads="1"/>
                      </p:cNvPicPr>
                      <p:nvPr/>
                    </p:nvPicPr>
                    <p:blipFill>
                      <a:blip r:embed="rId69"/>
                      <a:srcRect/>
                      <a:stretch>
                        <a:fillRect/>
                      </a:stretch>
                    </p:blipFill>
                    <p:spPr bwMode="auto">
                      <a:xfrm>
                        <a:off x="3575720" y="4293096"/>
                        <a:ext cx="1184275" cy="300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8" name="Object 2">
            <a:extLst>
              <a:ext uri="{FF2B5EF4-FFF2-40B4-BE49-F238E27FC236}">
                <a16:creationId xmlns:a16="http://schemas.microsoft.com/office/drawing/2014/main" id="{9AD63CC9-C60C-4104-A44F-54675BBAB4BA}"/>
              </a:ext>
            </a:extLst>
          </p:cNvPr>
          <p:cNvGraphicFramePr>
            <a:graphicFrameLocks noChangeAspect="1"/>
          </p:cNvGraphicFramePr>
          <p:nvPr>
            <p:extLst>
              <p:ext uri="{D42A27DB-BD31-4B8C-83A1-F6EECF244321}">
                <p14:modId xmlns:p14="http://schemas.microsoft.com/office/powerpoint/2010/main" val="4227470995"/>
              </p:ext>
            </p:extLst>
          </p:nvPr>
        </p:nvGraphicFramePr>
        <p:xfrm>
          <a:off x="4799856" y="4221088"/>
          <a:ext cx="448296" cy="361529"/>
        </p:xfrm>
        <a:graphic>
          <a:graphicData uri="http://schemas.openxmlformats.org/presentationml/2006/ole">
            <mc:AlternateContent xmlns:mc="http://schemas.openxmlformats.org/markup-compatibility/2006">
              <mc:Choice xmlns:v="urn:schemas-microsoft-com:vml" Requires="v">
                <p:oleObj spid="_x0000_s1059" name="Equation" r:id="rId70" imgW="203040" imgH="164880" progId="Equation.DSMT4">
                  <p:embed/>
                </p:oleObj>
              </mc:Choice>
              <mc:Fallback>
                <p:oleObj name="Equation" r:id="rId70" imgW="203040" imgH="164880" progId="Equation.DSMT4">
                  <p:embed/>
                  <p:pic>
                    <p:nvPicPr>
                      <p:cNvPr id="68" name="Object 2">
                        <a:extLst>
                          <a:ext uri="{FF2B5EF4-FFF2-40B4-BE49-F238E27FC236}">
                            <a16:creationId xmlns:a16="http://schemas.microsoft.com/office/drawing/2014/main" id="{9AD63CC9-C60C-4104-A44F-54675BBAB4BA}"/>
                          </a:ext>
                        </a:extLst>
                      </p:cNvPr>
                      <p:cNvPicPr>
                        <a:picLocks noChangeAspect="1" noChangeArrowheads="1"/>
                      </p:cNvPicPr>
                      <p:nvPr/>
                    </p:nvPicPr>
                    <p:blipFill>
                      <a:blip r:embed="rId71"/>
                      <a:srcRect/>
                      <a:stretch>
                        <a:fillRect/>
                      </a:stretch>
                    </p:blipFill>
                    <p:spPr bwMode="auto">
                      <a:xfrm>
                        <a:off x="4799856" y="4221088"/>
                        <a:ext cx="448296" cy="361529"/>
                      </a:xfrm>
                      <a:prstGeom prst="rect">
                        <a:avLst/>
                      </a:prstGeom>
                      <a:noFill/>
                    </p:spPr>
                  </p:pic>
                </p:oleObj>
              </mc:Fallback>
            </mc:AlternateContent>
          </a:graphicData>
        </a:graphic>
      </p:graphicFrame>
      <p:sp>
        <p:nvSpPr>
          <p:cNvPr id="69" name="Oval 68">
            <a:extLst>
              <a:ext uri="{FF2B5EF4-FFF2-40B4-BE49-F238E27FC236}">
                <a16:creationId xmlns:a16="http://schemas.microsoft.com/office/drawing/2014/main" id="{CADC6601-AADE-4268-88F8-F91CBC307CB4}"/>
              </a:ext>
            </a:extLst>
          </p:cNvPr>
          <p:cNvSpPr/>
          <p:nvPr/>
        </p:nvSpPr>
        <p:spPr>
          <a:xfrm>
            <a:off x="10056440" y="4673327"/>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70" name="Object 2">
            <a:extLst>
              <a:ext uri="{FF2B5EF4-FFF2-40B4-BE49-F238E27FC236}">
                <a16:creationId xmlns:a16="http://schemas.microsoft.com/office/drawing/2014/main" id="{09C95AE3-A251-4A96-A475-92A7AD18A100}"/>
              </a:ext>
            </a:extLst>
          </p:cNvPr>
          <p:cNvGraphicFramePr>
            <a:graphicFrameLocks noChangeAspect="1"/>
          </p:cNvGraphicFramePr>
          <p:nvPr>
            <p:extLst>
              <p:ext uri="{D42A27DB-BD31-4B8C-83A1-F6EECF244321}">
                <p14:modId xmlns:p14="http://schemas.microsoft.com/office/powerpoint/2010/main" val="1500234597"/>
              </p:ext>
            </p:extLst>
          </p:nvPr>
        </p:nvGraphicFramePr>
        <p:xfrm>
          <a:off x="3575720" y="4941168"/>
          <a:ext cx="1184275" cy="300038"/>
        </p:xfrm>
        <a:graphic>
          <a:graphicData uri="http://schemas.openxmlformats.org/presentationml/2006/ole">
            <mc:AlternateContent xmlns:mc="http://schemas.openxmlformats.org/markup-compatibility/2006">
              <mc:Choice xmlns:v="urn:schemas-microsoft-com:vml" Requires="v">
                <p:oleObj spid="_x0000_s1060" name="Equation" r:id="rId72" imgW="698400" imgH="177480" progId="Equation.DSMT4">
                  <p:embed/>
                </p:oleObj>
              </mc:Choice>
              <mc:Fallback>
                <p:oleObj name="Equation" r:id="rId72" imgW="698400" imgH="177480" progId="Equation.DSMT4">
                  <p:embed/>
                  <p:pic>
                    <p:nvPicPr>
                      <p:cNvPr id="70" name="Object 2">
                        <a:extLst>
                          <a:ext uri="{FF2B5EF4-FFF2-40B4-BE49-F238E27FC236}">
                            <a16:creationId xmlns:a16="http://schemas.microsoft.com/office/drawing/2014/main" id="{09C95AE3-A251-4A96-A475-92A7AD18A100}"/>
                          </a:ext>
                        </a:extLst>
                      </p:cNvPr>
                      <p:cNvPicPr>
                        <a:picLocks noChangeAspect="1" noChangeArrowheads="1"/>
                      </p:cNvPicPr>
                      <p:nvPr/>
                    </p:nvPicPr>
                    <p:blipFill>
                      <a:blip r:embed="rId73"/>
                      <a:srcRect/>
                      <a:stretch>
                        <a:fillRect/>
                      </a:stretch>
                    </p:blipFill>
                    <p:spPr bwMode="auto">
                      <a:xfrm>
                        <a:off x="3575720" y="4941168"/>
                        <a:ext cx="1184275" cy="300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 name="Object 2">
            <a:extLst>
              <a:ext uri="{FF2B5EF4-FFF2-40B4-BE49-F238E27FC236}">
                <a16:creationId xmlns:a16="http://schemas.microsoft.com/office/drawing/2014/main" id="{0CAB39A2-86C2-49A2-9ABA-1450C8DD0BA1}"/>
              </a:ext>
            </a:extLst>
          </p:cNvPr>
          <p:cNvGraphicFramePr>
            <a:graphicFrameLocks noChangeAspect="1"/>
          </p:cNvGraphicFramePr>
          <p:nvPr>
            <p:extLst>
              <p:ext uri="{D42A27DB-BD31-4B8C-83A1-F6EECF244321}">
                <p14:modId xmlns:p14="http://schemas.microsoft.com/office/powerpoint/2010/main" val="3558669475"/>
              </p:ext>
            </p:extLst>
          </p:nvPr>
        </p:nvGraphicFramePr>
        <p:xfrm>
          <a:off x="4799856" y="4725144"/>
          <a:ext cx="432048" cy="737985"/>
        </p:xfrm>
        <a:graphic>
          <a:graphicData uri="http://schemas.openxmlformats.org/presentationml/2006/ole">
            <mc:AlternateContent xmlns:mc="http://schemas.openxmlformats.org/markup-compatibility/2006">
              <mc:Choice xmlns:v="urn:schemas-microsoft-com:vml" Requires="v">
                <p:oleObj spid="_x0000_s1061" name="Equation" r:id="rId74" imgW="266400" imgH="457200" progId="Equation.DSMT4">
                  <p:embed/>
                </p:oleObj>
              </mc:Choice>
              <mc:Fallback>
                <p:oleObj name="Equation" r:id="rId74" imgW="266400" imgH="457200" progId="Equation.DSMT4">
                  <p:embed/>
                  <p:pic>
                    <p:nvPicPr>
                      <p:cNvPr id="71" name="Object 2">
                        <a:extLst>
                          <a:ext uri="{FF2B5EF4-FFF2-40B4-BE49-F238E27FC236}">
                            <a16:creationId xmlns:a16="http://schemas.microsoft.com/office/drawing/2014/main" id="{0CAB39A2-86C2-49A2-9ABA-1450C8DD0BA1}"/>
                          </a:ext>
                        </a:extLst>
                      </p:cNvPr>
                      <p:cNvPicPr>
                        <a:picLocks noChangeAspect="1" noChangeArrowheads="1"/>
                      </p:cNvPicPr>
                      <p:nvPr/>
                    </p:nvPicPr>
                    <p:blipFill>
                      <a:blip r:embed="rId75"/>
                      <a:srcRect/>
                      <a:stretch>
                        <a:fillRect/>
                      </a:stretch>
                    </p:blipFill>
                    <p:spPr bwMode="auto">
                      <a:xfrm>
                        <a:off x="4799856" y="4725144"/>
                        <a:ext cx="432048" cy="737985"/>
                      </a:xfrm>
                      <a:prstGeom prst="rect">
                        <a:avLst/>
                      </a:prstGeom>
                      <a:noFill/>
                    </p:spPr>
                  </p:pic>
                </p:oleObj>
              </mc:Fallback>
            </mc:AlternateContent>
          </a:graphicData>
        </a:graphic>
      </p:graphicFrame>
      <p:sp>
        <p:nvSpPr>
          <p:cNvPr id="72" name="Oval 71">
            <a:extLst>
              <a:ext uri="{FF2B5EF4-FFF2-40B4-BE49-F238E27FC236}">
                <a16:creationId xmlns:a16="http://schemas.microsoft.com/office/drawing/2014/main" id="{CDC7008B-7929-496F-892B-D6471DA1727C}"/>
              </a:ext>
            </a:extLst>
          </p:cNvPr>
          <p:cNvSpPr/>
          <p:nvPr/>
        </p:nvSpPr>
        <p:spPr>
          <a:xfrm>
            <a:off x="10272464" y="4457303"/>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73" name="Object 2">
            <a:extLst>
              <a:ext uri="{FF2B5EF4-FFF2-40B4-BE49-F238E27FC236}">
                <a16:creationId xmlns:a16="http://schemas.microsoft.com/office/drawing/2014/main" id="{4FB60400-8E16-4582-A71B-A68424211774}"/>
              </a:ext>
            </a:extLst>
          </p:cNvPr>
          <p:cNvGraphicFramePr>
            <a:graphicFrameLocks noChangeAspect="1"/>
          </p:cNvGraphicFramePr>
          <p:nvPr>
            <p:extLst>
              <p:ext uri="{D42A27DB-BD31-4B8C-83A1-F6EECF244321}">
                <p14:modId xmlns:p14="http://schemas.microsoft.com/office/powerpoint/2010/main" val="3359541197"/>
              </p:ext>
            </p:extLst>
          </p:nvPr>
        </p:nvGraphicFramePr>
        <p:xfrm>
          <a:off x="3615581" y="5877272"/>
          <a:ext cx="1184275" cy="300038"/>
        </p:xfrm>
        <a:graphic>
          <a:graphicData uri="http://schemas.openxmlformats.org/presentationml/2006/ole">
            <mc:AlternateContent xmlns:mc="http://schemas.openxmlformats.org/markup-compatibility/2006">
              <mc:Choice xmlns:v="urn:schemas-microsoft-com:vml" Requires="v">
                <p:oleObj spid="_x0000_s1062" name="Equation" r:id="rId76" imgW="698400" imgH="177480" progId="Equation.DSMT4">
                  <p:embed/>
                </p:oleObj>
              </mc:Choice>
              <mc:Fallback>
                <p:oleObj name="Equation" r:id="rId76" imgW="698400" imgH="177480" progId="Equation.DSMT4">
                  <p:embed/>
                  <p:pic>
                    <p:nvPicPr>
                      <p:cNvPr id="73" name="Object 2">
                        <a:extLst>
                          <a:ext uri="{FF2B5EF4-FFF2-40B4-BE49-F238E27FC236}">
                            <a16:creationId xmlns:a16="http://schemas.microsoft.com/office/drawing/2014/main" id="{4FB60400-8E16-4582-A71B-A68424211774}"/>
                          </a:ext>
                        </a:extLst>
                      </p:cNvPr>
                      <p:cNvPicPr>
                        <a:picLocks noChangeAspect="1" noChangeArrowheads="1"/>
                      </p:cNvPicPr>
                      <p:nvPr/>
                    </p:nvPicPr>
                    <p:blipFill>
                      <a:blip r:embed="rId77"/>
                      <a:srcRect/>
                      <a:stretch>
                        <a:fillRect/>
                      </a:stretch>
                    </p:blipFill>
                    <p:spPr bwMode="auto">
                      <a:xfrm>
                        <a:off x="3615581" y="5877272"/>
                        <a:ext cx="1184275" cy="300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4" name="Object 2">
            <a:extLst>
              <a:ext uri="{FF2B5EF4-FFF2-40B4-BE49-F238E27FC236}">
                <a16:creationId xmlns:a16="http://schemas.microsoft.com/office/drawing/2014/main" id="{F8CFBAED-75FC-4847-8FC8-7727702F6C0D}"/>
              </a:ext>
            </a:extLst>
          </p:cNvPr>
          <p:cNvGraphicFramePr>
            <a:graphicFrameLocks noChangeAspect="1"/>
          </p:cNvGraphicFramePr>
          <p:nvPr>
            <p:extLst>
              <p:ext uri="{D42A27DB-BD31-4B8C-83A1-F6EECF244321}">
                <p14:modId xmlns:p14="http://schemas.microsoft.com/office/powerpoint/2010/main" val="3711939147"/>
              </p:ext>
            </p:extLst>
          </p:nvPr>
        </p:nvGraphicFramePr>
        <p:xfrm>
          <a:off x="4799856" y="5877272"/>
          <a:ext cx="214313" cy="300038"/>
        </p:xfrm>
        <a:graphic>
          <a:graphicData uri="http://schemas.openxmlformats.org/presentationml/2006/ole">
            <mc:AlternateContent xmlns:mc="http://schemas.openxmlformats.org/markup-compatibility/2006">
              <mc:Choice xmlns:v="urn:schemas-microsoft-com:vml" Requires="v">
                <p:oleObj spid="_x0000_s1063" name="Equation" r:id="rId78" imgW="126720" imgH="177480" progId="Equation.DSMT4">
                  <p:embed/>
                </p:oleObj>
              </mc:Choice>
              <mc:Fallback>
                <p:oleObj name="Equation" r:id="rId78" imgW="126720" imgH="177480" progId="Equation.DSMT4">
                  <p:embed/>
                  <p:pic>
                    <p:nvPicPr>
                      <p:cNvPr id="74" name="Object 2">
                        <a:extLst>
                          <a:ext uri="{FF2B5EF4-FFF2-40B4-BE49-F238E27FC236}">
                            <a16:creationId xmlns:a16="http://schemas.microsoft.com/office/drawing/2014/main" id="{F8CFBAED-75FC-4847-8FC8-7727702F6C0D}"/>
                          </a:ext>
                        </a:extLst>
                      </p:cNvPr>
                      <p:cNvPicPr>
                        <a:picLocks noChangeAspect="1" noChangeArrowheads="1"/>
                      </p:cNvPicPr>
                      <p:nvPr/>
                    </p:nvPicPr>
                    <p:blipFill>
                      <a:blip r:embed="rId79"/>
                      <a:srcRect/>
                      <a:stretch>
                        <a:fillRect/>
                      </a:stretch>
                    </p:blipFill>
                    <p:spPr bwMode="auto">
                      <a:xfrm>
                        <a:off x="4799856" y="5877272"/>
                        <a:ext cx="214313" cy="300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5" name="Oval 74">
            <a:extLst>
              <a:ext uri="{FF2B5EF4-FFF2-40B4-BE49-F238E27FC236}">
                <a16:creationId xmlns:a16="http://schemas.microsoft.com/office/drawing/2014/main" id="{B8196417-5AD7-4E92-BB78-60D99A1492E8}"/>
              </a:ext>
            </a:extLst>
          </p:cNvPr>
          <p:cNvSpPr/>
          <p:nvPr/>
        </p:nvSpPr>
        <p:spPr>
          <a:xfrm>
            <a:off x="10704512" y="4221088"/>
            <a:ext cx="109538" cy="1238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76" name="Group 402">
            <a:extLst>
              <a:ext uri="{FF2B5EF4-FFF2-40B4-BE49-F238E27FC236}">
                <a16:creationId xmlns:a16="http://schemas.microsoft.com/office/drawing/2014/main" id="{675F0192-132D-4BB4-BCB9-A8F36FA5E559}"/>
              </a:ext>
            </a:extLst>
          </p:cNvPr>
          <p:cNvGrpSpPr>
            <a:grpSpLocks/>
          </p:cNvGrpSpPr>
          <p:nvPr/>
        </p:nvGrpSpPr>
        <p:grpSpPr bwMode="auto">
          <a:xfrm>
            <a:off x="9480376" y="2276872"/>
            <a:ext cx="2160240" cy="4254302"/>
            <a:chOff x="877108" y="980107"/>
            <a:chExt cx="1589087" cy="3678238"/>
          </a:xfrm>
        </p:grpSpPr>
        <p:sp>
          <p:nvSpPr>
            <p:cNvPr id="77" name="Freeform 360">
              <a:extLst>
                <a:ext uri="{FF2B5EF4-FFF2-40B4-BE49-F238E27FC236}">
                  <a16:creationId xmlns:a16="http://schemas.microsoft.com/office/drawing/2014/main" id="{CE3C9F49-1124-4F10-9BBB-A02D1D4CE78B}"/>
                </a:ext>
              </a:extLst>
            </p:cNvPr>
            <p:cNvSpPr>
              <a:spLocks/>
            </p:cNvSpPr>
            <p:nvPr/>
          </p:nvSpPr>
          <p:spPr bwMode="auto">
            <a:xfrm>
              <a:off x="877108" y="3915395"/>
              <a:ext cx="87313" cy="742950"/>
            </a:xfrm>
            <a:custGeom>
              <a:avLst/>
              <a:gdLst>
                <a:gd name="T0" fmla="*/ 2147483647 w 15"/>
                <a:gd name="T1" fmla="*/ 0 h 128"/>
                <a:gd name="T2" fmla="*/ 2147483647 w 15"/>
                <a:gd name="T3" fmla="*/ 2147483647 h 128"/>
                <a:gd name="T4" fmla="*/ 2147483647 w 15"/>
                <a:gd name="T5" fmla="*/ 2147483647 h 128"/>
                <a:gd name="T6" fmla="*/ 2147483647 w 15"/>
                <a:gd name="T7" fmla="*/ 2147483647 h 128"/>
                <a:gd name="T8" fmla="*/ 2147483647 w 15"/>
                <a:gd name="T9" fmla="*/ 2147483647 h 128"/>
                <a:gd name="T10" fmla="*/ 2147483647 w 15"/>
                <a:gd name="T11" fmla="*/ 2147483647 h 128"/>
                <a:gd name="T12" fmla="*/ 2147483647 w 15"/>
                <a:gd name="T13" fmla="*/ 2147483647 h 128"/>
                <a:gd name="T14" fmla="*/ 2147483647 w 15"/>
                <a:gd name="T15" fmla="*/ 2147483647 h 128"/>
                <a:gd name="T16" fmla="*/ 2147483647 w 15"/>
                <a:gd name="T17" fmla="*/ 2147483647 h 128"/>
                <a:gd name="T18" fmla="*/ 2147483647 w 15"/>
                <a:gd name="T19" fmla="*/ 2147483647 h 128"/>
                <a:gd name="T20" fmla="*/ 2147483647 w 15"/>
                <a:gd name="T21" fmla="*/ 2147483647 h 128"/>
                <a:gd name="T22" fmla="*/ 2147483647 w 15"/>
                <a:gd name="T23" fmla="*/ 2147483647 h 128"/>
                <a:gd name="T24" fmla="*/ 2147483647 w 15"/>
                <a:gd name="T25" fmla="*/ 2147483647 h 128"/>
                <a:gd name="T26" fmla="*/ 0 w 15"/>
                <a:gd name="T27" fmla="*/ 2147483647 h 1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
                <a:gd name="T43" fmla="*/ 0 h 128"/>
                <a:gd name="T44" fmla="*/ 15 w 15"/>
                <a:gd name="T45" fmla="*/ 128 h 1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 h="128">
                  <a:moveTo>
                    <a:pt x="15" y="0"/>
                  </a:moveTo>
                  <a:lnTo>
                    <a:pt x="13" y="11"/>
                  </a:lnTo>
                  <a:lnTo>
                    <a:pt x="11" y="24"/>
                  </a:lnTo>
                  <a:lnTo>
                    <a:pt x="10" y="31"/>
                  </a:lnTo>
                  <a:lnTo>
                    <a:pt x="9" y="38"/>
                  </a:lnTo>
                  <a:lnTo>
                    <a:pt x="8" y="46"/>
                  </a:lnTo>
                  <a:lnTo>
                    <a:pt x="7" y="54"/>
                  </a:lnTo>
                  <a:lnTo>
                    <a:pt x="6" y="63"/>
                  </a:lnTo>
                  <a:lnTo>
                    <a:pt x="5" y="72"/>
                  </a:lnTo>
                  <a:lnTo>
                    <a:pt x="4" y="82"/>
                  </a:lnTo>
                  <a:lnTo>
                    <a:pt x="3" y="92"/>
                  </a:lnTo>
                  <a:lnTo>
                    <a:pt x="2" y="104"/>
                  </a:lnTo>
                  <a:lnTo>
                    <a:pt x="1" y="116"/>
                  </a:lnTo>
                  <a:lnTo>
                    <a:pt x="0" y="128"/>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78" name="Freeform 361">
              <a:extLst>
                <a:ext uri="{FF2B5EF4-FFF2-40B4-BE49-F238E27FC236}">
                  <a16:creationId xmlns:a16="http://schemas.microsoft.com/office/drawing/2014/main" id="{9EF48F65-65C6-4D7A-87BF-0EB68129C049}"/>
                </a:ext>
              </a:extLst>
            </p:cNvPr>
            <p:cNvSpPr>
              <a:spLocks/>
            </p:cNvSpPr>
            <p:nvPr/>
          </p:nvSpPr>
          <p:spPr bwMode="auto">
            <a:xfrm>
              <a:off x="964420" y="980107"/>
              <a:ext cx="1501775" cy="2935288"/>
            </a:xfrm>
            <a:custGeom>
              <a:avLst/>
              <a:gdLst>
                <a:gd name="T0" fmla="*/ 2147483647 w 259"/>
                <a:gd name="T1" fmla="*/ 2147483647 h 506"/>
                <a:gd name="T2" fmla="*/ 2147483647 w 259"/>
                <a:gd name="T3" fmla="*/ 2147483647 h 506"/>
                <a:gd name="T4" fmla="*/ 2147483647 w 259"/>
                <a:gd name="T5" fmla="*/ 2147483647 h 506"/>
                <a:gd name="T6" fmla="*/ 2147483647 w 259"/>
                <a:gd name="T7" fmla="*/ 2147483647 h 506"/>
                <a:gd name="T8" fmla="*/ 2147483647 w 259"/>
                <a:gd name="T9" fmla="*/ 2147483647 h 506"/>
                <a:gd name="T10" fmla="*/ 2147483647 w 259"/>
                <a:gd name="T11" fmla="*/ 2147483647 h 506"/>
                <a:gd name="T12" fmla="*/ 2147483647 w 259"/>
                <a:gd name="T13" fmla="*/ 2147483647 h 506"/>
                <a:gd name="T14" fmla="*/ 2147483647 w 259"/>
                <a:gd name="T15" fmla="*/ 2147483647 h 506"/>
                <a:gd name="T16" fmla="*/ 2147483647 w 259"/>
                <a:gd name="T17" fmla="*/ 2147483647 h 506"/>
                <a:gd name="T18" fmla="*/ 2147483647 w 259"/>
                <a:gd name="T19" fmla="*/ 2147483647 h 506"/>
                <a:gd name="T20" fmla="*/ 2147483647 w 259"/>
                <a:gd name="T21" fmla="*/ 2147483647 h 506"/>
                <a:gd name="T22" fmla="*/ 2147483647 w 259"/>
                <a:gd name="T23" fmla="*/ 2147483647 h 506"/>
                <a:gd name="T24" fmla="*/ 2147483647 w 259"/>
                <a:gd name="T25" fmla="*/ 2147483647 h 506"/>
                <a:gd name="T26" fmla="*/ 2147483647 w 259"/>
                <a:gd name="T27" fmla="*/ 2147483647 h 506"/>
                <a:gd name="T28" fmla="*/ 2147483647 w 259"/>
                <a:gd name="T29" fmla="*/ 2147483647 h 506"/>
                <a:gd name="T30" fmla="*/ 2147483647 w 259"/>
                <a:gd name="T31" fmla="*/ 2147483647 h 506"/>
                <a:gd name="T32" fmla="*/ 2147483647 w 259"/>
                <a:gd name="T33" fmla="*/ 2147483647 h 506"/>
                <a:gd name="T34" fmla="*/ 2147483647 w 259"/>
                <a:gd name="T35" fmla="*/ 2147483647 h 506"/>
                <a:gd name="T36" fmla="*/ 2147483647 w 259"/>
                <a:gd name="T37" fmla="*/ 2147483647 h 506"/>
                <a:gd name="T38" fmla="*/ 2147483647 w 259"/>
                <a:gd name="T39" fmla="*/ 2147483647 h 506"/>
                <a:gd name="T40" fmla="*/ 2147483647 w 259"/>
                <a:gd name="T41" fmla="*/ 2147483647 h 506"/>
                <a:gd name="T42" fmla="*/ 2147483647 w 259"/>
                <a:gd name="T43" fmla="*/ 2147483647 h 506"/>
                <a:gd name="T44" fmla="*/ 2147483647 w 259"/>
                <a:gd name="T45" fmla="*/ 2147483647 h 506"/>
                <a:gd name="T46" fmla="*/ 2147483647 w 259"/>
                <a:gd name="T47" fmla="*/ 2147483647 h 506"/>
                <a:gd name="T48" fmla="*/ 2147483647 w 259"/>
                <a:gd name="T49" fmla="*/ 2147483647 h 506"/>
                <a:gd name="T50" fmla="*/ 2147483647 w 259"/>
                <a:gd name="T51" fmla="*/ 2147483647 h 506"/>
                <a:gd name="T52" fmla="*/ 2147483647 w 259"/>
                <a:gd name="T53" fmla="*/ 2147483647 h 506"/>
                <a:gd name="T54" fmla="*/ 2147483647 w 259"/>
                <a:gd name="T55" fmla="*/ 2147483647 h 506"/>
                <a:gd name="T56" fmla="*/ 2147483647 w 259"/>
                <a:gd name="T57" fmla="*/ 2147483647 h 506"/>
                <a:gd name="T58" fmla="*/ 2147483647 w 259"/>
                <a:gd name="T59" fmla="*/ 2147483647 h 506"/>
                <a:gd name="T60" fmla="*/ 2147483647 w 259"/>
                <a:gd name="T61" fmla="*/ 2147483647 h 506"/>
                <a:gd name="T62" fmla="*/ 2147483647 w 259"/>
                <a:gd name="T63" fmla="*/ 2147483647 h 506"/>
                <a:gd name="T64" fmla="*/ 2147483647 w 259"/>
                <a:gd name="T65" fmla="*/ 2147483647 h 506"/>
                <a:gd name="T66" fmla="*/ 2147483647 w 259"/>
                <a:gd name="T67" fmla="*/ 2147483647 h 506"/>
                <a:gd name="T68" fmla="*/ 2147483647 w 259"/>
                <a:gd name="T69" fmla="*/ 2147483647 h 506"/>
                <a:gd name="T70" fmla="*/ 2147483647 w 259"/>
                <a:gd name="T71" fmla="*/ 2147483647 h 506"/>
                <a:gd name="T72" fmla="*/ 2147483647 w 259"/>
                <a:gd name="T73" fmla="*/ 2147483647 h 506"/>
                <a:gd name="T74" fmla="*/ 2147483647 w 259"/>
                <a:gd name="T75" fmla="*/ 2147483647 h 506"/>
                <a:gd name="T76" fmla="*/ 2147483647 w 259"/>
                <a:gd name="T77" fmla="*/ 2147483647 h 506"/>
                <a:gd name="T78" fmla="*/ 2147483647 w 259"/>
                <a:gd name="T79" fmla="*/ 2147483647 h 506"/>
                <a:gd name="T80" fmla="*/ 2147483647 w 259"/>
                <a:gd name="T81" fmla="*/ 2147483647 h 506"/>
                <a:gd name="T82" fmla="*/ 2147483647 w 259"/>
                <a:gd name="T83" fmla="*/ 2147483647 h 506"/>
                <a:gd name="T84" fmla="*/ 2147483647 w 259"/>
                <a:gd name="T85" fmla="*/ 2147483647 h 506"/>
                <a:gd name="T86" fmla="*/ 2147483647 w 259"/>
                <a:gd name="T87" fmla="*/ 2147483647 h 506"/>
                <a:gd name="T88" fmla="*/ 2147483647 w 259"/>
                <a:gd name="T89" fmla="*/ 0 h 5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9"/>
                <a:gd name="T136" fmla="*/ 0 h 506"/>
                <a:gd name="T137" fmla="*/ 259 w 259"/>
                <a:gd name="T138" fmla="*/ 506 h 5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9" h="506">
                  <a:moveTo>
                    <a:pt x="0" y="506"/>
                  </a:moveTo>
                  <a:lnTo>
                    <a:pt x="2" y="496"/>
                  </a:lnTo>
                  <a:lnTo>
                    <a:pt x="4" y="486"/>
                  </a:lnTo>
                  <a:lnTo>
                    <a:pt x="6" y="478"/>
                  </a:lnTo>
                  <a:lnTo>
                    <a:pt x="8" y="470"/>
                  </a:lnTo>
                  <a:lnTo>
                    <a:pt x="10" y="462"/>
                  </a:lnTo>
                  <a:lnTo>
                    <a:pt x="12" y="455"/>
                  </a:lnTo>
                  <a:lnTo>
                    <a:pt x="14" y="449"/>
                  </a:lnTo>
                  <a:lnTo>
                    <a:pt x="16" y="443"/>
                  </a:lnTo>
                  <a:lnTo>
                    <a:pt x="18" y="438"/>
                  </a:lnTo>
                  <a:lnTo>
                    <a:pt x="20" y="432"/>
                  </a:lnTo>
                  <a:lnTo>
                    <a:pt x="22" y="427"/>
                  </a:lnTo>
                  <a:lnTo>
                    <a:pt x="24" y="423"/>
                  </a:lnTo>
                  <a:lnTo>
                    <a:pt x="26" y="418"/>
                  </a:lnTo>
                  <a:lnTo>
                    <a:pt x="28" y="414"/>
                  </a:lnTo>
                  <a:lnTo>
                    <a:pt x="30" y="410"/>
                  </a:lnTo>
                  <a:lnTo>
                    <a:pt x="32" y="406"/>
                  </a:lnTo>
                  <a:lnTo>
                    <a:pt x="34" y="403"/>
                  </a:lnTo>
                  <a:lnTo>
                    <a:pt x="36" y="399"/>
                  </a:lnTo>
                  <a:lnTo>
                    <a:pt x="38" y="396"/>
                  </a:lnTo>
                  <a:lnTo>
                    <a:pt x="40" y="393"/>
                  </a:lnTo>
                  <a:lnTo>
                    <a:pt x="42" y="390"/>
                  </a:lnTo>
                  <a:lnTo>
                    <a:pt x="44" y="387"/>
                  </a:lnTo>
                  <a:lnTo>
                    <a:pt x="46" y="384"/>
                  </a:lnTo>
                  <a:lnTo>
                    <a:pt x="48" y="381"/>
                  </a:lnTo>
                  <a:lnTo>
                    <a:pt x="50" y="379"/>
                  </a:lnTo>
                  <a:lnTo>
                    <a:pt x="52" y="376"/>
                  </a:lnTo>
                  <a:lnTo>
                    <a:pt x="54" y="374"/>
                  </a:lnTo>
                  <a:lnTo>
                    <a:pt x="56" y="371"/>
                  </a:lnTo>
                  <a:lnTo>
                    <a:pt x="58" y="369"/>
                  </a:lnTo>
                  <a:lnTo>
                    <a:pt x="60" y="367"/>
                  </a:lnTo>
                  <a:lnTo>
                    <a:pt x="62" y="365"/>
                  </a:lnTo>
                  <a:lnTo>
                    <a:pt x="64" y="362"/>
                  </a:lnTo>
                  <a:lnTo>
                    <a:pt x="66" y="360"/>
                  </a:lnTo>
                  <a:lnTo>
                    <a:pt x="68" y="358"/>
                  </a:lnTo>
                  <a:lnTo>
                    <a:pt x="70" y="356"/>
                  </a:lnTo>
                  <a:lnTo>
                    <a:pt x="72" y="354"/>
                  </a:lnTo>
                  <a:lnTo>
                    <a:pt x="74" y="352"/>
                  </a:lnTo>
                  <a:lnTo>
                    <a:pt x="76" y="350"/>
                  </a:lnTo>
                  <a:lnTo>
                    <a:pt x="78" y="349"/>
                  </a:lnTo>
                  <a:lnTo>
                    <a:pt x="80" y="347"/>
                  </a:lnTo>
                  <a:lnTo>
                    <a:pt x="82" y="345"/>
                  </a:lnTo>
                  <a:lnTo>
                    <a:pt x="84" y="343"/>
                  </a:lnTo>
                  <a:lnTo>
                    <a:pt x="86" y="342"/>
                  </a:lnTo>
                  <a:lnTo>
                    <a:pt x="88" y="340"/>
                  </a:lnTo>
                  <a:lnTo>
                    <a:pt x="90" y="338"/>
                  </a:lnTo>
                  <a:lnTo>
                    <a:pt x="92" y="337"/>
                  </a:lnTo>
                  <a:lnTo>
                    <a:pt x="94" y="335"/>
                  </a:lnTo>
                  <a:lnTo>
                    <a:pt x="96" y="333"/>
                  </a:lnTo>
                  <a:lnTo>
                    <a:pt x="98" y="332"/>
                  </a:lnTo>
                  <a:lnTo>
                    <a:pt x="100" y="330"/>
                  </a:lnTo>
                  <a:lnTo>
                    <a:pt x="102" y="329"/>
                  </a:lnTo>
                  <a:lnTo>
                    <a:pt x="104" y="327"/>
                  </a:lnTo>
                  <a:lnTo>
                    <a:pt x="106" y="325"/>
                  </a:lnTo>
                  <a:lnTo>
                    <a:pt x="108" y="324"/>
                  </a:lnTo>
                  <a:lnTo>
                    <a:pt x="110" y="322"/>
                  </a:lnTo>
                  <a:lnTo>
                    <a:pt x="112" y="321"/>
                  </a:lnTo>
                  <a:lnTo>
                    <a:pt x="114" y="319"/>
                  </a:lnTo>
                  <a:lnTo>
                    <a:pt x="116" y="318"/>
                  </a:lnTo>
                  <a:lnTo>
                    <a:pt x="118" y="316"/>
                  </a:lnTo>
                  <a:lnTo>
                    <a:pt x="120" y="315"/>
                  </a:lnTo>
                  <a:lnTo>
                    <a:pt x="122" y="313"/>
                  </a:lnTo>
                  <a:lnTo>
                    <a:pt x="124" y="312"/>
                  </a:lnTo>
                  <a:lnTo>
                    <a:pt x="126" y="310"/>
                  </a:lnTo>
                  <a:lnTo>
                    <a:pt x="128" y="309"/>
                  </a:lnTo>
                  <a:lnTo>
                    <a:pt x="130" y="307"/>
                  </a:lnTo>
                  <a:lnTo>
                    <a:pt x="132" y="306"/>
                  </a:lnTo>
                  <a:lnTo>
                    <a:pt x="134" y="304"/>
                  </a:lnTo>
                  <a:lnTo>
                    <a:pt x="136" y="303"/>
                  </a:lnTo>
                  <a:lnTo>
                    <a:pt x="138" y="301"/>
                  </a:lnTo>
                  <a:lnTo>
                    <a:pt x="140" y="300"/>
                  </a:lnTo>
                  <a:lnTo>
                    <a:pt x="142" y="298"/>
                  </a:lnTo>
                  <a:lnTo>
                    <a:pt x="144" y="296"/>
                  </a:lnTo>
                  <a:lnTo>
                    <a:pt x="146" y="295"/>
                  </a:lnTo>
                  <a:lnTo>
                    <a:pt x="148" y="293"/>
                  </a:lnTo>
                  <a:lnTo>
                    <a:pt x="150" y="292"/>
                  </a:lnTo>
                  <a:lnTo>
                    <a:pt x="152" y="290"/>
                  </a:lnTo>
                  <a:lnTo>
                    <a:pt x="154" y="288"/>
                  </a:lnTo>
                  <a:lnTo>
                    <a:pt x="156" y="287"/>
                  </a:lnTo>
                  <a:lnTo>
                    <a:pt x="158" y="285"/>
                  </a:lnTo>
                  <a:lnTo>
                    <a:pt x="160" y="283"/>
                  </a:lnTo>
                  <a:lnTo>
                    <a:pt x="162" y="282"/>
                  </a:lnTo>
                  <a:lnTo>
                    <a:pt x="164" y="280"/>
                  </a:lnTo>
                  <a:lnTo>
                    <a:pt x="166" y="278"/>
                  </a:lnTo>
                  <a:lnTo>
                    <a:pt x="168" y="276"/>
                  </a:lnTo>
                  <a:lnTo>
                    <a:pt x="170" y="274"/>
                  </a:lnTo>
                  <a:lnTo>
                    <a:pt x="172" y="272"/>
                  </a:lnTo>
                  <a:lnTo>
                    <a:pt x="174" y="270"/>
                  </a:lnTo>
                  <a:lnTo>
                    <a:pt x="176" y="268"/>
                  </a:lnTo>
                  <a:lnTo>
                    <a:pt x="178" y="266"/>
                  </a:lnTo>
                  <a:lnTo>
                    <a:pt x="180" y="264"/>
                  </a:lnTo>
                  <a:lnTo>
                    <a:pt x="182" y="262"/>
                  </a:lnTo>
                  <a:lnTo>
                    <a:pt x="184" y="260"/>
                  </a:lnTo>
                  <a:lnTo>
                    <a:pt x="186" y="258"/>
                  </a:lnTo>
                  <a:lnTo>
                    <a:pt x="188" y="256"/>
                  </a:lnTo>
                  <a:lnTo>
                    <a:pt x="190" y="253"/>
                  </a:lnTo>
                  <a:lnTo>
                    <a:pt x="192" y="251"/>
                  </a:lnTo>
                  <a:lnTo>
                    <a:pt x="194" y="248"/>
                  </a:lnTo>
                  <a:lnTo>
                    <a:pt x="196" y="246"/>
                  </a:lnTo>
                  <a:lnTo>
                    <a:pt x="198" y="243"/>
                  </a:lnTo>
                  <a:lnTo>
                    <a:pt x="200" y="240"/>
                  </a:lnTo>
                  <a:lnTo>
                    <a:pt x="202" y="237"/>
                  </a:lnTo>
                  <a:lnTo>
                    <a:pt x="204" y="234"/>
                  </a:lnTo>
                  <a:lnTo>
                    <a:pt x="206" y="231"/>
                  </a:lnTo>
                  <a:lnTo>
                    <a:pt x="208" y="228"/>
                  </a:lnTo>
                  <a:lnTo>
                    <a:pt x="210" y="224"/>
                  </a:lnTo>
                  <a:lnTo>
                    <a:pt x="212" y="221"/>
                  </a:lnTo>
                  <a:lnTo>
                    <a:pt x="214" y="217"/>
                  </a:lnTo>
                  <a:lnTo>
                    <a:pt x="216" y="213"/>
                  </a:lnTo>
                  <a:lnTo>
                    <a:pt x="218" y="209"/>
                  </a:lnTo>
                  <a:lnTo>
                    <a:pt x="220" y="205"/>
                  </a:lnTo>
                  <a:lnTo>
                    <a:pt x="222" y="200"/>
                  </a:lnTo>
                  <a:lnTo>
                    <a:pt x="224" y="195"/>
                  </a:lnTo>
                  <a:lnTo>
                    <a:pt x="226" y="190"/>
                  </a:lnTo>
                  <a:lnTo>
                    <a:pt x="228" y="185"/>
                  </a:lnTo>
                  <a:lnTo>
                    <a:pt x="230" y="179"/>
                  </a:lnTo>
                  <a:lnTo>
                    <a:pt x="232" y="173"/>
                  </a:lnTo>
                  <a:lnTo>
                    <a:pt x="234" y="166"/>
                  </a:lnTo>
                  <a:lnTo>
                    <a:pt x="236" y="159"/>
                  </a:lnTo>
                  <a:lnTo>
                    <a:pt x="238" y="151"/>
                  </a:lnTo>
                  <a:lnTo>
                    <a:pt x="240" y="143"/>
                  </a:lnTo>
                  <a:lnTo>
                    <a:pt x="242" y="134"/>
                  </a:lnTo>
                  <a:lnTo>
                    <a:pt x="244" y="124"/>
                  </a:lnTo>
                  <a:lnTo>
                    <a:pt x="246" y="113"/>
                  </a:lnTo>
                  <a:lnTo>
                    <a:pt x="248" y="101"/>
                  </a:lnTo>
                  <a:lnTo>
                    <a:pt x="250" y="87"/>
                  </a:lnTo>
                  <a:lnTo>
                    <a:pt x="251" y="80"/>
                  </a:lnTo>
                  <a:lnTo>
                    <a:pt x="252" y="72"/>
                  </a:lnTo>
                  <a:lnTo>
                    <a:pt x="253" y="64"/>
                  </a:lnTo>
                  <a:lnTo>
                    <a:pt x="254" y="55"/>
                  </a:lnTo>
                  <a:lnTo>
                    <a:pt x="255" y="45"/>
                  </a:lnTo>
                  <a:lnTo>
                    <a:pt x="256" y="35"/>
                  </a:lnTo>
                  <a:lnTo>
                    <a:pt x="257" y="24"/>
                  </a:lnTo>
                  <a:lnTo>
                    <a:pt x="258" y="13"/>
                  </a:lnTo>
                  <a:lnTo>
                    <a:pt x="25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spTree>
    <p:extLst>
      <p:ext uri="{BB962C8B-B14F-4D97-AF65-F5344CB8AC3E}">
        <p14:creationId xmlns:p14="http://schemas.microsoft.com/office/powerpoint/2010/main" val="208832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80">
                                          <p:stCondLst>
                                            <p:cond delay="0"/>
                                          </p:stCondLst>
                                        </p:cTn>
                                        <p:tgtEl>
                                          <p:spTgt spid="15"/>
                                        </p:tgtEl>
                                      </p:cBhvr>
                                    </p:animEffect>
                                    <p:anim calcmode="lin" valueType="num">
                                      <p:cBhvr>
                                        <p:cTn id="23"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28" dur="26">
                                          <p:stCondLst>
                                            <p:cond delay="650"/>
                                          </p:stCondLst>
                                        </p:cTn>
                                        <p:tgtEl>
                                          <p:spTgt spid="15"/>
                                        </p:tgtEl>
                                      </p:cBhvr>
                                      <p:to x="100000" y="60000"/>
                                    </p:animScale>
                                    <p:animScale>
                                      <p:cBhvr>
                                        <p:cTn id="29" dur="166" decel="50000">
                                          <p:stCondLst>
                                            <p:cond delay="676"/>
                                          </p:stCondLst>
                                        </p:cTn>
                                        <p:tgtEl>
                                          <p:spTgt spid="15"/>
                                        </p:tgtEl>
                                      </p:cBhvr>
                                      <p:to x="100000" y="100000"/>
                                    </p:animScale>
                                    <p:animScale>
                                      <p:cBhvr>
                                        <p:cTn id="30" dur="26">
                                          <p:stCondLst>
                                            <p:cond delay="1312"/>
                                          </p:stCondLst>
                                        </p:cTn>
                                        <p:tgtEl>
                                          <p:spTgt spid="15"/>
                                        </p:tgtEl>
                                      </p:cBhvr>
                                      <p:to x="100000" y="80000"/>
                                    </p:animScale>
                                    <p:animScale>
                                      <p:cBhvr>
                                        <p:cTn id="31" dur="166" decel="50000">
                                          <p:stCondLst>
                                            <p:cond delay="1338"/>
                                          </p:stCondLst>
                                        </p:cTn>
                                        <p:tgtEl>
                                          <p:spTgt spid="15"/>
                                        </p:tgtEl>
                                      </p:cBhvr>
                                      <p:to x="100000" y="100000"/>
                                    </p:animScale>
                                    <p:animScale>
                                      <p:cBhvr>
                                        <p:cTn id="32" dur="26">
                                          <p:stCondLst>
                                            <p:cond delay="1642"/>
                                          </p:stCondLst>
                                        </p:cTn>
                                        <p:tgtEl>
                                          <p:spTgt spid="15"/>
                                        </p:tgtEl>
                                      </p:cBhvr>
                                      <p:to x="100000" y="90000"/>
                                    </p:animScale>
                                    <p:animScale>
                                      <p:cBhvr>
                                        <p:cTn id="33" dur="166" decel="50000">
                                          <p:stCondLst>
                                            <p:cond delay="1668"/>
                                          </p:stCondLst>
                                        </p:cTn>
                                        <p:tgtEl>
                                          <p:spTgt spid="15"/>
                                        </p:tgtEl>
                                      </p:cBhvr>
                                      <p:to x="100000" y="100000"/>
                                    </p:animScale>
                                    <p:animScale>
                                      <p:cBhvr>
                                        <p:cTn id="34" dur="26">
                                          <p:stCondLst>
                                            <p:cond delay="1808"/>
                                          </p:stCondLst>
                                        </p:cTn>
                                        <p:tgtEl>
                                          <p:spTgt spid="15"/>
                                        </p:tgtEl>
                                      </p:cBhvr>
                                      <p:to x="100000" y="95000"/>
                                    </p:animScale>
                                    <p:animScale>
                                      <p:cBhvr>
                                        <p:cTn id="35" dur="166" decel="50000">
                                          <p:stCondLst>
                                            <p:cond delay="1834"/>
                                          </p:stCondLst>
                                        </p:cTn>
                                        <p:tgtEl>
                                          <p:spTgt spid="15"/>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blinds(horizontal)">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blinds(horizontal)">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linds(horizontal)">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blinds(horizontal)">
                                      <p:cBhvr>
                                        <p:cTn id="55" dur="500"/>
                                        <p:tgtEl>
                                          <p:spTgt spid="19"/>
                                        </p:tgtEl>
                                      </p:cBhvr>
                                    </p:animEffect>
                                  </p:childTnLst>
                                </p:cTn>
                              </p:par>
                            </p:childTnLst>
                          </p:cTn>
                        </p:par>
                      </p:childTnLst>
                    </p:cTn>
                  </p:par>
                  <p:par>
                    <p:cTn id="56" fill="hold">
                      <p:stCondLst>
                        <p:cond delay="indefinite"/>
                      </p:stCondLst>
                      <p:childTnLst>
                        <p:par>
                          <p:cTn id="57" fill="hold">
                            <p:stCondLst>
                              <p:cond delay="0"/>
                            </p:stCondLst>
                            <p:childTnLst>
                              <p:par>
                                <p:cTn id="58" presetID="26" presetClass="entr" presetSubtype="0" fill="hold" grpId="0" nodeType="clickEffect">
                                  <p:stCondLst>
                                    <p:cond delay="0"/>
                                  </p:stCondLst>
                                  <p:childTnLst>
                                    <p:set>
                                      <p:cBhvr>
                                        <p:cTn id="59" dur="1" fill="hold">
                                          <p:stCondLst>
                                            <p:cond delay="0"/>
                                          </p:stCondLst>
                                        </p:cTn>
                                        <p:tgtEl>
                                          <p:spTgt spid="245"/>
                                        </p:tgtEl>
                                        <p:attrNameLst>
                                          <p:attrName>style.visibility</p:attrName>
                                        </p:attrNameLst>
                                      </p:cBhvr>
                                      <p:to>
                                        <p:strVal val="visible"/>
                                      </p:to>
                                    </p:set>
                                    <p:animEffect transition="in" filter="wipe(down)">
                                      <p:cBhvr>
                                        <p:cTn id="60" dur="580">
                                          <p:stCondLst>
                                            <p:cond delay="0"/>
                                          </p:stCondLst>
                                        </p:cTn>
                                        <p:tgtEl>
                                          <p:spTgt spid="245"/>
                                        </p:tgtEl>
                                      </p:cBhvr>
                                    </p:animEffect>
                                    <p:anim calcmode="lin" valueType="num">
                                      <p:cBhvr>
                                        <p:cTn id="61" dur="1822" tmFilter="0,0; 0.14,0.36; 0.43,0.73; 0.71,0.91; 1.0,1.0">
                                          <p:stCondLst>
                                            <p:cond delay="0"/>
                                          </p:stCondLst>
                                        </p:cTn>
                                        <p:tgtEl>
                                          <p:spTgt spid="245"/>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245"/>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245"/>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245"/>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245"/>
                                        </p:tgtEl>
                                        <p:attrNameLst>
                                          <p:attrName>ppt_y</p:attrName>
                                        </p:attrNameLst>
                                      </p:cBhvr>
                                      <p:tavLst>
                                        <p:tav tm="0" fmla="#ppt_y-sin(pi*$)/81">
                                          <p:val>
                                            <p:fltVal val="0"/>
                                          </p:val>
                                        </p:tav>
                                        <p:tav tm="100000">
                                          <p:val>
                                            <p:fltVal val="1"/>
                                          </p:val>
                                        </p:tav>
                                      </p:tavLst>
                                    </p:anim>
                                    <p:animScale>
                                      <p:cBhvr>
                                        <p:cTn id="66" dur="26">
                                          <p:stCondLst>
                                            <p:cond delay="650"/>
                                          </p:stCondLst>
                                        </p:cTn>
                                        <p:tgtEl>
                                          <p:spTgt spid="245"/>
                                        </p:tgtEl>
                                      </p:cBhvr>
                                      <p:to x="100000" y="60000"/>
                                    </p:animScale>
                                    <p:animScale>
                                      <p:cBhvr>
                                        <p:cTn id="67" dur="166" decel="50000">
                                          <p:stCondLst>
                                            <p:cond delay="676"/>
                                          </p:stCondLst>
                                        </p:cTn>
                                        <p:tgtEl>
                                          <p:spTgt spid="245"/>
                                        </p:tgtEl>
                                      </p:cBhvr>
                                      <p:to x="100000" y="100000"/>
                                    </p:animScale>
                                    <p:animScale>
                                      <p:cBhvr>
                                        <p:cTn id="68" dur="26">
                                          <p:stCondLst>
                                            <p:cond delay="1312"/>
                                          </p:stCondLst>
                                        </p:cTn>
                                        <p:tgtEl>
                                          <p:spTgt spid="245"/>
                                        </p:tgtEl>
                                      </p:cBhvr>
                                      <p:to x="100000" y="80000"/>
                                    </p:animScale>
                                    <p:animScale>
                                      <p:cBhvr>
                                        <p:cTn id="69" dur="166" decel="50000">
                                          <p:stCondLst>
                                            <p:cond delay="1338"/>
                                          </p:stCondLst>
                                        </p:cTn>
                                        <p:tgtEl>
                                          <p:spTgt spid="245"/>
                                        </p:tgtEl>
                                      </p:cBhvr>
                                      <p:to x="100000" y="100000"/>
                                    </p:animScale>
                                    <p:animScale>
                                      <p:cBhvr>
                                        <p:cTn id="70" dur="26">
                                          <p:stCondLst>
                                            <p:cond delay="1642"/>
                                          </p:stCondLst>
                                        </p:cTn>
                                        <p:tgtEl>
                                          <p:spTgt spid="245"/>
                                        </p:tgtEl>
                                      </p:cBhvr>
                                      <p:to x="100000" y="90000"/>
                                    </p:animScale>
                                    <p:animScale>
                                      <p:cBhvr>
                                        <p:cTn id="71" dur="166" decel="50000">
                                          <p:stCondLst>
                                            <p:cond delay="1668"/>
                                          </p:stCondLst>
                                        </p:cTn>
                                        <p:tgtEl>
                                          <p:spTgt spid="245"/>
                                        </p:tgtEl>
                                      </p:cBhvr>
                                      <p:to x="100000" y="100000"/>
                                    </p:animScale>
                                    <p:animScale>
                                      <p:cBhvr>
                                        <p:cTn id="72" dur="26">
                                          <p:stCondLst>
                                            <p:cond delay="1808"/>
                                          </p:stCondLst>
                                        </p:cTn>
                                        <p:tgtEl>
                                          <p:spTgt spid="245"/>
                                        </p:tgtEl>
                                      </p:cBhvr>
                                      <p:to x="100000" y="95000"/>
                                    </p:animScale>
                                    <p:animScale>
                                      <p:cBhvr>
                                        <p:cTn id="73" dur="166" decel="50000">
                                          <p:stCondLst>
                                            <p:cond delay="1834"/>
                                          </p:stCondLst>
                                        </p:cTn>
                                        <p:tgtEl>
                                          <p:spTgt spid="245"/>
                                        </p:tgtEl>
                                      </p:cBhvr>
                                      <p:to x="100000" y="100000"/>
                                    </p:animScale>
                                  </p:childTnLst>
                                </p:cTn>
                              </p:par>
                            </p:childTnLst>
                          </p:cTn>
                        </p:par>
                      </p:childTnLst>
                    </p:cTn>
                  </p:par>
                  <p:par>
                    <p:cTn id="74" fill="hold">
                      <p:stCondLst>
                        <p:cond delay="indefinite"/>
                      </p:stCondLst>
                      <p:childTnLst>
                        <p:par>
                          <p:cTn id="75" fill="hold">
                            <p:stCondLst>
                              <p:cond delay="0"/>
                            </p:stCondLst>
                            <p:childTnLst>
                              <p:par>
                                <p:cTn id="76" presetID="8" presetClass="emph" presetSubtype="0" fill="hold" nodeType="clickEffect">
                                  <p:stCondLst>
                                    <p:cond delay="0"/>
                                  </p:stCondLst>
                                  <p:childTnLst>
                                    <p:animRot by="-1800000">
                                      <p:cBhvr>
                                        <p:cTn id="77" dur="2000" fill="hold"/>
                                        <p:tgtEl>
                                          <p:spTgt spid="12"/>
                                        </p:tgtEl>
                                        <p:attrNameLst>
                                          <p:attrName>r</p:attrName>
                                        </p:attrNameLst>
                                      </p:cBhvr>
                                    </p:animRot>
                                  </p:childTnLst>
                                </p:cTn>
                              </p:par>
                              <p:par>
                                <p:cTn id="78" presetID="10" presetClass="exit" presetSubtype="0" fill="hold" grpId="1" nodeType="withEffect">
                                  <p:stCondLst>
                                    <p:cond delay="0"/>
                                  </p:stCondLst>
                                  <p:childTnLst>
                                    <p:animEffect transition="out" filter="fade">
                                      <p:cBhvr>
                                        <p:cTn id="79" dur="2000"/>
                                        <p:tgtEl>
                                          <p:spTgt spid="15"/>
                                        </p:tgtEl>
                                      </p:cBhvr>
                                    </p:animEffect>
                                    <p:set>
                                      <p:cBhvr>
                                        <p:cTn id="80" dur="1" fill="hold">
                                          <p:stCondLst>
                                            <p:cond delay="1999"/>
                                          </p:stCondLst>
                                        </p:cTn>
                                        <p:tgtEl>
                                          <p:spTgt spid="15"/>
                                        </p:tgtEl>
                                        <p:attrNameLst>
                                          <p:attrName>style.visibility</p:attrName>
                                        </p:attrNameLst>
                                      </p:cBhvr>
                                      <p:to>
                                        <p:strVal val="hidden"/>
                                      </p:to>
                                    </p:set>
                                  </p:childTnLst>
                                </p:cTn>
                              </p:par>
                              <p:par>
                                <p:cTn id="81" presetID="10" presetClass="exit" presetSubtype="0" fill="hold" nodeType="withEffect">
                                  <p:stCondLst>
                                    <p:cond delay="0"/>
                                  </p:stCondLst>
                                  <p:childTnLst>
                                    <p:animEffect transition="out" filter="fade">
                                      <p:cBhvr>
                                        <p:cTn id="82" dur="2000"/>
                                        <p:tgtEl>
                                          <p:spTgt spid="16"/>
                                        </p:tgtEl>
                                      </p:cBhvr>
                                    </p:animEffect>
                                    <p:set>
                                      <p:cBhvr>
                                        <p:cTn id="83" dur="1" fill="hold">
                                          <p:stCondLst>
                                            <p:cond delay="1999"/>
                                          </p:stCondLst>
                                        </p:cTn>
                                        <p:tgtEl>
                                          <p:spTgt spid="16"/>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22"/>
                                        </p:tgtEl>
                                        <p:attrNameLst>
                                          <p:attrName>style.visibility</p:attrName>
                                        </p:attrNameLst>
                                      </p:cBhvr>
                                      <p:to>
                                        <p:strVal val="visible"/>
                                      </p:to>
                                    </p:set>
                                    <p:animEffect transition="in" filter="fade">
                                      <p:cBhvr>
                                        <p:cTn id="88" dur="2000"/>
                                        <p:tgtEl>
                                          <p:spTgt spid="22"/>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nodeType="clickEffect">
                                  <p:stCondLst>
                                    <p:cond delay="0"/>
                                  </p:stCondLst>
                                  <p:childTnLst>
                                    <p:set>
                                      <p:cBhvr>
                                        <p:cTn id="92" dur="1" fill="hold">
                                          <p:stCondLst>
                                            <p:cond delay="0"/>
                                          </p:stCondLst>
                                        </p:cTn>
                                        <p:tgtEl>
                                          <p:spTgt spid="24"/>
                                        </p:tgtEl>
                                        <p:attrNameLst>
                                          <p:attrName>style.visibility</p:attrName>
                                        </p:attrNameLst>
                                      </p:cBhvr>
                                      <p:to>
                                        <p:strVal val="visible"/>
                                      </p:to>
                                    </p:set>
                                    <p:animEffect transition="in" filter="blinds(horizontal)">
                                      <p:cBhvr>
                                        <p:cTn id="93" dur="500"/>
                                        <p:tgtEl>
                                          <p:spTgt spid="24"/>
                                        </p:tgtEl>
                                      </p:cBhvr>
                                    </p:animEffect>
                                  </p:childTnLst>
                                </p:cTn>
                              </p:par>
                            </p:childTnLst>
                          </p:cTn>
                        </p:par>
                      </p:childTnLst>
                    </p:cTn>
                  </p:par>
                  <p:par>
                    <p:cTn id="94" fill="hold">
                      <p:stCondLst>
                        <p:cond delay="indefinite"/>
                      </p:stCondLst>
                      <p:childTnLst>
                        <p:par>
                          <p:cTn id="95" fill="hold">
                            <p:stCondLst>
                              <p:cond delay="0"/>
                            </p:stCondLst>
                            <p:childTnLst>
                              <p:par>
                                <p:cTn id="96" presetID="26" presetClass="entr" presetSubtype="0" fill="hold" grpId="0" nodeType="clickEffect">
                                  <p:stCondLst>
                                    <p:cond delay="0"/>
                                  </p:stCondLst>
                                  <p:childTnLst>
                                    <p:set>
                                      <p:cBhvr>
                                        <p:cTn id="97" dur="1" fill="hold">
                                          <p:stCondLst>
                                            <p:cond delay="0"/>
                                          </p:stCondLst>
                                        </p:cTn>
                                        <p:tgtEl>
                                          <p:spTgt spid="23"/>
                                        </p:tgtEl>
                                        <p:attrNameLst>
                                          <p:attrName>style.visibility</p:attrName>
                                        </p:attrNameLst>
                                      </p:cBhvr>
                                      <p:to>
                                        <p:strVal val="visible"/>
                                      </p:to>
                                    </p:set>
                                    <p:animEffect transition="in" filter="wipe(down)">
                                      <p:cBhvr>
                                        <p:cTn id="98" dur="580">
                                          <p:stCondLst>
                                            <p:cond delay="0"/>
                                          </p:stCondLst>
                                        </p:cTn>
                                        <p:tgtEl>
                                          <p:spTgt spid="23"/>
                                        </p:tgtEl>
                                      </p:cBhvr>
                                    </p:animEffect>
                                    <p:anim calcmode="lin" valueType="num">
                                      <p:cBhvr>
                                        <p:cTn id="99"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04" dur="26">
                                          <p:stCondLst>
                                            <p:cond delay="650"/>
                                          </p:stCondLst>
                                        </p:cTn>
                                        <p:tgtEl>
                                          <p:spTgt spid="23"/>
                                        </p:tgtEl>
                                      </p:cBhvr>
                                      <p:to x="100000" y="60000"/>
                                    </p:animScale>
                                    <p:animScale>
                                      <p:cBhvr>
                                        <p:cTn id="105" dur="166" decel="50000">
                                          <p:stCondLst>
                                            <p:cond delay="676"/>
                                          </p:stCondLst>
                                        </p:cTn>
                                        <p:tgtEl>
                                          <p:spTgt spid="23"/>
                                        </p:tgtEl>
                                      </p:cBhvr>
                                      <p:to x="100000" y="100000"/>
                                    </p:animScale>
                                    <p:animScale>
                                      <p:cBhvr>
                                        <p:cTn id="106" dur="26">
                                          <p:stCondLst>
                                            <p:cond delay="1312"/>
                                          </p:stCondLst>
                                        </p:cTn>
                                        <p:tgtEl>
                                          <p:spTgt spid="23"/>
                                        </p:tgtEl>
                                      </p:cBhvr>
                                      <p:to x="100000" y="80000"/>
                                    </p:animScale>
                                    <p:animScale>
                                      <p:cBhvr>
                                        <p:cTn id="107" dur="166" decel="50000">
                                          <p:stCondLst>
                                            <p:cond delay="1338"/>
                                          </p:stCondLst>
                                        </p:cTn>
                                        <p:tgtEl>
                                          <p:spTgt spid="23"/>
                                        </p:tgtEl>
                                      </p:cBhvr>
                                      <p:to x="100000" y="100000"/>
                                    </p:animScale>
                                    <p:animScale>
                                      <p:cBhvr>
                                        <p:cTn id="108" dur="26">
                                          <p:stCondLst>
                                            <p:cond delay="1642"/>
                                          </p:stCondLst>
                                        </p:cTn>
                                        <p:tgtEl>
                                          <p:spTgt spid="23"/>
                                        </p:tgtEl>
                                      </p:cBhvr>
                                      <p:to x="100000" y="90000"/>
                                    </p:animScale>
                                    <p:animScale>
                                      <p:cBhvr>
                                        <p:cTn id="109" dur="166" decel="50000">
                                          <p:stCondLst>
                                            <p:cond delay="1668"/>
                                          </p:stCondLst>
                                        </p:cTn>
                                        <p:tgtEl>
                                          <p:spTgt spid="23"/>
                                        </p:tgtEl>
                                      </p:cBhvr>
                                      <p:to x="100000" y="100000"/>
                                    </p:animScale>
                                    <p:animScale>
                                      <p:cBhvr>
                                        <p:cTn id="110" dur="26">
                                          <p:stCondLst>
                                            <p:cond delay="1808"/>
                                          </p:stCondLst>
                                        </p:cTn>
                                        <p:tgtEl>
                                          <p:spTgt spid="23"/>
                                        </p:tgtEl>
                                      </p:cBhvr>
                                      <p:to x="100000" y="95000"/>
                                    </p:animScale>
                                    <p:animScale>
                                      <p:cBhvr>
                                        <p:cTn id="111" dur="166" decel="50000">
                                          <p:stCondLst>
                                            <p:cond delay="1834"/>
                                          </p:stCondLst>
                                        </p:cTn>
                                        <p:tgtEl>
                                          <p:spTgt spid="23"/>
                                        </p:tgtEl>
                                      </p:cBhvr>
                                      <p:to x="100000" y="100000"/>
                                    </p:animScale>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nodeType="clickEffect">
                                  <p:stCondLst>
                                    <p:cond delay="0"/>
                                  </p:stCondLst>
                                  <p:childTnLst>
                                    <p:set>
                                      <p:cBhvr>
                                        <p:cTn id="115" dur="1" fill="hold">
                                          <p:stCondLst>
                                            <p:cond delay="0"/>
                                          </p:stCondLst>
                                        </p:cTn>
                                        <p:tgtEl>
                                          <p:spTgt spid="40"/>
                                        </p:tgtEl>
                                        <p:attrNameLst>
                                          <p:attrName>style.visibility</p:attrName>
                                        </p:attrNameLst>
                                      </p:cBhvr>
                                      <p:to>
                                        <p:strVal val="visible"/>
                                      </p:to>
                                    </p:set>
                                    <p:animEffect transition="in" filter="wipe(left)">
                                      <p:cBhvr>
                                        <p:cTn id="116" dur="2000"/>
                                        <p:tgtEl>
                                          <p:spTgt spid="40"/>
                                        </p:tgtEl>
                                      </p:cBhvr>
                                    </p:animEffect>
                                  </p:childTnLst>
                                </p:cTn>
                              </p:par>
                            </p:childTnLst>
                          </p:cTn>
                        </p:par>
                      </p:childTnLst>
                    </p:cTn>
                  </p:par>
                  <p:par>
                    <p:cTn id="117" fill="hold">
                      <p:stCondLst>
                        <p:cond delay="indefinite"/>
                      </p:stCondLst>
                      <p:childTnLst>
                        <p:par>
                          <p:cTn id="118" fill="hold">
                            <p:stCondLst>
                              <p:cond delay="0"/>
                            </p:stCondLst>
                            <p:childTnLst>
                              <p:par>
                                <p:cTn id="119" presetID="3" presetClass="entr" presetSubtype="10" fill="hold" nodeType="clickEffect">
                                  <p:stCondLst>
                                    <p:cond delay="0"/>
                                  </p:stCondLst>
                                  <p:childTnLst>
                                    <p:set>
                                      <p:cBhvr>
                                        <p:cTn id="120" dur="1" fill="hold">
                                          <p:stCondLst>
                                            <p:cond delay="0"/>
                                          </p:stCondLst>
                                        </p:cTn>
                                        <p:tgtEl>
                                          <p:spTgt spid="42"/>
                                        </p:tgtEl>
                                        <p:attrNameLst>
                                          <p:attrName>style.visibility</p:attrName>
                                        </p:attrNameLst>
                                      </p:cBhvr>
                                      <p:to>
                                        <p:strVal val="visible"/>
                                      </p:to>
                                    </p:set>
                                    <p:animEffect transition="in" filter="blinds(horizontal)">
                                      <p:cBhvr>
                                        <p:cTn id="121" dur="500"/>
                                        <p:tgtEl>
                                          <p:spTgt spid="42"/>
                                        </p:tgtEl>
                                      </p:cBhvr>
                                    </p:animEffect>
                                  </p:childTnLst>
                                </p:cTn>
                              </p:par>
                            </p:childTnLst>
                          </p:cTn>
                        </p:par>
                      </p:childTnLst>
                    </p:cTn>
                  </p:par>
                  <p:par>
                    <p:cTn id="122" fill="hold">
                      <p:stCondLst>
                        <p:cond delay="indefinite"/>
                      </p:stCondLst>
                      <p:childTnLst>
                        <p:par>
                          <p:cTn id="123" fill="hold">
                            <p:stCondLst>
                              <p:cond delay="0"/>
                            </p:stCondLst>
                            <p:childTnLst>
                              <p:par>
                                <p:cTn id="124" presetID="22" presetClass="entr" presetSubtype="4" fill="hold" nodeType="clickEffect">
                                  <p:stCondLst>
                                    <p:cond delay="0"/>
                                  </p:stCondLst>
                                  <p:childTnLst>
                                    <p:set>
                                      <p:cBhvr>
                                        <p:cTn id="125" dur="1" fill="hold">
                                          <p:stCondLst>
                                            <p:cond delay="0"/>
                                          </p:stCondLst>
                                        </p:cTn>
                                        <p:tgtEl>
                                          <p:spTgt spid="41"/>
                                        </p:tgtEl>
                                        <p:attrNameLst>
                                          <p:attrName>style.visibility</p:attrName>
                                        </p:attrNameLst>
                                      </p:cBhvr>
                                      <p:to>
                                        <p:strVal val="visible"/>
                                      </p:to>
                                    </p:set>
                                    <p:animEffect transition="in" filter="wipe(down)">
                                      <p:cBhvr>
                                        <p:cTn id="126" dur="500"/>
                                        <p:tgtEl>
                                          <p:spTgt spid="41"/>
                                        </p:tgtEl>
                                      </p:cBhvr>
                                    </p:animEffect>
                                  </p:childTnLst>
                                </p:cTn>
                              </p:par>
                            </p:childTnLst>
                          </p:cTn>
                        </p:par>
                      </p:childTnLst>
                    </p:cTn>
                  </p:par>
                  <p:par>
                    <p:cTn id="127" fill="hold">
                      <p:stCondLst>
                        <p:cond delay="indefinite"/>
                      </p:stCondLst>
                      <p:childTnLst>
                        <p:par>
                          <p:cTn id="128" fill="hold">
                            <p:stCondLst>
                              <p:cond delay="0"/>
                            </p:stCondLst>
                            <p:childTnLst>
                              <p:par>
                                <p:cTn id="129" presetID="3" presetClass="entr" presetSubtype="10" fill="hold" nodeType="clickEffect">
                                  <p:stCondLst>
                                    <p:cond delay="0"/>
                                  </p:stCondLst>
                                  <p:childTnLst>
                                    <p:set>
                                      <p:cBhvr>
                                        <p:cTn id="130" dur="1" fill="hold">
                                          <p:stCondLst>
                                            <p:cond delay="0"/>
                                          </p:stCondLst>
                                        </p:cTn>
                                        <p:tgtEl>
                                          <p:spTgt spid="43"/>
                                        </p:tgtEl>
                                        <p:attrNameLst>
                                          <p:attrName>style.visibility</p:attrName>
                                        </p:attrNameLst>
                                      </p:cBhvr>
                                      <p:to>
                                        <p:strVal val="visible"/>
                                      </p:to>
                                    </p:set>
                                    <p:animEffect transition="in" filter="blinds(horizontal)">
                                      <p:cBhvr>
                                        <p:cTn id="131" dur="500"/>
                                        <p:tgtEl>
                                          <p:spTgt spid="43"/>
                                        </p:tgtEl>
                                      </p:cBhvr>
                                    </p:animEffect>
                                  </p:childTnLst>
                                </p:cTn>
                              </p:par>
                            </p:childTnLst>
                          </p:cTn>
                        </p:par>
                      </p:childTnLst>
                    </p:cTn>
                  </p:par>
                  <p:par>
                    <p:cTn id="132" fill="hold">
                      <p:stCondLst>
                        <p:cond delay="indefinite"/>
                      </p:stCondLst>
                      <p:childTnLst>
                        <p:par>
                          <p:cTn id="133" fill="hold">
                            <p:stCondLst>
                              <p:cond delay="0"/>
                            </p:stCondLst>
                            <p:childTnLst>
                              <p:par>
                                <p:cTn id="134" presetID="3" presetClass="entr" presetSubtype="10" fill="hold" nodeType="clickEffect">
                                  <p:stCondLst>
                                    <p:cond delay="0"/>
                                  </p:stCondLst>
                                  <p:childTnLst>
                                    <p:set>
                                      <p:cBhvr>
                                        <p:cTn id="135" dur="1" fill="hold">
                                          <p:stCondLst>
                                            <p:cond delay="0"/>
                                          </p:stCondLst>
                                        </p:cTn>
                                        <p:tgtEl>
                                          <p:spTgt spid="20"/>
                                        </p:tgtEl>
                                        <p:attrNameLst>
                                          <p:attrName>style.visibility</p:attrName>
                                        </p:attrNameLst>
                                      </p:cBhvr>
                                      <p:to>
                                        <p:strVal val="visible"/>
                                      </p:to>
                                    </p:set>
                                    <p:animEffect transition="in" filter="blinds(horizontal)">
                                      <p:cBhvr>
                                        <p:cTn id="136" dur="500"/>
                                        <p:tgtEl>
                                          <p:spTgt spid="20"/>
                                        </p:tgtEl>
                                      </p:cBhvr>
                                    </p:animEffect>
                                  </p:childTnLst>
                                </p:cTn>
                              </p:par>
                            </p:childTnLst>
                          </p:cTn>
                        </p:par>
                      </p:childTnLst>
                    </p:cTn>
                  </p:par>
                  <p:par>
                    <p:cTn id="137" fill="hold">
                      <p:stCondLst>
                        <p:cond delay="indefinite"/>
                      </p:stCondLst>
                      <p:childTnLst>
                        <p:par>
                          <p:cTn id="138" fill="hold">
                            <p:stCondLst>
                              <p:cond delay="0"/>
                            </p:stCondLst>
                            <p:childTnLst>
                              <p:par>
                                <p:cTn id="139" presetID="3" presetClass="entr" presetSubtype="10" fill="hold" nodeType="clickEffect">
                                  <p:stCondLst>
                                    <p:cond delay="0"/>
                                  </p:stCondLst>
                                  <p:childTnLst>
                                    <p:set>
                                      <p:cBhvr>
                                        <p:cTn id="140" dur="1" fill="hold">
                                          <p:stCondLst>
                                            <p:cond delay="0"/>
                                          </p:stCondLst>
                                        </p:cTn>
                                        <p:tgtEl>
                                          <p:spTgt spid="21"/>
                                        </p:tgtEl>
                                        <p:attrNameLst>
                                          <p:attrName>style.visibility</p:attrName>
                                        </p:attrNameLst>
                                      </p:cBhvr>
                                      <p:to>
                                        <p:strVal val="visible"/>
                                      </p:to>
                                    </p:set>
                                    <p:animEffect transition="in" filter="blinds(horizontal)">
                                      <p:cBhvr>
                                        <p:cTn id="141" dur="500"/>
                                        <p:tgtEl>
                                          <p:spTgt spid="21"/>
                                        </p:tgtEl>
                                      </p:cBhvr>
                                    </p:animEffect>
                                  </p:childTnLst>
                                </p:cTn>
                              </p:par>
                            </p:childTnLst>
                          </p:cTn>
                        </p:par>
                      </p:childTnLst>
                    </p:cTn>
                  </p:par>
                  <p:par>
                    <p:cTn id="142" fill="hold">
                      <p:stCondLst>
                        <p:cond delay="indefinite"/>
                      </p:stCondLst>
                      <p:childTnLst>
                        <p:par>
                          <p:cTn id="143" fill="hold">
                            <p:stCondLst>
                              <p:cond delay="0"/>
                            </p:stCondLst>
                            <p:childTnLst>
                              <p:par>
                                <p:cTn id="144" presetID="26" presetClass="entr" presetSubtype="0" fill="hold" grpId="0" nodeType="clickEffect">
                                  <p:stCondLst>
                                    <p:cond delay="0"/>
                                  </p:stCondLst>
                                  <p:childTnLst>
                                    <p:set>
                                      <p:cBhvr>
                                        <p:cTn id="145" dur="1" fill="hold">
                                          <p:stCondLst>
                                            <p:cond delay="0"/>
                                          </p:stCondLst>
                                        </p:cTn>
                                        <p:tgtEl>
                                          <p:spTgt spid="246"/>
                                        </p:tgtEl>
                                        <p:attrNameLst>
                                          <p:attrName>style.visibility</p:attrName>
                                        </p:attrNameLst>
                                      </p:cBhvr>
                                      <p:to>
                                        <p:strVal val="visible"/>
                                      </p:to>
                                    </p:set>
                                    <p:animEffect transition="in" filter="wipe(down)">
                                      <p:cBhvr>
                                        <p:cTn id="146" dur="580">
                                          <p:stCondLst>
                                            <p:cond delay="0"/>
                                          </p:stCondLst>
                                        </p:cTn>
                                        <p:tgtEl>
                                          <p:spTgt spid="246"/>
                                        </p:tgtEl>
                                      </p:cBhvr>
                                    </p:animEffect>
                                    <p:anim calcmode="lin" valueType="num">
                                      <p:cBhvr>
                                        <p:cTn id="147" dur="1822" tmFilter="0,0; 0.14,0.36; 0.43,0.73; 0.71,0.91; 1.0,1.0">
                                          <p:stCondLst>
                                            <p:cond delay="0"/>
                                          </p:stCondLst>
                                        </p:cTn>
                                        <p:tgtEl>
                                          <p:spTgt spid="246"/>
                                        </p:tgtEl>
                                        <p:attrNameLst>
                                          <p:attrName>ppt_x</p:attrName>
                                        </p:attrNameLst>
                                      </p:cBhvr>
                                      <p:tavLst>
                                        <p:tav tm="0">
                                          <p:val>
                                            <p:strVal val="#ppt_x-0.25"/>
                                          </p:val>
                                        </p:tav>
                                        <p:tav tm="100000">
                                          <p:val>
                                            <p:strVal val="#ppt_x"/>
                                          </p:val>
                                        </p:tav>
                                      </p:tavLst>
                                    </p:anim>
                                    <p:anim calcmode="lin" valueType="num">
                                      <p:cBhvr>
                                        <p:cTn id="148" dur="664" tmFilter="0.0,0.0; 0.25,0.07; 0.50,0.2; 0.75,0.467; 1.0,1.0">
                                          <p:stCondLst>
                                            <p:cond delay="0"/>
                                          </p:stCondLst>
                                        </p:cTn>
                                        <p:tgtEl>
                                          <p:spTgt spid="246"/>
                                        </p:tgtEl>
                                        <p:attrNameLst>
                                          <p:attrName>ppt_y</p:attrName>
                                        </p:attrNameLst>
                                      </p:cBhvr>
                                      <p:tavLst>
                                        <p:tav tm="0" fmla="#ppt_y-sin(pi*$)/3">
                                          <p:val>
                                            <p:fltVal val="0.5"/>
                                          </p:val>
                                        </p:tav>
                                        <p:tav tm="100000">
                                          <p:val>
                                            <p:fltVal val="1"/>
                                          </p:val>
                                        </p:tav>
                                      </p:tavLst>
                                    </p:anim>
                                    <p:anim calcmode="lin" valueType="num">
                                      <p:cBhvr>
                                        <p:cTn id="149" dur="664" tmFilter="0, 0; 0.125,0.2665; 0.25,0.4; 0.375,0.465; 0.5,0.5;  0.625,0.535; 0.75,0.6; 0.875,0.7335; 1,1">
                                          <p:stCondLst>
                                            <p:cond delay="664"/>
                                          </p:stCondLst>
                                        </p:cTn>
                                        <p:tgtEl>
                                          <p:spTgt spid="246"/>
                                        </p:tgtEl>
                                        <p:attrNameLst>
                                          <p:attrName>ppt_y</p:attrName>
                                        </p:attrNameLst>
                                      </p:cBhvr>
                                      <p:tavLst>
                                        <p:tav tm="0" fmla="#ppt_y-sin(pi*$)/9">
                                          <p:val>
                                            <p:fltVal val="0"/>
                                          </p:val>
                                        </p:tav>
                                        <p:tav tm="100000">
                                          <p:val>
                                            <p:fltVal val="1"/>
                                          </p:val>
                                        </p:tav>
                                      </p:tavLst>
                                    </p:anim>
                                    <p:anim calcmode="lin" valueType="num">
                                      <p:cBhvr>
                                        <p:cTn id="150" dur="332" tmFilter="0, 0; 0.125,0.2665; 0.25,0.4; 0.375,0.465; 0.5,0.5;  0.625,0.535; 0.75,0.6; 0.875,0.7335; 1,1">
                                          <p:stCondLst>
                                            <p:cond delay="1324"/>
                                          </p:stCondLst>
                                        </p:cTn>
                                        <p:tgtEl>
                                          <p:spTgt spid="246"/>
                                        </p:tgtEl>
                                        <p:attrNameLst>
                                          <p:attrName>ppt_y</p:attrName>
                                        </p:attrNameLst>
                                      </p:cBhvr>
                                      <p:tavLst>
                                        <p:tav tm="0" fmla="#ppt_y-sin(pi*$)/27">
                                          <p:val>
                                            <p:fltVal val="0"/>
                                          </p:val>
                                        </p:tav>
                                        <p:tav tm="100000">
                                          <p:val>
                                            <p:fltVal val="1"/>
                                          </p:val>
                                        </p:tav>
                                      </p:tavLst>
                                    </p:anim>
                                    <p:anim calcmode="lin" valueType="num">
                                      <p:cBhvr>
                                        <p:cTn id="151" dur="164" tmFilter="0, 0; 0.125,0.2665; 0.25,0.4; 0.375,0.465; 0.5,0.5;  0.625,0.535; 0.75,0.6; 0.875,0.7335; 1,1">
                                          <p:stCondLst>
                                            <p:cond delay="1656"/>
                                          </p:stCondLst>
                                        </p:cTn>
                                        <p:tgtEl>
                                          <p:spTgt spid="246"/>
                                        </p:tgtEl>
                                        <p:attrNameLst>
                                          <p:attrName>ppt_y</p:attrName>
                                        </p:attrNameLst>
                                      </p:cBhvr>
                                      <p:tavLst>
                                        <p:tav tm="0" fmla="#ppt_y-sin(pi*$)/81">
                                          <p:val>
                                            <p:fltVal val="0"/>
                                          </p:val>
                                        </p:tav>
                                        <p:tav tm="100000">
                                          <p:val>
                                            <p:fltVal val="1"/>
                                          </p:val>
                                        </p:tav>
                                      </p:tavLst>
                                    </p:anim>
                                    <p:animScale>
                                      <p:cBhvr>
                                        <p:cTn id="152" dur="26">
                                          <p:stCondLst>
                                            <p:cond delay="650"/>
                                          </p:stCondLst>
                                        </p:cTn>
                                        <p:tgtEl>
                                          <p:spTgt spid="246"/>
                                        </p:tgtEl>
                                      </p:cBhvr>
                                      <p:to x="100000" y="60000"/>
                                    </p:animScale>
                                    <p:animScale>
                                      <p:cBhvr>
                                        <p:cTn id="153" dur="166" decel="50000">
                                          <p:stCondLst>
                                            <p:cond delay="676"/>
                                          </p:stCondLst>
                                        </p:cTn>
                                        <p:tgtEl>
                                          <p:spTgt spid="246"/>
                                        </p:tgtEl>
                                      </p:cBhvr>
                                      <p:to x="100000" y="100000"/>
                                    </p:animScale>
                                    <p:animScale>
                                      <p:cBhvr>
                                        <p:cTn id="154" dur="26">
                                          <p:stCondLst>
                                            <p:cond delay="1312"/>
                                          </p:stCondLst>
                                        </p:cTn>
                                        <p:tgtEl>
                                          <p:spTgt spid="246"/>
                                        </p:tgtEl>
                                      </p:cBhvr>
                                      <p:to x="100000" y="80000"/>
                                    </p:animScale>
                                    <p:animScale>
                                      <p:cBhvr>
                                        <p:cTn id="155" dur="166" decel="50000">
                                          <p:stCondLst>
                                            <p:cond delay="1338"/>
                                          </p:stCondLst>
                                        </p:cTn>
                                        <p:tgtEl>
                                          <p:spTgt spid="246"/>
                                        </p:tgtEl>
                                      </p:cBhvr>
                                      <p:to x="100000" y="100000"/>
                                    </p:animScale>
                                    <p:animScale>
                                      <p:cBhvr>
                                        <p:cTn id="156" dur="26">
                                          <p:stCondLst>
                                            <p:cond delay="1642"/>
                                          </p:stCondLst>
                                        </p:cTn>
                                        <p:tgtEl>
                                          <p:spTgt spid="246"/>
                                        </p:tgtEl>
                                      </p:cBhvr>
                                      <p:to x="100000" y="90000"/>
                                    </p:animScale>
                                    <p:animScale>
                                      <p:cBhvr>
                                        <p:cTn id="157" dur="166" decel="50000">
                                          <p:stCondLst>
                                            <p:cond delay="1668"/>
                                          </p:stCondLst>
                                        </p:cTn>
                                        <p:tgtEl>
                                          <p:spTgt spid="246"/>
                                        </p:tgtEl>
                                      </p:cBhvr>
                                      <p:to x="100000" y="100000"/>
                                    </p:animScale>
                                    <p:animScale>
                                      <p:cBhvr>
                                        <p:cTn id="158" dur="26">
                                          <p:stCondLst>
                                            <p:cond delay="1808"/>
                                          </p:stCondLst>
                                        </p:cTn>
                                        <p:tgtEl>
                                          <p:spTgt spid="246"/>
                                        </p:tgtEl>
                                      </p:cBhvr>
                                      <p:to x="100000" y="95000"/>
                                    </p:animScale>
                                    <p:animScale>
                                      <p:cBhvr>
                                        <p:cTn id="159" dur="166" decel="50000">
                                          <p:stCondLst>
                                            <p:cond delay="1834"/>
                                          </p:stCondLst>
                                        </p:cTn>
                                        <p:tgtEl>
                                          <p:spTgt spid="246"/>
                                        </p:tgtEl>
                                      </p:cBhvr>
                                      <p:to x="100000" y="100000"/>
                                    </p:animScale>
                                  </p:childTnLst>
                                </p:cTn>
                              </p:par>
                            </p:childTnLst>
                          </p:cTn>
                        </p:par>
                      </p:childTnLst>
                    </p:cTn>
                  </p:par>
                  <p:par>
                    <p:cTn id="160" fill="hold">
                      <p:stCondLst>
                        <p:cond delay="indefinite"/>
                      </p:stCondLst>
                      <p:childTnLst>
                        <p:par>
                          <p:cTn id="161" fill="hold">
                            <p:stCondLst>
                              <p:cond delay="0"/>
                            </p:stCondLst>
                            <p:childTnLst>
                              <p:par>
                                <p:cTn id="162" presetID="8" presetClass="emph" presetSubtype="0" fill="hold" nodeType="clickEffect">
                                  <p:stCondLst>
                                    <p:cond delay="0"/>
                                  </p:stCondLst>
                                  <p:childTnLst>
                                    <p:animRot by="-900000">
                                      <p:cBhvr>
                                        <p:cTn id="163" dur="2000" fill="hold"/>
                                        <p:tgtEl>
                                          <p:spTgt spid="12"/>
                                        </p:tgtEl>
                                        <p:attrNameLst>
                                          <p:attrName>r</p:attrName>
                                        </p:attrNameLst>
                                      </p:cBhvr>
                                    </p:animRot>
                                  </p:childTnLst>
                                </p:cTn>
                              </p:par>
                            </p:childTnLst>
                          </p:cTn>
                        </p:par>
                      </p:childTnLst>
                    </p:cTn>
                  </p:par>
                  <p:par>
                    <p:cTn id="164" fill="hold">
                      <p:stCondLst>
                        <p:cond delay="indefinite"/>
                      </p:stCondLst>
                      <p:childTnLst>
                        <p:par>
                          <p:cTn id="165" fill="hold">
                            <p:stCondLst>
                              <p:cond delay="0"/>
                            </p:stCondLst>
                            <p:childTnLst>
                              <p:par>
                                <p:cTn id="166" presetID="10" presetClass="exit" presetSubtype="0" fill="hold" grpId="1" nodeType="clickEffect">
                                  <p:stCondLst>
                                    <p:cond delay="0"/>
                                  </p:stCondLst>
                                  <p:childTnLst>
                                    <p:animEffect transition="out" filter="fade">
                                      <p:cBhvr>
                                        <p:cTn id="167" dur="2000"/>
                                        <p:tgtEl>
                                          <p:spTgt spid="22"/>
                                        </p:tgtEl>
                                      </p:cBhvr>
                                    </p:animEffect>
                                    <p:set>
                                      <p:cBhvr>
                                        <p:cTn id="168" dur="1" fill="hold">
                                          <p:stCondLst>
                                            <p:cond delay="1999"/>
                                          </p:stCondLst>
                                        </p:cTn>
                                        <p:tgtEl>
                                          <p:spTgt spid="22"/>
                                        </p:tgtEl>
                                        <p:attrNameLst>
                                          <p:attrName>style.visibility</p:attrName>
                                        </p:attrNameLst>
                                      </p:cBhvr>
                                      <p:to>
                                        <p:strVal val="hidden"/>
                                      </p:to>
                                    </p:set>
                                  </p:childTnLst>
                                </p:cTn>
                              </p:par>
                              <p:par>
                                <p:cTn id="169" presetID="10" presetClass="exit" presetSubtype="0" fill="hold" nodeType="withEffect">
                                  <p:stCondLst>
                                    <p:cond delay="0"/>
                                  </p:stCondLst>
                                  <p:childTnLst>
                                    <p:animEffect transition="out" filter="fade">
                                      <p:cBhvr>
                                        <p:cTn id="170" dur="2000"/>
                                        <p:tgtEl>
                                          <p:spTgt spid="24"/>
                                        </p:tgtEl>
                                      </p:cBhvr>
                                    </p:animEffect>
                                    <p:set>
                                      <p:cBhvr>
                                        <p:cTn id="171" dur="1" fill="hold">
                                          <p:stCondLst>
                                            <p:cond delay="1999"/>
                                          </p:stCondLst>
                                        </p:cTn>
                                        <p:tgtEl>
                                          <p:spTgt spid="24"/>
                                        </p:tgtEl>
                                        <p:attrNameLst>
                                          <p:attrName>style.visibility</p:attrName>
                                        </p:attrNameLst>
                                      </p:cBhvr>
                                      <p:to>
                                        <p:strVal val="hidden"/>
                                      </p:to>
                                    </p:set>
                                  </p:childTnLst>
                                </p:cTn>
                              </p:par>
                              <p:par>
                                <p:cTn id="172" presetID="10" presetClass="exit" presetSubtype="0" fill="hold" grpId="1" nodeType="withEffect">
                                  <p:stCondLst>
                                    <p:cond delay="0"/>
                                  </p:stCondLst>
                                  <p:childTnLst>
                                    <p:animEffect transition="out" filter="fade">
                                      <p:cBhvr>
                                        <p:cTn id="173" dur="2000"/>
                                        <p:tgtEl>
                                          <p:spTgt spid="23"/>
                                        </p:tgtEl>
                                      </p:cBhvr>
                                    </p:animEffect>
                                    <p:set>
                                      <p:cBhvr>
                                        <p:cTn id="174" dur="1" fill="hold">
                                          <p:stCondLst>
                                            <p:cond delay="1999"/>
                                          </p:stCondLst>
                                        </p:cTn>
                                        <p:tgtEl>
                                          <p:spTgt spid="23"/>
                                        </p:tgtEl>
                                        <p:attrNameLst>
                                          <p:attrName>style.visibility</p:attrName>
                                        </p:attrNameLst>
                                      </p:cBhvr>
                                      <p:to>
                                        <p:strVal val="hidden"/>
                                      </p:to>
                                    </p:set>
                                  </p:childTnLst>
                                </p:cTn>
                              </p:par>
                              <p:par>
                                <p:cTn id="175" presetID="10" presetClass="exit" presetSubtype="0" fill="hold" nodeType="withEffect">
                                  <p:stCondLst>
                                    <p:cond delay="0"/>
                                  </p:stCondLst>
                                  <p:childTnLst>
                                    <p:animEffect transition="out" filter="fade">
                                      <p:cBhvr>
                                        <p:cTn id="176" dur="2000"/>
                                        <p:tgtEl>
                                          <p:spTgt spid="40"/>
                                        </p:tgtEl>
                                      </p:cBhvr>
                                    </p:animEffect>
                                    <p:set>
                                      <p:cBhvr>
                                        <p:cTn id="177" dur="1" fill="hold">
                                          <p:stCondLst>
                                            <p:cond delay="1999"/>
                                          </p:stCondLst>
                                        </p:cTn>
                                        <p:tgtEl>
                                          <p:spTgt spid="40"/>
                                        </p:tgtEl>
                                        <p:attrNameLst>
                                          <p:attrName>style.visibility</p:attrName>
                                        </p:attrNameLst>
                                      </p:cBhvr>
                                      <p:to>
                                        <p:strVal val="hidden"/>
                                      </p:to>
                                    </p:set>
                                  </p:childTnLst>
                                </p:cTn>
                              </p:par>
                              <p:par>
                                <p:cTn id="178" presetID="10" presetClass="exit" presetSubtype="0" fill="hold" nodeType="withEffect">
                                  <p:stCondLst>
                                    <p:cond delay="0"/>
                                  </p:stCondLst>
                                  <p:childTnLst>
                                    <p:animEffect transition="out" filter="fade">
                                      <p:cBhvr>
                                        <p:cTn id="179" dur="2000"/>
                                        <p:tgtEl>
                                          <p:spTgt spid="42"/>
                                        </p:tgtEl>
                                      </p:cBhvr>
                                    </p:animEffect>
                                    <p:set>
                                      <p:cBhvr>
                                        <p:cTn id="180" dur="1" fill="hold">
                                          <p:stCondLst>
                                            <p:cond delay="1999"/>
                                          </p:stCondLst>
                                        </p:cTn>
                                        <p:tgtEl>
                                          <p:spTgt spid="42"/>
                                        </p:tgtEl>
                                        <p:attrNameLst>
                                          <p:attrName>style.visibility</p:attrName>
                                        </p:attrNameLst>
                                      </p:cBhvr>
                                      <p:to>
                                        <p:strVal val="hidden"/>
                                      </p:to>
                                    </p:set>
                                  </p:childTnLst>
                                </p:cTn>
                              </p:par>
                              <p:par>
                                <p:cTn id="181" presetID="10" presetClass="exit" presetSubtype="0" fill="hold" nodeType="withEffect">
                                  <p:stCondLst>
                                    <p:cond delay="0"/>
                                  </p:stCondLst>
                                  <p:childTnLst>
                                    <p:animEffect transition="out" filter="fade">
                                      <p:cBhvr>
                                        <p:cTn id="182" dur="2000"/>
                                        <p:tgtEl>
                                          <p:spTgt spid="41"/>
                                        </p:tgtEl>
                                      </p:cBhvr>
                                    </p:animEffect>
                                    <p:set>
                                      <p:cBhvr>
                                        <p:cTn id="183" dur="1" fill="hold">
                                          <p:stCondLst>
                                            <p:cond delay="1999"/>
                                          </p:stCondLst>
                                        </p:cTn>
                                        <p:tgtEl>
                                          <p:spTgt spid="41"/>
                                        </p:tgtEl>
                                        <p:attrNameLst>
                                          <p:attrName>style.visibility</p:attrName>
                                        </p:attrNameLst>
                                      </p:cBhvr>
                                      <p:to>
                                        <p:strVal val="hidden"/>
                                      </p:to>
                                    </p:set>
                                  </p:childTnLst>
                                </p:cTn>
                              </p:par>
                              <p:par>
                                <p:cTn id="184" presetID="10" presetClass="exit" presetSubtype="0" fill="hold" nodeType="withEffect">
                                  <p:stCondLst>
                                    <p:cond delay="0"/>
                                  </p:stCondLst>
                                  <p:childTnLst>
                                    <p:animEffect transition="out" filter="fade">
                                      <p:cBhvr>
                                        <p:cTn id="185" dur="2000"/>
                                        <p:tgtEl>
                                          <p:spTgt spid="43"/>
                                        </p:tgtEl>
                                      </p:cBhvr>
                                    </p:animEffect>
                                    <p:set>
                                      <p:cBhvr>
                                        <p:cTn id="186" dur="1" fill="hold">
                                          <p:stCondLst>
                                            <p:cond delay="1999"/>
                                          </p:stCondLst>
                                        </p:cTn>
                                        <p:tgtEl>
                                          <p:spTgt spid="43"/>
                                        </p:tgtEl>
                                        <p:attrNameLst>
                                          <p:attrName>style.visibility</p:attrName>
                                        </p:attrNameLst>
                                      </p:cBhvr>
                                      <p:to>
                                        <p:strVal val="hidden"/>
                                      </p:to>
                                    </p:set>
                                  </p:childTnLst>
                                </p:cTn>
                              </p:par>
                            </p:childTnLst>
                          </p:cTn>
                        </p:par>
                      </p:childTnLst>
                    </p:cTn>
                  </p:par>
                  <p:par>
                    <p:cTn id="187" fill="hold">
                      <p:stCondLst>
                        <p:cond delay="indefinite"/>
                      </p:stCondLst>
                      <p:childTnLst>
                        <p:par>
                          <p:cTn id="188" fill="hold">
                            <p:stCondLst>
                              <p:cond delay="0"/>
                            </p:stCondLst>
                            <p:childTnLst>
                              <p:par>
                                <p:cTn id="189" presetID="3" presetClass="entr" presetSubtype="10" fill="hold" nodeType="clickEffect">
                                  <p:stCondLst>
                                    <p:cond delay="0"/>
                                  </p:stCondLst>
                                  <p:childTnLst>
                                    <p:set>
                                      <p:cBhvr>
                                        <p:cTn id="190" dur="1" fill="hold">
                                          <p:stCondLst>
                                            <p:cond delay="0"/>
                                          </p:stCondLst>
                                        </p:cTn>
                                        <p:tgtEl>
                                          <p:spTgt spid="34"/>
                                        </p:tgtEl>
                                        <p:attrNameLst>
                                          <p:attrName>style.visibility</p:attrName>
                                        </p:attrNameLst>
                                      </p:cBhvr>
                                      <p:to>
                                        <p:strVal val="visible"/>
                                      </p:to>
                                    </p:set>
                                    <p:animEffect transition="in" filter="blinds(horizontal)">
                                      <p:cBhvr>
                                        <p:cTn id="191" dur="500"/>
                                        <p:tgtEl>
                                          <p:spTgt spid="34"/>
                                        </p:tgtEl>
                                      </p:cBhvr>
                                    </p:animEffect>
                                  </p:childTnLst>
                                </p:cTn>
                              </p:par>
                            </p:childTnLst>
                          </p:cTn>
                        </p:par>
                      </p:childTnLst>
                    </p:cTn>
                  </p:par>
                  <p:par>
                    <p:cTn id="192" fill="hold">
                      <p:stCondLst>
                        <p:cond delay="indefinite"/>
                      </p:stCondLst>
                      <p:childTnLst>
                        <p:par>
                          <p:cTn id="193" fill="hold">
                            <p:stCondLst>
                              <p:cond delay="0"/>
                            </p:stCondLst>
                            <p:childTnLst>
                              <p:par>
                                <p:cTn id="194" presetID="26" presetClass="entr" presetSubtype="0" fill="hold" grpId="0" nodeType="clickEffect">
                                  <p:stCondLst>
                                    <p:cond delay="0"/>
                                  </p:stCondLst>
                                  <p:childTnLst>
                                    <p:set>
                                      <p:cBhvr>
                                        <p:cTn id="195" dur="1" fill="hold">
                                          <p:stCondLst>
                                            <p:cond delay="0"/>
                                          </p:stCondLst>
                                        </p:cTn>
                                        <p:tgtEl>
                                          <p:spTgt spid="39"/>
                                        </p:tgtEl>
                                        <p:attrNameLst>
                                          <p:attrName>style.visibility</p:attrName>
                                        </p:attrNameLst>
                                      </p:cBhvr>
                                      <p:to>
                                        <p:strVal val="visible"/>
                                      </p:to>
                                    </p:set>
                                    <p:animEffect transition="in" filter="wipe(down)">
                                      <p:cBhvr>
                                        <p:cTn id="196" dur="580">
                                          <p:stCondLst>
                                            <p:cond delay="0"/>
                                          </p:stCondLst>
                                        </p:cTn>
                                        <p:tgtEl>
                                          <p:spTgt spid="39"/>
                                        </p:tgtEl>
                                      </p:cBhvr>
                                    </p:animEffect>
                                    <p:anim calcmode="lin" valueType="num">
                                      <p:cBhvr>
                                        <p:cTn id="197" dur="1822" tmFilter="0,0; 0.14,0.36; 0.43,0.73; 0.71,0.91; 1.0,1.0">
                                          <p:stCondLst>
                                            <p:cond delay="0"/>
                                          </p:stCondLst>
                                        </p:cTn>
                                        <p:tgtEl>
                                          <p:spTgt spid="39"/>
                                        </p:tgtEl>
                                        <p:attrNameLst>
                                          <p:attrName>ppt_x</p:attrName>
                                        </p:attrNameLst>
                                      </p:cBhvr>
                                      <p:tavLst>
                                        <p:tav tm="0">
                                          <p:val>
                                            <p:strVal val="#ppt_x-0.25"/>
                                          </p:val>
                                        </p:tav>
                                        <p:tav tm="100000">
                                          <p:val>
                                            <p:strVal val="#ppt_x"/>
                                          </p:val>
                                        </p:tav>
                                      </p:tavLst>
                                    </p:anim>
                                    <p:anim calcmode="lin" valueType="num">
                                      <p:cBhvr>
                                        <p:cTn id="198" dur="664" tmFilter="0.0,0.0; 0.25,0.07; 0.50,0.2; 0.75,0.467; 1.0,1.0">
                                          <p:stCondLst>
                                            <p:cond delay="0"/>
                                          </p:stCondLst>
                                        </p:cTn>
                                        <p:tgtEl>
                                          <p:spTgt spid="39"/>
                                        </p:tgtEl>
                                        <p:attrNameLst>
                                          <p:attrName>ppt_y</p:attrName>
                                        </p:attrNameLst>
                                      </p:cBhvr>
                                      <p:tavLst>
                                        <p:tav tm="0" fmla="#ppt_y-sin(pi*$)/3">
                                          <p:val>
                                            <p:fltVal val="0.5"/>
                                          </p:val>
                                        </p:tav>
                                        <p:tav tm="100000">
                                          <p:val>
                                            <p:fltVal val="1"/>
                                          </p:val>
                                        </p:tav>
                                      </p:tavLst>
                                    </p:anim>
                                    <p:anim calcmode="lin" valueType="num">
                                      <p:cBhvr>
                                        <p:cTn id="199" dur="664" tmFilter="0, 0; 0.125,0.2665; 0.25,0.4; 0.375,0.465; 0.5,0.5;  0.625,0.535; 0.75,0.6; 0.875,0.7335; 1,1">
                                          <p:stCondLst>
                                            <p:cond delay="664"/>
                                          </p:stCondLst>
                                        </p:cTn>
                                        <p:tgtEl>
                                          <p:spTgt spid="39"/>
                                        </p:tgtEl>
                                        <p:attrNameLst>
                                          <p:attrName>ppt_y</p:attrName>
                                        </p:attrNameLst>
                                      </p:cBhvr>
                                      <p:tavLst>
                                        <p:tav tm="0" fmla="#ppt_y-sin(pi*$)/9">
                                          <p:val>
                                            <p:fltVal val="0"/>
                                          </p:val>
                                        </p:tav>
                                        <p:tav tm="100000">
                                          <p:val>
                                            <p:fltVal val="1"/>
                                          </p:val>
                                        </p:tav>
                                      </p:tavLst>
                                    </p:anim>
                                    <p:anim calcmode="lin" valueType="num">
                                      <p:cBhvr>
                                        <p:cTn id="200" dur="332" tmFilter="0, 0; 0.125,0.2665; 0.25,0.4; 0.375,0.465; 0.5,0.5;  0.625,0.535; 0.75,0.6; 0.875,0.7335; 1,1">
                                          <p:stCondLst>
                                            <p:cond delay="1324"/>
                                          </p:stCondLst>
                                        </p:cTn>
                                        <p:tgtEl>
                                          <p:spTgt spid="39"/>
                                        </p:tgtEl>
                                        <p:attrNameLst>
                                          <p:attrName>ppt_y</p:attrName>
                                        </p:attrNameLst>
                                      </p:cBhvr>
                                      <p:tavLst>
                                        <p:tav tm="0" fmla="#ppt_y-sin(pi*$)/27">
                                          <p:val>
                                            <p:fltVal val="0"/>
                                          </p:val>
                                        </p:tav>
                                        <p:tav tm="100000">
                                          <p:val>
                                            <p:fltVal val="1"/>
                                          </p:val>
                                        </p:tav>
                                      </p:tavLst>
                                    </p:anim>
                                    <p:anim calcmode="lin" valueType="num">
                                      <p:cBhvr>
                                        <p:cTn id="201" dur="164" tmFilter="0, 0; 0.125,0.2665; 0.25,0.4; 0.375,0.465; 0.5,0.5;  0.625,0.535; 0.75,0.6; 0.875,0.7335; 1,1">
                                          <p:stCondLst>
                                            <p:cond delay="1656"/>
                                          </p:stCondLst>
                                        </p:cTn>
                                        <p:tgtEl>
                                          <p:spTgt spid="39"/>
                                        </p:tgtEl>
                                        <p:attrNameLst>
                                          <p:attrName>ppt_y</p:attrName>
                                        </p:attrNameLst>
                                      </p:cBhvr>
                                      <p:tavLst>
                                        <p:tav tm="0" fmla="#ppt_y-sin(pi*$)/81">
                                          <p:val>
                                            <p:fltVal val="0"/>
                                          </p:val>
                                        </p:tav>
                                        <p:tav tm="100000">
                                          <p:val>
                                            <p:fltVal val="1"/>
                                          </p:val>
                                        </p:tav>
                                      </p:tavLst>
                                    </p:anim>
                                    <p:animScale>
                                      <p:cBhvr>
                                        <p:cTn id="202" dur="26">
                                          <p:stCondLst>
                                            <p:cond delay="650"/>
                                          </p:stCondLst>
                                        </p:cTn>
                                        <p:tgtEl>
                                          <p:spTgt spid="39"/>
                                        </p:tgtEl>
                                      </p:cBhvr>
                                      <p:to x="100000" y="60000"/>
                                    </p:animScale>
                                    <p:animScale>
                                      <p:cBhvr>
                                        <p:cTn id="203" dur="166" decel="50000">
                                          <p:stCondLst>
                                            <p:cond delay="676"/>
                                          </p:stCondLst>
                                        </p:cTn>
                                        <p:tgtEl>
                                          <p:spTgt spid="39"/>
                                        </p:tgtEl>
                                      </p:cBhvr>
                                      <p:to x="100000" y="100000"/>
                                    </p:animScale>
                                    <p:animScale>
                                      <p:cBhvr>
                                        <p:cTn id="204" dur="26">
                                          <p:stCondLst>
                                            <p:cond delay="1312"/>
                                          </p:stCondLst>
                                        </p:cTn>
                                        <p:tgtEl>
                                          <p:spTgt spid="39"/>
                                        </p:tgtEl>
                                      </p:cBhvr>
                                      <p:to x="100000" y="80000"/>
                                    </p:animScale>
                                    <p:animScale>
                                      <p:cBhvr>
                                        <p:cTn id="205" dur="166" decel="50000">
                                          <p:stCondLst>
                                            <p:cond delay="1338"/>
                                          </p:stCondLst>
                                        </p:cTn>
                                        <p:tgtEl>
                                          <p:spTgt spid="39"/>
                                        </p:tgtEl>
                                      </p:cBhvr>
                                      <p:to x="100000" y="100000"/>
                                    </p:animScale>
                                    <p:animScale>
                                      <p:cBhvr>
                                        <p:cTn id="206" dur="26">
                                          <p:stCondLst>
                                            <p:cond delay="1642"/>
                                          </p:stCondLst>
                                        </p:cTn>
                                        <p:tgtEl>
                                          <p:spTgt spid="39"/>
                                        </p:tgtEl>
                                      </p:cBhvr>
                                      <p:to x="100000" y="90000"/>
                                    </p:animScale>
                                    <p:animScale>
                                      <p:cBhvr>
                                        <p:cTn id="207" dur="166" decel="50000">
                                          <p:stCondLst>
                                            <p:cond delay="1668"/>
                                          </p:stCondLst>
                                        </p:cTn>
                                        <p:tgtEl>
                                          <p:spTgt spid="39"/>
                                        </p:tgtEl>
                                      </p:cBhvr>
                                      <p:to x="100000" y="100000"/>
                                    </p:animScale>
                                    <p:animScale>
                                      <p:cBhvr>
                                        <p:cTn id="208" dur="26">
                                          <p:stCondLst>
                                            <p:cond delay="1808"/>
                                          </p:stCondLst>
                                        </p:cTn>
                                        <p:tgtEl>
                                          <p:spTgt spid="39"/>
                                        </p:tgtEl>
                                      </p:cBhvr>
                                      <p:to x="100000" y="95000"/>
                                    </p:animScale>
                                    <p:animScale>
                                      <p:cBhvr>
                                        <p:cTn id="209" dur="166" decel="50000">
                                          <p:stCondLst>
                                            <p:cond delay="1834"/>
                                          </p:stCondLst>
                                        </p:cTn>
                                        <p:tgtEl>
                                          <p:spTgt spid="39"/>
                                        </p:tgtEl>
                                      </p:cBhvr>
                                      <p:to x="100000" y="100000"/>
                                    </p:animScale>
                                  </p:childTnLst>
                                </p:cTn>
                              </p:par>
                            </p:childTnLst>
                          </p:cTn>
                        </p:par>
                      </p:childTnLst>
                    </p:cTn>
                  </p:par>
                  <p:par>
                    <p:cTn id="210" fill="hold">
                      <p:stCondLst>
                        <p:cond delay="indefinite"/>
                      </p:stCondLst>
                      <p:childTnLst>
                        <p:par>
                          <p:cTn id="211" fill="hold">
                            <p:stCondLst>
                              <p:cond delay="0"/>
                            </p:stCondLst>
                            <p:childTnLst>
                              <p:par>
                                <p:cTn id="212" presetID="10" presetClass="entr" presetSubtype="0" fill="hold" grpId="0" nodeType="clickEffect">
                                  <p:stCondLst>
                                    <p:cond delay="0"/>
                                  </p:stCondLst>
                                  <p:childTnLst>
                                    <p:set>
                                      <p:cBhvr>
                                        <p:cTn id="213" dur="1" fill="hold">
                                          <p:stCondLst>
                                            <p:cond delay="0"/>
                                          </p:stCondLst>
                                        </p:cTn>
                                        <p:tgtEl>
                                          <p:spTgt spid="37"/>
                                        </p:tgtEl>
                                        <p:attrNameLst>
                                          <p:attrName>style.visibility</p:attrName>
                                        </p:attrNameLst>
                                      </p:cBhvr>
                                      <p:to>
                                        <p:strVal val="visible"/>
                                      </p:to>
                                    </p:set>
                                    <p:animEffect transition="in" filter="fade">
                                      <p:cBhvr>
                                        <p:cTn id="214" dur="2000"/>
                                        <p:tgtEl>
                                          <p:spTgt spid="37"/>
                                        </p:tgtEl>
                                      </p:cBhvr>
                                    </p:animEffect>
                                  </p:childTnLst>
                                </p:cTn>
                              </p:par>
                            </p:childTnLst>
                          </p:cTn>
                        </p:par>
                      </p:childTnLst>
                    </p:cTn>
                  </p:par>
                  <p:par>
                    <p:cTn id="215" fill="hold">
                      <p:stCondLst>
                        <p:cond delay="indefinite"/>
                      </p:stCondLst>
                      <p:childTnLst>
                        <p:par>
                          <p:cTn id="216" fill="hold">
                            <p:stCondLst>
                              <p:cond delay="0"/>
                            </p:stCondLst>
                            <p:childTnLst>
                              <p:par>
                                <p:cTn id="217" presetID="22" presetClass="entr" presetSubtype="8" fill="hold" nodeType="clickEffect">
                                  <p:stCondLst>
                                    <p:cond delay="0"/>
                                  </p:stCondLst>
                                  <p:childTnLst>
                                    <p:set>
                                      <p:cBhvr>
                                        <p:cTn id="218" dur="1" fill="hold">
                                          <p:stCondLst>
                                            <p:cond delay="0"/>
                                          </p:stCondLst>
                                        </p:cTn>
                                        <p:tgtEl>
                                          <p:spTgt spid="44"/>
                                        </p:tgtEl>
                                        <p:attrNameLst>
                                          <p:attrName>style.visibility</p:attrName>
                                        </p:attrNameLst>
                                      </p:cBhvr>
                                      <p:to>
                                        <p:strVal val="visible"/>
                                      </p:to>
                                    </p:set>
                                    <p:animEffect transition="in" filter="wipe(left)">
                                      <p:cBhvr>
                                        <p:cTn id="219" dur="2000"/>
                                        <p:tgtEl>
                                          <p:spTgt spid="44"/>
                                        </p:tgtEl>
                                      </p:cBhvr>
                                    </p:animEffect>
                                  </p:childTnLst>
                                </p:cTn>
                              </p:par>
                            </p:childTnLst>
                          </p:cTn>
                        </p:par>
                      </p:childTnLst>
                    </p:cTn>
                  </p:par>
                  <p:par>
                    <p:cTn id="220" fill="hold">
                      <p:stCondLst>
                        <p:cond delay="indefinite"/>
                      </p:stCondLst>
                      <p:childTnLst>
                        <p:par>
                          <p:cTn id="221" fill="hold">
                            <p:stCondLst>
                              <p:cond delay="0"/>
                            </p:stCondLst>
                            <p:childTnLst>
                              <p:par>
                                <p:cTn id="222" presetID="22" presetClass="entr" presetSubtype="4" fill="hold" nodeType="clickEffect">
                                  <p:stCondLst>
                                    <p:cond delay="0"/>
                                  </p:stCondLst>
                                  <p:childTnLst>
                                    <p:set>
                                      <p:cBhvr>
                                        <p:cTn id="223" dur="1" fill="hold">
                                          <p:stCondLst>
                                            <p:cond delay="0"/>
                                          </p:stCondLst>
                                        </p:cTn>
                                        <p:tgtEl>
                                          <p:spTgt spid="46"/>
                                        </p:tgtEl>
                                        <p:attrNameLst>
                                          <p:attrName>style.visibility</p:attrName>
                                        </p:attrNameLst>
                                      </p:cBhvr>
                                      <p:to>
                                        <p:strVal val="visible"/>
                                      </p:to>
                                    </p:set>
                                    <p:animEffect transition="in" filter="wipe(down)">
                                      <p:cBhvr>
                                        <p:cTn id="224" dur="500"/>
                                        <p:tgtEl>
                                          <p:spTgt spid="46"/>
                                        </p:tgtEl>
                                      </p:cBhvr>
                                    </p:animEffect>
                                  </p:childTnLst>
                                </p:cTn>
                              </p:par>
                            </p:childTnLst>
                          </p:cTn>
                        </p:par>
                      </p:childTnLst>
                    </p:cTn>
                  </p:par>
                  <p:par>
                    <p:cTn id="225" fill="hold">
                      <p:stCondLst>
                        <p:cond delay="indefinite"/>
                      </p:stCondLst>
                      <p:childTnLst>
                        <p:par>
                          <p:cTn id="226" fill="hold">
                            <p:stCondLst>
                              <p:cond delay="0"/>
                            </p:stCondLst>
                            <p:childTnLst>
                              <p:par>
                                <p:cTn id="227" presetID="3" presetClass="entr" presetSubtype="10" fill="hold" nodeType="clickEffect">
                                  <p:stCondLst>
                                    <p:cond delay="0"/>
                                  </p:stCondLst>
                                  <p:childTnLst>
                                    <p:set>
                                      <p:cBhvr>
                                        <p:cTn id="228" dur="1" fill="hold">
                                          <p:stCondLst>
                                            <p:cond delay="0"/>
                                          </p:stCondLst>
                                        </p:cTn>
                                        <p:tgtEl>
                                          <p:spTgt spid="47"/>
                                        </p:tgtEl>
                                        <p:attrNameLst>
                                          <p:attrName>style.visibility</p:attrName>
                                        </p:attrNameLst>
                                      </p:cBhvr>
                                      <p:to>
                                        <p:strVal val="visible"/>
                                      </p:to>
                                    </p:set>
                                    <p:animEffect transition="in" filter="blinds(horizontal)">
                                      <p:cBhvr>
                                        <p:cTn id="229" dur="500"/>
                                        <p:tgtEl>
                                          <p:spTgt spid="47"/>
                                        </p:tgtEl>
                                      </p:cBhvr>
                                    </p:animEffect>
                                  </p:childTnLst>
                                </p:cTn>
                              </p:par>
                            </p:childTnLst>
                          </p:cTn>
                        </p:par>
                      </p:childTnLst>
                    </p:cTn>
                  </p:par>
                  <p:par>
                    <p:cTn id="230" fill="hold">
                      <p:stCondLst>
                        <p:cond delay="indefinite"/>
                      </p:stCondLst>
                      <p:childTnLst>
                        <p:par>
                          <p:cTn id="231" fill="hold">
                            <p:stCondLst>
                              <p:cond delay="0"/>
                            </p:stCondLst>
                            <p:childTnLst>
                              <p:par>
                                <p:cTn id="232" presetID="3" presetClass="entr" presetSubtype="10" fill="hold" nodeType="clickEffect">
                                  <p:stCondLst>
                                    <p:cond delay="0"/>
                                  </p:stCondLst>
                                  <p:childTnLst>
                                    <p:set>
                                      <p:cBhvr>
                                        <p:cTn id="233" dur="1" fill="hold">
                                          <p:stCondLst>
                                            <p:cond delay="0"/>
                                          </p:stCondLst>
                                        </p:cTn>
                                        <p:tgtEl>
                                          <p:spTgt spid="45"/>
                                        </p:tgtEl>
                                        <p:attrNameLst>
                                          <p:attrName>style.visibility</p:attrName>
                                        </p:attrNameLst>
                                      </p:cBhvr>
                                      <p:to>
                                        <p:strVal val="visible"/>
                                      </p:to>
                                    </p:set>
                                    <p:animEffect transition="in" filter="blinds(horizontal)">
                                      <p:cBhvr>
                                        <p:cTn id="234" dur="500"/>
                                        <p:tgtEl>
                                          <p:spTgt spid="45"/>
                                        </p:tgtEl>
                                      </p:cBhvr>
                                    </p:animEffect>
                                  </p:childTnLst>
                                </p:cTn>
                              </p:par>
                            </p:childTnLst>
                          </p:cTn>
                        </p:par>
                      </p:childTnLst>
                    </p:cTn>
                  </p:par>
                  <p:par>
                    <p:cTn id="235" fill="hold">
                      <p:stCondLst>
                        <p:cond delay="indefinite"/>
                      </p:stCondLst>
                      <p:childTnLst>
                        <p:par>
                          <p:cTn id="236" fill="hold">
                            <p:stCondLst>
                              <p:cond delay="0"/>
                            </p:stCondLst>
                            <p:childTnLst>
                              <p:par>
                                <p:cTn id="237" presetID="3" presetClass="entr" presetSubtype="10" fill="hold" nodeType="clickEffect">
                                  <p:stCondLst>
                                    <p:cond delay="0"/>
                                  </p:stCondLst>
                                  <p:childTnLst>
                                    <p:set>
                                      <p:cBhvr>
                                        <p:cTn id="238" dur="1" fill="hold">
                                          <p:stCondLst>
                                            <p:cond delay="0"/>
                                          </p:stCondLst>
                                        </p:cTn>
                                        <p:tgtEl>
                                          <p:spTgt spid="25"/>
                                        </p:tgtEl>
                                        <p:attrNameLst>
                                          <p:attrName>style.visibility</p:attrName>
                                        </p:attrNameLst>
                                      </p:cBhvr>
                                      <p:to>
                                        <p:strVal val="visible"/>
                                      </p:to>
                                    </p:set>
                                    <p:animEffect transition="in" filter="blinds(horizontal)">
                                      <p:cBhvr>
                                        <p:cTn id="239" dur="500"/>
                                        <p:tgtEl>
                                          <p:spTgt spid="25"/>
                                        </p:tgtEl>
                                      </p:cBhvr>
                                    </p:animEffect>
                                  </p:childTnLst>
                                </p:cTn>
                              </p:par>
                            </p:childTnLst>
                          </p:cTn>
                        </p:par>
                      </p:childTnLst>
                    </p:cTn>
                  </p:par>
                  <p:par>
                    <p:cTn id="240" fill="hold">
                      <p:stCondLst>
                        <p:cond delay="indefinite"/>
                      </p:stCondLst>
                      <p:childTnLst>
                        <p:par>
                          <p:cTn id="241" fill="hold">
                            <p:stCondLst>
                              <p:cond delay="0"/>
                            </p:stCondLst>
                            <p:childTnLst>
                              <p:par>
                                <p:cTn id="242" presetID="3" presetClass="entr" presetSubtype="10" fill="hold" nodeType="clickEffect">
                                  <p:stCondLst>
                                    <p:cond delay="0"/>
                                  </p:stCondLst>
                                  <p:childTnLst>
                                    <p:set>
                                      <p:cBhvr>
                                        <p:cTn id="243" dur="1" fill="hold">
                                          <p:stCondLst>
                                            <p:cond delay="0"/>
                                          </p:stCondLst>
                                        </p:cTn>
                                        <p:tgtEl>
                                          <p:spTgt spid="26"/>
                                        </p:tgtEl>
                                        <p:attrNameLst>
                                          <p:attrName>style.visibility</p:attrName>
                                        </p:attrNameLst>
                                      </p:cBhvr>
                                      <p:to>
                                        <p:strVal val="visible"/>
                                      </p:to>
                                    </p:set>
                                    <p:animEffect transition="in" filter="blinds(horizontal)">
                                      <p:cBhvr>
                                        <p:cTn id="244" dur="500"/>
                                        <p:tgtEl>
                                          <p:spTgt spid="26"/>
                                        </p:tgtEl>
                                      </p:cBhvr>
                                    </p:animEffect>
                                  </p:childTnLst>
                                </p:cTn>
                              </p:par>
                            </p:childTnLst>
                          </p:cTn>
                        </p:par>
                      </p:childTnLst>
                    </p:cTn>
                  </p:par>
                  <p:par>
                    <p:cTn id="245" fill="hold">
                      <p:stCondLst>
                        <p:cond delay="indefinite"/>
                      </p:stCondLst>
                      <p:childTnLst>
                        <p:par>
                          <p:cTn id="246" fill="hold">
                            <p:stCondLst>
                              <p:cond delay="0"/>
                            </p:stCondLst>
                            <p:childTnLst>
                              <p:par>
                                <p:cTn id="247" presetID="3" presetClass="entr" presetSubtype="10" fill="hold" nodeType="clickEffect">
                                  <p:stCondLst>
                                    <p:cond delay="0"/>
                                  </p:stCondLst>
                                  <p:childTnLst>
                                    <p:set>
                                      <p:cBhvr>
                                        <p:cTn id="248" dur="1" fill="hold">
                                          <p:stCondLst>
                                            <p:cond delay="0"/>
                                          </p:stCondLst>
                                        </p:cTn>
                                        <p:tgtEl>
                                          <p:spTgt spid="27"/>
                                        </p:tgtEl>
                                        <p:attrNameLst>
                                          <p:attrName>style.visibility</p:attrName>
                                        </p:attrNameLst>
                                      </p:cBhvr>
                                      <p:to>
                                        <p:strVal val="visible"/>
                                      </p:to>
                                    </p:set>
                                    <p:animEffect transition="in" filter="blinds(horizontal)">
                                      <p:cBhvr>
                                        <p:cTn id="249" dur="500"/>
                                        <p:tgtEl>
                                          <p:spTgt spid="27"/>
                                        </p:tgtEl>
                                      </p:cBhvr>
                                    </p:animEffect>
                                  </p:childTnLst>
                                </p:cTn>
                              </p:par>
                            </p:childTnLst>
                          </p:cTn>
                        </p:par>
                      </p:childTnLst>
                    </p:cTn>
                  </p:par>
                  <p:par>
                    <p:cTn id="250" fill="hold">
                      <p:stCondLst>
                        <p:cond delay="indefinite"/>
                      </p:stCondLst>
                      <p:childTnLst>
                        <p:par>
                          <p:cTn id="251" fill="hold">
                            <p:stCondLst>
                              <p:cond delay="0"/>
                            </p:stCondLst>
                            <p:childTnLst>
                              <p:par>
                                <p:cTn id="252" presetID="26" presetClass="entr" presetSubtype="0" fill="hold" grpId="0" nodeType="clickEffect">
                                  <p:stCondLst>
                                    <p:cond delay="0"/>
                                  </p:stCondLst>
                                  <p:childTnLst>
                                    <p:set>
                                      <p:cBhvr>
                                        <p:cTn id="253" dur="1" fill="hold">
                                          <p:stCondLst>
                                            <p:cond delay="0"/>
                                          </p:stCondLst>
                                        </p:cTn>
                                        <p:tgtEl>
                                          <p:spTgt spid="247"/>
                                        </p:tgtEl>
                                        <p:attrNameLst>
                                          <p:attrName>style.visibility</p:attrName>
                                        </p:attrNameLst>
                                      </p:cBhvr>
                                      <p:to>
                                        <p:strVal val="visible"/>
                                      </p:to>
                                    </p:set>
                                    <p:animEffect transition="in" filter="wipe(down)">
                                      <p:cBhvr>
                                        <p:cTn id="254" dur="580">
                                          <p:stCondLst>
                                            <p:cond delay="0"/>
                                          </p:stCondLst>
                                        </p:cTn>
                                        <p:tgtEl>
                                          <p:spTgt spid="247"/>
                                        </p:tgtEl>
                                      </p:cBhvr>
                                    </p:animEffect>
                                    <p:anim calcmode="lin" valueType="num">
                                      <p:cBhvr>
                                        <p:cTn id="255" dur="1822" tmFilter="0,0; 0.14,0.36; 0.43,0.73; 0.71,0.91; 1.0,1.0">
                                          <p:stCondLst>
                                            <p:cond delay="0"/>
                                          </p:stCondLst>
                                        </p:cTn>
                                        <p:tgtEl>
                                          <p:spTgt spid="247"/>
                                        </p:tgtEl>
                                        <p:attrNameLst>
                                          <p:attrName>ppt_x</p:attrName>
                                        </p:attrNameLst>
                                      </p:cBhvr>
                                      <p:tavLst>
                                        <p:tav tm="0">
                                          <p:val>
                                            <p:strVal val="#ppt_x-0.25"/>
                                          </p:val>
                                        </p:tav>
                                        <p:tav tm="100000">
                                          <p:val>
                                            <p:strVal val="#ppt_x"/>
                                          </p:val>
                                        </p:tav>
                                      </p:tavLst>
                                    </p:anim>
                                    <p:anim calcmode="lin" valueType="num">
                                      <p:cBhvr>
                                        <p:cTn id="256" dur="664" tmFilter="0.0,0.0; 0.25,0.07; 0.50,0.2; 0.75,0.467; 1.0,1.0">
                                          <p:stCondLst>
                                            <p:cond delay="0"/>
                                          </p:stCondLst>
                                        </p:cTn>
                                        <p:tgtEl>
                                          <p:spTgt spid="247"/>
                                        </p:tgtEl>
                                        <p:attrNameLst>
                                          <p:attrName>ppt_y</p:attrName>
                                        </p:attrNameLst>
                                      </p:cBhvr>
                                      <p:tavLst>
                                        <p:tav tm="0" fmla="#ppt_y-sin(pi*$)/3">
                                          <p:val>
                                            <p:fltVal val="0.5"/>
                                          </p:val>
                                        </p:tav>
                                        <p:tav tm="100000">
                                          <p:val>
                                            <p:fltVal val="1"/>
                                          </p:val>
                                        </p:tav>
                                      </p:tavLst>
                                    </p:anim>
                                    <p:anim calcmode="lin" valueType="num">
                                      <p:cBhvr>
                                        <p:cTn id="257" dur="664" tmFilter="0, 0; 0.125,0.2665; 0.25,0.4; 0.375,0.465; 0.5,0.5;  0.625,0.535; 0.75,0.6; 0.875,0.7335; 1,1">
                                          <p:stCondLst>
                                            <p:cond delay="664"/>
                                          </p:stCondLst>
                                        </p:cTn>
                                        <p:tgtEl>
                                          <p:spTgt spid="247"/>
                                        </p:tgtEl>
                                        <p:attrNameLst>
                                          <p:attrName>ppt_y</p:attrName>
                                        </p:attrNameLst>
                                      </p:cBhvr>
                                      <p:tavLst>
                                        <p:tav tm="0" fmla="#ppt_y-sin(pi*$)/9">
                                          <p:val>
                                            <p:fltVal val="0"/>
                                          </p:val>
                                        </p:tav>
                                        <p:tav tm="100000">
                                          <p:val>
                                            <p:fltVal val="1"/>
                                          </p:val>
                                        </p:tav>
                                      </p:tavLst>
                                    </p:anim>
                                    <p:anim calcmode="lin" valueType="num">
                                      <p:cBhvr>
                                        <p:cTn id="258" dur="332" tmFilter="0, 0; 0.125,0.2665; 0.25,0.4; 0.375,0.465; 0.5,0.5;  0.625,0.535; 0.75,0.6; 0.875,0.7335; 1,1">
                                          <p:stCondLst>
                                            <p:cond delay="1324"/>
                                          </p:stCondLst>
                                        </p:cTn>
                                        <p:tgtEl>
                                          <p:spTgt spid="247"/>
                                        </p:tgtEl>
                                        <p:attrNameLst>
                                          <p:attrName>ppt_y</p:attrName>
                                        </p:attrNameLst>
                                      </p:cBhvr>
                                      <p:tavLst>
                                        <p:tav tm="0" fmla="#ppt_y-sin(pi*$)/27">
                                          <p:val>
                                            <p:fltVal val="0"/>
                                          </p:val>
                                        </p:tav>
                                        <p:tav tm="100000">
                                          <p:val>
                                            <p:fltVal val="1"/>
                                          </p:val>
                                        </p:tav>
                                      </p:tavLst>
                                    </p:anim>
                                    <p:anim calcmode="lin" valueType="num">
                                      <p:cBhvr>
                                        <p:cTn id="259" dur="164" tmFilter="0, 0; 0.125,0.2665; 0.25,0.4; 0.375,0.465; 0.5,0.5;  0.625,0.535; 0.75,0.6; 0.875,0.7335; 1,1">
                                          <p:stCondLst>
                                            <p:cond delay="1656"/>
                                          </p:stCondLst>
                                        </p:cTn>
                                        <p:tgtEl>
                                          <p:spTgt spid="247"/>
                                        </p:tgtEl>
                                        <p:attrNameLst>
                                          <p:attrName>ppt_y</p:attrName>
                                        </p:attrNameLst>
                                      </p:cBhvr>
                                      <p:tavLst>
                                        <p:tav tm="0" fmla="#ppt_y-sin(pi*$)/81">
                                          <p:val>
                                            <p:fltVal val="0"/>
                                          </p:val>
                                        </p:tav>
                                        <p:tav tm="100000">
                                          <p:val>
                                            <p:fltVal val="1"/>
                                          </p:val>
                                        </p:tav>
                                      </p:tavLst>
                                    </p:anim>
                                    <p:animScale>
                                      <p:cBhvr>
                                        <p:cTn id="260" dur="26">
                                          <p:stCondLst>
                                            <p:cond delay="650"/>
                                          </p:stCondLst>
                                        </p:cTn>
                                        <p:tgtEl>
                                          <p:spTgt spid="247"/>
                                        </p:tgtEl>
                                      </p:cBhvr>
                                      <p:to x="100000" y="60000"/>
                                    </p:animScale>
                                    <p:animScale>
                                      <p:cBhvr>
                                        <p:cTn id="261" dur="166" decel="50000">
                                          <p:stCondLst>
                                            <p:cond delay="676"/>
                                          </p:stCondLst>
                                        </p:cTn>
                                        <p:tgtEl>
                                          <p:spTgt spid="247"/>
                                        </p:tgtEl>
                                      </p:cBhvr>
                                      <p:to x="100000" y="100000"/>
                                    </p:animScale>
                                    <p:animScale>
                                      <p:cBhvr>
                                        <p:cTn id="262" dur="26">
                                          <p:stCondLst>
                                            <p:cond delay="1312"/>
                                          </p:stCondLst>
                                        </p:cTn>
                                        <p:tgtEl>
                                          <p:spTgt spid="247"/>
                                        </p:tgtEl>
                                      </p:cBhvr>
                                      <p:to x="100000" y="80000"/>
                                    </p:animScale>
                                    <p:animScale>
                                      <p:cBhvr>
                                        <p:cTn id="263" dur="166" decel="50000">
                                          <p:stCondLst>
                                            <p:cond delay="1338"/>
                                          </p:stCondLst>
                                        </p:cTn>
                                        <p:tgtEl>
                                          <p:spTgt spid="247"/>
                                        </p:tgtEl>
                                      </p:cBhvr>
                                      <p:to x="100000" y="100000"/>
                                    </p:animScale>
                                    <p:animScale>
                                      <p:cBhvr>
                                        <p:cTn id="264" dur="26">
                                          <p:stCondLst>
                                            <p:cond delay="1642"/>
                                          </p:stCondLst>
                                        </p:cTn>
                                        <p:tgtEl>
                                          <p:spTgt spid="247"/>
                                        </p:tgtEl>
                                      </p:cBhvr>
                                      <p:to x="100000" y="90000"/>
                                    </p:animScale>
                                    <p:animScale>
                                      <p:cBhvr>
                                        <p:cTn id="265" dur="166" decel="50000">
                                          <p:stCondLst>
                                            <p:cond delay="1668"/>
                                          </p:stCondLst>
                                        </p:cTn>
                                        <p:tgtEl>
                                          <p:spTgt spid="247"/>
                                        </p:tgtEl>
                                      </p:cBhvr>
                                      <p:to x="100000" y="100000"/>
                                    </p:animScale>
                                    <p:animScale>
                                      <p:cBhvr>
                                        <p:cTn id="266" dur="26">
                                          <p:stCondLst>
                                            <p:cond delay="1808"/>
                                          </p:stCondLst>
                                        </p:cTn>
                                        <p:tgtEl>
                                          <p:spTgt spid="247"/>
                                        </p:tgtEl>
                                      </p:cBhvr>
                                      <p:to x="100000" y="95000"/>
                                    </p:animScale>
                                    <p:animScale>
                                      <p:cBhvr>
                                        <p:cTn id="267" dur="166" decel="50000">
                                          <p:stCondLst>
                                            <p:cond delay="1834"/>
                                          </p:stCondLst>
                                        </p:cTn>
                                        <p:tgtEl>
                                          <p:spTgt spid="247"/>
                                        </p:tgtEl>
                                      </p:cBhvr>
                                      <p:to x="100000" y="100000"/>
                                    </p:animScale>
                                  </p:childTnLst>
                                </p:cTn>
                              </p:par>
                            </p:childTnLst>
                          </p:cTn>
                        </p:par>
                      </p:childTnLst>
                    </p:cTn>
                  </p:par>
                  <p:par>
                    <p:cTn id="268" fill="hold">
                      <p:stCondLst>
                        <p:cond delay="indefinite"/>
                      </p:stCondLst>
                      <p:childTnLst>
                        <p:par>
                          <p:cTn id="269" fill="hold">
                            <p:stCondLst>
                              <p:cond delay="0"/>
                            </p:stCondLst>
                            <p:childTnLst>
                              <p:par>
                                <p:cTn id="270" presetID="10" presetClass="exit" presetSubtype="0" fill="hold" nodeType="clickEffect">
                                  <p:stCondLst>
                                    <p:cond delay="0"/>
                                  </p:stCondLst>
                                  <p:childTnLst>
                                    <p:animEffect transition="out" filter="fade">
                                      <p:cBhvr>
                                        <p:cTn id="271" dur="2000"/>
                                        <p:tgtEl>
                                          <p:spTgt spid="44"/>
                                        </p:tgtEl>
                                      </p:cBhvr>
                                    </p:animEffect>
                                    <p:set>
                                      <p:cBhvr>
                                        <p:cTn id="272" dur="1" fill="hold">
                                          <p:stCondLst>
                                            <p:cond delay="1999"/>
                                          </p:stCondLst>
                                        </p:cTn>
                                        <p:tgtEl>
                                          <p:spTgt spid="44"/>
                                        </p:tgtEl>
                                        <p:attrNameLst>
                                          <p:attrName>style.visibility</p:attrName>
                                        </p:attrNameLst>
                                      </p:cBhvr>
                                      <p:to>
                                        <p:strVal val="hidden"/>
                                      </p:to>
                                    </p:set>
                                  </p:childTnLst>
                                </p:cTn>
                              </p:par>
                              <p:par>
                                <p:cTn id="273" presetID="10" presetClass="exit" presetSubtype="0" fill="hold" nodeType="withEffect">
                                  <p:stCondLst>
                                    <p:cond delay="0"/>
                                  </p:stCondLst>
                                  <p:childTnLst>
                                    <p:animEffect transition="out" filter="fade">
                                      <p:cBhvr>
                                        <p:cTn id="274" dur="2000"/>
                                        <p:tgtEl>
                                          <p:spTgt spid="45"/>
                                        </p:tgtEl>
                                      </p:cBhvr>
                                    </p:animEffect>
                                    <p:set>
                                      <p:cBhvr>
                                        <p:cTn id="275" dur="1" fill="hold">
                                          <p:stCondLst>
                                            <p:cond delay="1999"/>
                                          </p:stCondLst>
                                        </p:cTn>
                                        <p:tgtEl>
                                          <p:spTgt spid="45"/>
                                        </p:tgtEl>
                                        <p:attrNameLst>
                                          <p:attrName>style.visibility</p:attrName>
                                        </p:attrNameLst>
                                      </p:cBhvr>
                                      <p:to>
                                        <p:strVal val="hidden"/>
                                      </p:to>
                                    </p:set>
                                  </p:childTnLst>
                                </p:cTn>
                              </p:par>
                              <p:par>
                                <p:cTn id="276" presetID="10" presetClass="exit" presetSubtype="0" fill="hold" nodeType="withEffect">
                                  <p:stCondLst>
                                    <p:cond delay="0"/>
                                  </p:stCondLst>
                                  <p:childTnLst>
                                    <p:animEffect transition="out" filter="fade">
                                      <p:cBhvr>
                                        <p:cTn id="277" dur="2000"/>
                                        <p:tgtEl>
                                          <p:spTgt spid="46"/>
                                        </p:tgtEl>
                                      </p:cBhvr>
                                    </p:animEffect>
                                    <p:set>
                                      <p:cBhvr>
                                        <p:cTn id="278" dur="1" fill="hold">
                                          <p:stCondLst>
                                            <p:cond delay="1999"/>
                                          </p:stCondLst>
                                        </p:cTn>
                                        <p:tgtEl>
                                          <p:spTgt spid="46"/>
                                        </p:tgtEl>
                                        <p:attrNameLst>
                                          <p:attrName>style.visibility</p:attrName>
                                        </p:attrNameLst>
                                      </p:cBhvr>
                                      <p:to>
                                        <p:strVal val="hidden"/>
                                      </p:to>
                                    </p:set>
                                  </p:childTnLst>
                                </p:cTn>
                              </p:par>
                              <p:par>
                                <p:cTn id="279" presetID="10" presetClass="exit" presetSubtype="0" fill="hold" nodeType="withEffect">
                                  <p:stCondLst>
                                    <p:cond delay="0"/>
                                  </p:stCondLst>
                                  <p:childTnLst>
                                    <p:animEffect transition="out" filter="fade">
                                      <p:cBhvr>
                                        <p:cTn id="280" dur="2000"/>
                                        <p:tgtEl>
                                          <p:spTgt spid="47"/>
                                        </p:tgtEl>
                                      </p:cBhvr>
                                    </p:animEffect>
                                    <p:set>
                                      <p:cBhvr>
                                        <p:cTn id="281" dur="1" fill="hold">
                                          <p:stCondLst>
                                            <p:cond delay="1999"/>
                                          </p:stCondLst>
                                        </p:cTn>
                                        <p:tgtEl>
                                          <p:spTgt spid="47"/>
                                        </p:tgtEl>
                                        <p:attrNameLst>
                                          <p:attrName>style.visibility</p:attrName>
                                        </p:attrNameLst>
                                      </p:cBhvr>
                                      <p:to>
                                        <p:strVal val="hidden"/>
                                      </p:to>
                                    </p:set>
                                  </p:childTnLst>
                                </p:cTn>
                              </p:par>
                              <p:par>
                                <p:cTn id="282" presetID="10" presetClass="exit" presetSubtype="0" fill="hold" nodeType="withEffect">
                                  <p:stCondLst>
                                    <p:cond delay="0"/>
                                  </p:stCondLst>
                                  <p:childTnLst>
                                    <p:animEffect transition="out" filter="fade">
                                      <p:cBhvr>
                                        <p:cTn id="283" dur="2000"/>
                                        <p:tgtEl>
                                          <p:spTgt spid="34"/>
                                        </p:tgtEl>
                                      </p:cBhvr>
                                    </p:animEffect>
                                    <p:set>
                                      <p:cBhvr>
                                        <p:cTn id="284" dur="1" fill="hold">
                                          <p:stCondLst>
                                            <p:cond delay="1999"/>
                                          </p:stCondLst>
                                        </p:cTn>
                                        <p:tgtEl>
                                          <p:spTgt spid="34"/>
                                        </p:tgtEl>
                                        <p:attrNameLst>
                                          <p:attrName>style.visibility</p:attrName>
                                        </p:attrNameLst>
                                      </p:cBhvr>
                                      <p:to>
                                        <p:strVal val="hidden"/>
                                      </p:to>
                                    </p:set>
                                  </p:childTnLst>
                                </p:cTn>
                              </p:par>
                              <p:par>
                                <p:cTn id="285" presetID="10" presetClass="exit" presetSubtype="0" fill="hold" grpId="1" nodeType="withEffect">
                                  <p:stCondLst>
                                    <p:cond delay="0"/>
                                  </p:stCondLst>
                                  <p:childTnLst>
                                    <p:animEffect transition="out" filter="fade">
                                      <p:cBhvr>
                                        <p:cTn id="286" dur="2000"/>
                                        <p:tgtEl>
                                          <p:spTgt spid="37"/>
                                        </p:tgtEl>
                                      </p:cBhvr>
                                    </p:animEffect>
                                    <p:set>
                                      <p:cBhvr>
                                        <p:cTn id="287" dur="1" fill="hold">
                                          <p:stCondLst>
                                            <p:cond delay="1999"/>
                                          </p:stCondLst>
                                        </p:cTn>
                                        <p:tgtEl>
                                          <p:spTgt spid="37"/>
                                        </p:tgtEl>
                                        <p:attrNameLst>
                                          <p:attrName>style.visibility</p:attrName>
                                        </p:attrNameLst>
                                      </p:cBhvr>
                                      <p:to>
                                        <p:strVal val="hidden"/>
                                      </p:to>
                                    </p:set>
                                  </p:childTnLst>
                                </p:cTn>
                              </p:par>
                              <p:par>
                                <p:cTn id="288" presetID="10" presetClass="exit" presetSubtype="0" fill="hold" grpId="1" nodeType="withEffect">
                                  <p:stCondLst>
                                    <p:cond delay="0"/>
                                  </p:stCondLst>
                                  <p:childTnLst>
                                    <p:animEffect transition="out" filter="fade">
                                      <p:cBhvr>
                                        <p:cTn id="289" dur="2000"/>
                                        <p:tgtEl>
                                          <p:spTgt spid="39"/>
                                        </p:tgtEl>
                                      </p:cBhvr>
                                    </p:animEffect>
                                    <p:set>
                                      <p:cBhvr>
                                        <p:cTn id="290" dur="1" fill="hold">
                                          <p:stCondLst>
                                            <p:cond delay="1999"/>
                                          </p:stCondLst>
                                        </p:cTn>
                                        <p:tgtEl>
                                          <p:spTgt spid="39"/>
                                        </p:tgtEl>
                                        <p:attrNameLst>
                                          <p:attrName>style.visibility</p:attrName>
                                        </p:attrNameLst>
                                      </p:cBhvr>
                                      <p:to>
                                        <p:strVal val="hidden"/>
                                      </p:to>
                                    </p:set>
                                  </p:childTnLst>
                                </p:cTn>
                              </p:par>
                            </p:childTnLst>
                          </p:cTn>
                        </p:par>
                      </p:childTnLst>
                    </p:cTn>
                  </p:par>
                  <p:par>
                    <p:cTn id="291" fill="hold">
                      <p:stCondLst>
                        <p:cond delay="indefinite"/>
                      </p:stCondLst>
                      <p:childTnLst>
                        <p:par>
                          <p:cTn id="292" fill="hold">
                            <p:stCondLst>
                              <p:cond delay="0"/>
                            </p:stCondLst>
                            <p:childTnLst>
                              <p:par>
                                <p:cTn id="293" presetID="8" presetClass="emph" presetSubtype="0" fill="hold" nodeType="clickEffect">
                                  <p:stCondLst>
                                    <p:cond delay="0"/>
                                  </p:stCondLst>
                                  <p:childTnLst>
                                    <p:animRot by="-900000">
                                      <p:cBhvr>
                                        <p:cTn id="294" dur="1000" fill="hold"/>
                                        <p:tgtEl>
                                          <p:spTgt spid="12"/>
                                        </p:tgtEl>
                                        <p:attrNameLst>
                                          <p:attrName>r</p:attrName>
                                        </p:attrNameLst>
                                      </p:cBhvr>
                                    </p:animRot>
                                  </p:childTnLst>
                                </p:cTn>
                              </p:par>
                            </p:childTnLst>
                          </p:cTn>
                        </p:par>
                      </p:childTnLst>
                    </p:cTn>
                  </p:par>
                  <p:par>
                    <p:cTn id="295" fill="hold">
                      <p:stCondLst>
                        <p:cond delay="indefinite"/>
                      </p:stCondLst>
                      <p:childTnLst>
                        <p:par>
                          <p:cTn id="296" fill="hold">
                            <p:stCondLst>
                              <p:cond delay="0"/>
                            </p:stCondLst>
                            <p:childTnLst>
                              <p:par>
                                <p:cTn id="297" presetID="10" presetClass="entr" presetSubtype="0" fill="hold" grpId="0" nodeType="clickEffect">
                                  <p:stCondLst>
                                    <p:cond delay="0"/>
                                  </p:stCondLst>
                                  <p:childTnLst>
                                    <p:set>
                                      <p:cBhvr>
                                        <p:cTn id="298" dur="1" fill="hold">
                                          <p:stCondLst>
                                            <p:cond delay="0"/>
                                          </p:stCondLst>
                                        </p:cTn>
                                        <p:tgtEl>
                                          <p:spTgt spid="38"/>
                                        </p:tgtEl>
                                        <p:attrNameLst>
                                          <p:attrName>style.visibility</p:attrName>
                                        </p:attrNameLst>
                                      </p:cBhvr>
                                      <p:to>
                                        <p:strVal val="visible"/>
                                      </p:to>
                                    </p:set>
                                    <p:animEffect transition="in" filter="fade">
                                      <p:cBhvr>
                                        <p:cTn id="299" dur="2000"/>
                                        <p:tgtEl>
                                          <p:spTgt spid="38"/>
                                        </p:tgtEl>
                                      </p:cBhvr>
                                    </p:animEffect>
                                  </p:childTnLst>
                                </p:cTn>
                              </p:par>
                              <p:par>
                                <p:cTn id="300" presetID="10" presetClass="entr" presetSubtype="0" fill="hold" nodeType="withEffect">
                                  <p:stCondLst>
                                    <p:cond delay="0"/>
                                  </p:stCondLst>
                                  <p:childTnLst>
                                    <p:set>
                                      <p:cBhvr>
                                        <p:cTn id="301" dur="1" fill="hold">
                                          <p:stCondLst>
                                            <p:cond delay="0"/>
                                          </p:stCondLst>
                                        </p:cTn>
                                        <p:tgtEl>
                                          <p:spTgt spid="35"/>
                                        </p:tgtEl>
                                        <p:attrNameLst>
                                          <p:attrName>style.visibility</p:attrName>
                                        </p:attrNameLst>
                                      </p:cBhvr>
                                      <p:to>
                                        <p:strVal val="visible"/>
                                      </p:to>
                                    </p:set>
                                    <p:animEffect transition="in" filter="fade">
                                      <p:cBhvr>
                                        <p:cTn id="302" dur="2000"/>
                                        <p:tgtEl>
                                          <p:spTgt spid="35"/>
                                        </p:tgtEl>
                                      </p:cBhvr>
                                    </p:animEffect>
                                  </p:childTnLst>
                                </p:cTn>
                              </p:par>
                            </p:childTnLst>
                          </p:cTn>
                        </p:par>
                      </p:childTnLst>
                    </p:cTn>
                  </p:par>
                  <p:par>
                    <p:cTn id="303" fill="hold">
                      <p:stCondLst>
                        <p:cond delay="indefinite"/>
                      </p:stCondLst>
                      <p:childTnLst>
                        <p:par>
                          <p:cTn id="304" fill="hold">
                            <p:stCondLst>
                              <p:cond delay="0"/>
                            </p:stCondLst>
                            <p:childTnLst>
                              <p:par>
                                <p:cTn id="305" presetID="26" presetClass="entr" presetSubtype="0" fill="hold" grpId="0" nodeType="clickEffect">
                                  <p:stCondLst>
                                    <p:cond delay="0"/>
                                  </p:stCondLst>
                                  <p:childTnLst>
                                    <p:set>
                                      <p:cBhvr>
                                        <p:cTn id="306" dur="1" fill="hold">
                                          <p:stCondLst>
                                            <p:cond delay="0"/>
                                          </p:stCondLst>
                                        </p:cTn>
                                        <p:tgtEl>
                                          <p:spTgt spid="52"/>
                                        </p:tgtEl>
                                        <p:attrNameLst>
                                          <p:attrName>style.visibility</p:attrName>
                                        </p:attrNameLst>
                                      </p:cBhvr>
                                      <p:to>
                                        <p:strVal val="visible"/>
                                      </p:to>
                                    </p:set>
                                    <p:animEffect transition="in" filter="wipe(down)">
                                      <p:cBhvr>
                                        <p:cTn id="307" dur="580">
                                          <p:stCondLst>
                                            <p:cond delay="0"/>
                                          </p:stCondLst>
                                        </p:cTn>
                                        <p:tgtEl>
                                          <p:spTgt spid="52"/>
                                        </p:tgtEl>
                                      </p:cBhvr>
                                    </p:animEffect>
                                    <p:anim calcmode="lin" valueType="num">
                                      <p:cBhvr>
                                        <p:cTn id="308" dur="1822" tmFilter="0,0; 0.14,0.36; 0.43,0.73; 0.71,0.91; 1.0,1.0">
                                          <p:stCondLst>
                                            <p:cond delay="0"/>
                                          </p:stCondLst>
                                        </p:cTn>
                                        <p:tgtEl>
                                          <p:spTgt spid="52"/>
                                        </p:tgtEl>
                                        <p:attrNameLst>
                                          <p:attrName>ppt_x</p:attrName>
                                        </p:attrNameLst>
                                      </p:cBhvr>
                                      <p:tavLst>
                                        <p:tav tm="0">
                                          <p:val>
                                            <p:strVal val="#ppt_x-0.25"/>
                                          </p:val>
                                        </p:tav>
                                        <p:tav tm="100000">
                                          <p:val>
                                            <p:strVal val="#ppt_x"/>
                                          </p:val>
                                        </p:tav>
                                      </p:tavLst>
                                    </p:anim>
                                    <p:anim calcmode="lin" valueType="num">
                                      <p:cBhvr>
                                        <p:cTn id="309" dur="664" tmFilter="0.0,0.0; 0.25,0.07; 0.50,0.2; 0.75,0.467; 1.0,1.0">
                                          <p:stCondLst>
                                            <p:cond delay="0"/>
                                          </p:stCondLst>
                                        </p:cTn>
                                        <p:tgtEl>
                                          <p:spTgt spid="52"/>
                                        </p:tgtEl>
                                        <p:attrNameLst>
                                          <p:attrName>ppt_y</p:attrName>
                                        </p:attrNameLst>
                                      </p:cBhvr>
                                      <p:tavLst>
                                        <p:tav tm="0" fmla="#ppt_y-sin(pi*$)/3">
                                          <p:val>
                                            <p:fltVal val="0.5"/>
                                          </p:val>
                                        </p:tav>
                                        <p:tav tm="100000">
                                          <p:val>
                                            <p:fltVal val="1"/>
                                          </p:val>
                                        </p:tav>
                                      </p:tavLst>
                                    </p:anim>
                                    <p:anim calcmode="lin" valueType="num">
                                      <p:cBhvr>
                                        <p:cTn id="310" dur="664" tmFilter="0, 0; 0.125,0.2665; 0.25,0.4; 0.375,0.465; 0.5,0.5;  0.625,0.535; 0.75,0.6; 0.875,0.7335; 1,1">
                                          <p:stCondLst>
                                            <p:cond delay="664"/>
                                          </p:stCondLst>
                                        </p:cTn>
                                        <p:tgtEl>
                                          <p:spTgt spid="52"/>
                                        </p:tgtEl>
                                        <p:attrNameLst>
                                          <p:attrName>ppt_y</p:attrName>
                                        </p:attrNameLst>
                                      </p:cBhvr>
                                      <p:tavLst>
                                        <p:tav tm="0" fmla="#ppt_y-sin(pi*$)/9">
                                          <p:val>
                                            <p:fltVal val="0"/>
                                          </p:val>
                                        </p:tav>
                                        <p:tav tm="100000">
                                          <p:val>
                                            <p:fltVal val="1"/>
                                          </p:val>
                                        </p:tav>
                                      </p:tavLst>
                                    </p:anim>
                                    <p:anim calcmode="lin" valueType="num">
                                      <p:cBhvr>
                                        <p:cTn id="311" dur="332" tmFilter="0, 0; 0.125,0.2665; 0.25,0.4; 0.375,0.465; 0.5,0.5;  0.625,0.535; 0.75,0.6; 0.875,0.7335; 1,1">
                                          <p:stCondLst>
                                            <p:cond delay="1324"/>
                                          </p:stCondLst>
                                        </p:cTn>
                                        <p:tgtEl>
                                          <p:spTgt spid="52"/>
                                        </p:tgtEl>
                                        <p:attrNameLst>
                                          <p:attrName>ppt_y</p:attrName>
                                        </p:attrNameLst>
                                      </p:cBhvr>
                                      <p:tavLst>
                                        <p:tav tm="0" fmla="#ppt_y-sin(pi*$)/27">
                                          <p:val>
                                            <p:fltVal val="0"/>
                                          </p:val>
                                        </p:tav>
                                        <p:tav tm="100000">
                                          <p:val>
                                            <p:fltVal val="1"/>
                                          </p:val>
                                        </p:tav>
                                      </p:tavLst>
                                    </p:anim>
                                    <p:anim calcmode="lin" valueType="num">
                                      <p:cBhvr>
                                        <p:cTn id="312" dur="164" tmFilter="0, 0; 0.125,0.2665; 0.25,0.4; 0.375,0.465; 0.5,0.5;  0.625,0.535; 0.75,0.6; 0.875,0.7335; 1,1">
                                          <p:stCondLst>
                                            <p:cond delay="1656"/>
                                          </p:stCondLst>
                                        </p:cTn>
                                        <p:tgtEl>
                                          <p:spTgt spid="52"/>
                                        </p:tgtEl>
                                        <p:attrNameLst>
                                          <p:attrName>ppt_y</p:attrName>
                                        </p:attrNameLst>
                                      </p:cBhvr>
                                      <p:tavLst>
                                        <p:tav tm="0" fmla="#ppt_y-sin(pi*$)/81">
                                          <p:val>
                                            <p:fltVal val="0"/>
                                          </p:val>
                                        </p:tav>
                                        <p:tav tm="100000">
                                          <p:val>
                                            <p:fltVal val="1"/>
                                          </p:val>
                                        </p:tav>
                                      </p:tavLst>
                                    </p:anim>
                                    <p:animScale>
                                      <p:cBhvr>
                                        <p:cTn id="313" dur="26">
                                          <p:stCondLst>
                                            <p:cond delay="650"/>
                                          </p:stCondLst>
                                        </p:cTn>
                                        <p:tgtEl>
                                          <p:spTgt spid="52"/>
                                        </p:tgtEl>
                                      </p:cBhvr>
                                      <p:to x="100000" y="60000"/>
                                    </p:animScale>
                                    <p:animScale>
                                      <p:cBhvr>
                                        <p:cTn id="314" dur="166" decel="50000">
                                          <p:stCondLst>
                                            <p:cond delay="676"/>
                                          </p:stCondLst>
                                        </p:cTn>
                                        <p:tgtEl>
                                          <p:spTgt spid="52"/>
                                        </p:tgtEl>
                                      </p:cBhvr>
                                      <p:to x="100000" y="100000"/>
                                    </p:animScale>
                                    <p:animScale>
                                      <p:cBhvr>
                                        <p:cTn id="315" dur="26">
                                          <p:stCondLst>
                                            <p:cond delay="1312"/>
                                          </p:stCondLst>
                                        </p:cTn>
                                        <p:tgtEl>
                                          <p:spTgt spid="52"/>
                                        </p:tgtEl>
                                      </p:cBhvr>
                                      <p:to x="100000" y="80000"/>
                                    </p:animScale>
                                    <p:animScale>
                                      <p:cBhvr>
                                        <p:cTn id="316" dur="166" decel="50000">
                                          <p:stCondLst>
                                            <p:cond delay="1338"/>
                                          </p:stCondLst>
                                        </p:cTn>
                                        <p:tgtEl>
                                          <p:spTgt spid="52"/>
                                        </p:tgtEl>
                                      </p:cBhvr>
                                      <p:to x="100000" y="100000"/>
                                    </p:animScale>
                                    <p:animScale>
                                      <p:cBhvr>
                                        <p:cTn id="317" dur="26">
                                          <p:stCondLst>
                                            <p:cond delay="1642"/>
                                          </p:stCondLst>
                                        </p:cTn>
                                        <p:tgtEl>
                                          <p:spTgt spid="52"/>
                                        </p:tgtEl>
                                      </p:cBhvr>
                                      <p:to x="100000" y="90000"/>
                                    </p:animScale>
                                    <p:animScale>
                                      <p:cBhvr>
                                        <p:cTn id="318" dur="166" decel="50000">
                                          <p:stCondLst>
                                            <p:cond delay="1668"/>
                                          </p:stCondLst>
                                        </p:cTn>
                                        <p:tgtEl>
                                          <p:spTgt spid="52"/>
                                        </p:tgtEl>
                                      </p:cBhvr>
                                      <p:to x="100000" y="100000"/>
                                    </p:animScale>
                                    <p:animScale>
                                      <p:cBhvr>
                                        <p:cTn id="319" dur="26">
                                          <p:stCondLst>
                                            <p:cond delay="1808"/>
                                          </p:stCondLst>
                                        </p:cTn>
                                        <p:tgtEl>
                                          <p:spTgt spid="52"/>
                                        </p:tgtEl>
                                      </p:cBhvr>
                                      <p:to x="100000" y="95000"/>
                                    </p:animScale>
                                    <p:animScale>
                                      <p:cBhvr>
                                        <p:cTn id="320" dur="166" decel="50000">
                                          <p:stCondLst>
                                            <p:cond delay="1834"/>
                                          </p:stCondLst>
                                        </p:cTn>
                                        <p:tgtEl>
                                          <p:spTgt spid="52"/>
                                        </p:tgtEl>
                                      </p:cBhvr>
                                      <p:to x="100000" y="100000"/>
                                    </p:animScale>
                                  </p:childTnLst>
                                </p:cTn>
                              </p:par>
                            </p:childTnLst>
                          </p:cTn>
                        </p:par>
                      </p:childTnLst>
                    </p:cTn>
                  </p:par>
                  <p:par>
                    <p:cTn id="321" fill="hold">
                      <p:stCondLst>
                        <p:cond delay="indefinite"/>
                      </p:stCondLst>
                      <p:childTnLst>
                        <p:par>
                          <p:cTn id="322" fill="hold">
                            <p:stCondLst>
                              <p:cond delay="0"/>
                            </p:stCondLst>
                            <p:childTnLst>
                              <p:par>
                                <p:cTn id="323" presetID="22" presetClass="entr" presetSubtype="8" fill="hold" nodeType="clickEffect">
                                  <p:stCondLst>
                                    <p:cond delay="0"/>
                                  </p:stCondLst>
                                  <p:childTnLst>
                                    <p:set>
                                      <p:cBhvr>
                                        <p:cTn id="324" dur="1" fill="hold">
                                          <p:stCondLst>
                                            <p:cond delay="0"/>
                                          </p:stCondLst>
                                        </p:cTn>
                                        <p:tgtEl>
                                          <p:spTgt spid="49"/>
                                        </p:tgtEl>
                                        <p:attrNameLst>
                                          <p:attrName>style.visibility</p:attrName>
                                        </p:attrNameLst>
                                      </p:cBhvr>
                                      <p:to>
                                        <p:strVal val="visible"/>
                                      </p:to>
                                    </p:set>
                                    <p:animEffect transition="in" filter="wipe(left)">
                                      <p:cBhvr>
                                        <p:cTn id="325" dur="2000"/>
                                        <p:tgtEl>
                                          <p:spTgt spid="49"/>
                                        </p:tgtEl>
                                      </p:cBhvr>
                                    </p:animEffect>
                                  </p:childTnLst>
                                </p:cTn>
                              </p:par>
                              <p:par>
                                <p:cTn id="326" presetID="3" presetClass="entr" presetSubtype="10" fill="hold" nodeType="withEffect">
                                  <p:stCondLst>
                                    <p:cond delay="0"/>
                                  </p:stCondLst>
                                  <p:childTnLst>
                                    <p:set>
                                      <p:cBhvr>
                                        <p:cTn id="327" dur="1" fill="hold">
                                          <p:stCondLst>
                                            <p:cond delay="0"/>
                                          </p:stCondLst>
                                        </p:cTn>
                                        <p:tgtEl>
                                          <p:spTgt spid="48"/>
                                        </p:tgtEl>
                                        <p:attrNameLst>
                                          <p:attrName>style.visibility</p:attrName>
                                        </p:attrNameLst>
                                      </p:cBhvr>
                                      <p:to>
                                        <p:strVal val="visible"/>
                                      </p:to>
                                    </p:set>
                                    <p:animEffect transition="in" filter="blinds(horizontal)">
                                      <p:cBhvr>
                                        <p:cTn id="328" dur="500"/>
                                        <p:tgtEl>
                                          <p:spTgt spid="48"/>
                                        </p:tgtEl>
                                      </p:cBhvr>
                                    </p:animEffect>
                                  </p:childTnLst>
                                </p:cTn>
                              </p:par>
                            </p:childTnLst>
                          </p:cTn>
                        </p:par>
                      </p:childTnLst>
                    </p:cTn>
                  </p:par>
                  <p:par>
                    <p:cTn id="329" fill="hold">
                      <p:stCondLst>
                        <p:cond delay="indefinite"/>
                      </p:stCondLst>
                      <p:childTnLst>
                        <p:par>
                          <p:cTn id="330" fill="hold">
                            <p:stCondLst>
                              <p:cond delay="0"/>
                            </p:stCondLst>
                            <p:childTnLst>
                              <p:par>
                                <p:cTn id="331" presetID="22" presetClass="entr" presetSubtype="4" fill="hold" nodeType="clickEffect">
                                  <p:stCondLst>
                                    <p:cond delay="0"/>
                                  </p:stCondLst>
                                  <p:childTnLst>
                                    <p:set>
                                      <p:cBhvr>
                                        <p:cTn id="332" dur="1" fill="hold">
                                          <p:stCondLst>
                                            <p:cond delay="0"/>
                                          </p:stCondLst>
                                        </p:cTn>
                                        <p:tgtEl>
                                          <p:spTgt spid="51"/>
                                        </p:tgtEl>
                                        <p:attrNameLst>
                                          <p:attrName>style.visibility</p:attrName>
                                        </p:attrNameLst>
                                      </p:cBhvr>
                                      <p:to>
                                        <p:strVal val="visible"/>
                                      </p:to>
                                    </p:set>
                                    <p:animEffect transition="in" filter="wipe(down)">
                                      <p:cBhvr>
                                        <p:cTn id="333" dur="500"/>
                                        <p:tgtEl>
                                          <p:spTgt spid="51"/>
                                        </p:tgtEl>
                                      </p:cBhvr>
                                    </p:animEffect>
                                  </p:childTnLst>
                                </p:cTn>
                              </p:par>
                              <p:par>
                                <p:cTn id="334" presetID="3" presetClass="entr" presetSubtype="10" fill="hold" nodeType="withEffect">
                                  <p:stCondLst>
                                    <p:cond delay="0"/>
                                  </p:stCondLst>
                                  <p:childTnLst>
                                    <p:set>
                                      <p:cBhvr>
                                        <p:cTn id="335" dur="1" fill="hold">
                                          <p:stCondLst>
                                            <p:cond delay="0"/>
                                          </p:stCondLst>
                                        </p:cTn>
                                        <p:tgtEl>
                                          <p:spTgt spid="50"/>
                                        </p:tgtEl>
                                        <p:attrNameLst>
                                          <p:attrName>style.visibility</p:attrName>
                                        </p:attrNameLst>
                                      </p:cBhvr>
                                      <p:to>
                                        <p:strVal val="visible"/>
                                      </p:to>
                                    </p:set>
                                    <p:animEffect transition="in" filter="blinds(horizontal)">
                                      <p:cBhvr>
                                        <p:cTn id="336" dur="500"/>
                                        <p:tgtEl>
                                          <p:spTgt spid="50"/>
                                        </p:tgtEl>
                                      </p:cBhvr>
                                    </p:animEffect>
                                  </p:childTnLst>
                                </p:cTn>
                              </p:par>
                            </p:childTnLst>
                          </p:cTn>
                        </p:par>
                      </p:childTnLst>
                    </p:cTn>
                  </p:par>
                  <p:par>
                    <p:cTn id="337" fill="hold">
                      <p:stCondLst>
                        <p:cond delay="indefinite"/>
                      </p:stCondLst>
                      <p:childTnLst>
                        <p:par>
                          <p:cTn id="338" fill="hold">
                            <p:stCondLst>
                              <p:cond delay="0"/>
                            </p:stCondLst>
                            <p:childTnLst>
                              <p:par>
                                <p:cTn id="339" presetID="3" presetClass="entr" presetSubtype="10" fill="hold" nodeType="clickEffect">
                                  <p:stCondLst>
                                    <p:cond delay="0"/>
                                  </p:stCondLst>
                                  <p:childTnLst>
                                    <p:set>
                                      <p:cBhvr>
                                        <p:cTn id="340" dur="1" fill="hold">
                                          <p:stCondLst>
                                            <p:cond delay="0"/>
                                          </p:stCondLst>
                                        </p:cTn>
                                        <p:tgtEl>
                                          <p:spTgt spid="28"/>
                                        </p:tgtEl>
                                        <p:attrNameLst>
                                          <p:attrName>style.visibility</p:attrName>
                                        </p:attrNameLst>
                                      </p:cBhvr>
                                      <p:to>
                                        <p:strVal val="visible"/>
                                      </p:to>
                                    </p:set>
                                    <p:animEffect transition="in" filter="blinds(horizontal)">
                                      <p:cBhvr>
                                        <p:cTn id="341" dur="500"/>
                                        <p:tgtEl>
                                          <p:spTgt spid="28"/>
                                        </p:tgtEl>
                                      </p:cBhvr>
                                    </p:animEffect>
                                  </p:childTnLst>
                                </p:cTn>
                              </p:par>
                            </p:childTnLst>
                          </p:cTn>
                        </p:par>
                      </p:childTnLst>
                    </p:cTn>
                  </p:par>
                  <p:par>
                    <p:cTn id="342" fill="hold">
                      <p:stCondLst>
                        <p:cond delay="indefinite"/>
                      </p:stCondLst>
                      <p:childTnLst>
                        <p:par>
                          <p:cTn id="343" fill="hold">
                            <p:stCondLst>
                              <p:cond delay="0"/>
                            </p:stCondLst>
                            <p:childTnLst>
                              <p:par>
                                <p:cTn id="344" presetID="3" presetClass="entr" presetSubtype="10" fill="hold" nodeType="clickEffect">
                                  <p:stCondLst>
                                    <p:cond delay="0"/>
                                  </p:stCondLst>
                                  <p:childTnLst>
                                    <p:set>
                                      <p:cBhvr>
                                        <p:cTn id="345" dur="1" fill="hold">
                                          <p:stCondLst>
                                            <p:cond delay="0"/>
                                          </p:stCondLst>
                                        </p:cTn>
                                        <p:tgtEl>
                                          <p:spTgt spid="29"/>
                                        </p:tgtEl>
                                        <p:attrNameLst>
                                          <p:attrName>style.visibility</p:attrName>
                                        </p:attrNameLst>
                                      </p:cBhvr>
                                      <p:to>
                                        <p:strVal val="visible"/>
                                      </p:to>
                                    </p:set>
                                    <p:animEffect transition="in" filter="blinds(horizontal)">
                                      <p:cBhvr>
                                        <p:cTn id="346" dur="500"/>
                                        <p:tgtEl>
                                          <p:spTgt spid="29"/>
                                        </p:tgtEl>
                                      </p:cBhvr>
                                    </p:animEffect>
                                  </p:childTnLst>
                                </p:cTn>
                              </p:par>
                            </p:childTnLst>
                          </p:cTn>
                        </p:par>
                      </p:childTnLst>
                    </p:cTn>
                  </p:par>
                  <p:par>
                    <p:cTn id="347" fill="hold">
                      <p:stCondLst>
                        <p:cond delay="indefinite"/>
                      </p:stCondLst>
                      <p:childTnLst>
                        <p:par>
                          <p:cTn id="348" fill="hold">
                            <p:stCondLst>
                              <p:cond delay="0"/>
                            </p:stCondLst>
                            <p:childTnLst>
                              <p:par>
                                <p:cTn id="349" presetID="3" presetClass="entr" presetSubtype="10" fill="hold" nodeType="clickEffect">
                                  <p:stCondLst>
                                    <p:cond delay="0"/>
                                  </p:stCondLst>
                                  <p:childTnLst>
                                    <p:set>
                                      <p:cBhvr>
                                        <p:cTn id="350" dur="1" fill="hold">
                                          <p:stCondLst>
                                            <p:cond delay="0"/>
                                          </p:stCondLst>
                                        </p:cTn>
                                        <p:tgtEl>
                                          <p:spTgt spid="30"/>
                                        </p:tgtEl>
                                        <p:attrNameLst>
                                          <p:attrName>style.visibility</p:attrName>
                                        </p:attrNameLst>
                                      </p:cBhvr>
                                      <p:to>
                                        <p:strVal val="visible"/>
                                      </p:to>
                                    </p:set>
                                    <p:animEffect transition="in" filter="blinds(horizontal)">
                                      <p:cBhvr>
                                        <p:cTn id="351" dur="500"/>
                                        <p:tgtEl>
                                          <p:spTgt spid="30"/>
                                        </p:tgtEl>
                                      </p:cBhvr>
                                    </p:animEffect>
                                  </p:childTnLst>
                                </p:cTn>
                              </p:par>
                            </p:childTnLst>
                          </p:cTn>
                        </p:par>
                      </p:childTnLst>
                    </p:cTn>
                  </p:par>
                  <p:par>
                    <p:cTn id="352" fill="hold">
                      <p:stCondLst>
                        <p:cond delay="indefinite"/>
                      </p:stCondLst>
                      <p:childTnLst>
                        <p:par>
                          <p:cTn id="353" fill="hold">
                            <p:stCondLst>
                              <p:cond delay="0"/>
                            </p:stCondLst>
                            <p:childTnLst>
                              <p:par>
                                <p:cTn id="354" presetID="26" presetClass="entr" presetSubtype="0" fill="hold" grpId="0" nodeType="clickEffect">
                                  <p:stCondLst>
                                    <p:cond delay="0"/>
                                  </p:stCondLst>
                                  <p:childTnLst>
                                    <p:set>
                                      <p:cBhvr>
                                        <p:cTn id="355" dur="1" fill="hold">
                                          <p:stCondLst>
                                            <p:cond delay="0"/>
                                          </p:stCondLst>
                                        </p:cTn>
                                        <p:tgtEl>
                                          <p:spTgt spid="248"/>
                                        </p:tgtEl>
                                        <p:attrNameLst>
                                          <p:attrName>style.visibility</p:attrName>
                                        </p:attrNameLst>
                                      </p:cBhvr>
                                      <p:to>
                                        <p:strVal val="visible"/>
                                      </p:to>
                                    </p:set>
                                    <p:animEffect transition="in" filter="wipe(down)">
                                      <p:cBhvr>
                                        <p:cTn id="356" dur="580">
                                          <p:stCondLst>
                                            <p:cond delay="0"/>
                                          </p:stCondLst>
                                        </p:cTn>
                                        <p:tgtEl>
                                          <p:spTgt spid="248"/>
                                        </p:tgtEl>
                                      </p:cBhvr>
                                    </p:animEffect>
                                    <p:anim calcmode="lin" valueType="num">
                                      <p:cBhvr>
                                        <p:cTn id="357" dur="1822" tmFilter="0,0; 0.14,0.36; 0.43,0.73; 0.71,0.91; 1.0,1.0">
                                          <p:stCondLst>
                                            <p:cond delay="0"/>
                                          </p:stCondLst>
                                        </p:cTn>
                                        <p:tgtEl>
                                          <p:spTgt spid="248"/>
                                        </p:tgtEl>
                                        <p:attrNameLst>
                                          <p:attrName>ppt_x</p:attrName>
                                        </p:attrNameLst>
                                      </p:cBhvr>
                                      <p:tavLst>
                                        <p:tav tm="0">
                                          <p:val>
                                            <p:strVal val="#ppt_x-0.25"/>
                                          </p:val>
                                        </p:tav>
                                        <p:tav tm="100000">
                                          <p:val>
                                            <p:strVal val="#ppt_x"/>
                                          </p:val>
                                        </p:tav>
                                      </p:tavLst>
                                    </p:anim>
                                    <p:anim calcmode="lin" valueType="num">
                                      <p:cBhvr>
                                        <p:cTn id="358" dur="664" tmFilter="0.0,0.0; 0.25,0.07; 0.50,0.2; 0.75,0.467; 1.0,1.0">
                                          <p:stCondLst>
                                            <p:cond delay="0"/>
                                          </p:stCondLst>
                                        </p:cTn>
                                        <p:tgtEl>
                                          <p:spTgt spid="248"/>
                                        </p:tgtEl>
                                        <p:attrNameLst>
                                          <p:attrName>ppt_y</p:attrName>
                                        </p:attrNameLst>
                                      </p:cBhvr>
                                      <p:tavLst>
                                        <p:tav tm="0" fmla="#ppt_y-sin(pi*$)/3">
                                          <p:val>
                                            <p:fltVal val="0.5"/>
                                          </p:val>
                                        </p:tav>
                                        <p:tav tm="100000">
                                          <p:val>
                                            <p:fltVal val="1"/>
                                          </p:val>
                                        </p:tav>
                                      </p:tavLst>
                                    </p:anim>
                                    <p:anim calcmode="lin" valueType="num">
                                      <p:cBhvr>
                                        <p:cTn id="359" dur="664" tmFilter="0, 0; 0.125,0.2665; 0.25,0.4; 0.375,0.465; 0.5,0.5;  0.625,0.535; 0.75,0.6; 0.875,0.7335; 1,1">
                                          <p:stCondLst>
                                            <p:cond delay="664"/>
                                          </p:stCondLst>
                                        </p:cTn>
                                        <p:tgtEl>
                                          <p:spTgt spid="248"/>
                                        </p:tgtEl>
                                        <p:attrNameLst>
                                          <p:attrName>ppt_y</p:attrName>
                                        </p:attrNameLst>
                                      </p:cBhvr>
                                      <p:tavLst>
                                        <p:tav tm="0" fmla="#ppt_y-sin(pi*$)/9">
                                          <p:val>
                                            <p:fltVal val="0"/>
                                          </p:val>
                                        </p:tav>
                                        <p:tav tm="100000">
                                          <p:val>
                                            <p:fltVal val="1"/>
                                          </p:val>
                                        </p:tav>
                                      </p:tavLst>
                                    </p:anim>
                                    <p:anim calcmode="lin" valueType="num">
                                      <p:cBhvr>
                                        <p:cTn id="360" dur="332" tmFilter="0, 0; 0.125,0.2665; 0.25,0.4; 0.375,0.465; 0.5,0.5;  0.625,0.535; 0.75,0.6; 0.875,0.7335; 1,1">
                                          <p:stCondLst>
                                            <p:cond delay="1324"/>
                                          </p:stCondLst>
                                        </p:cTn>
                                        <p:tgtEl>
                                          <p:spTgt spid="248"/>
                                        </p:tgtEl>
                                        <p:attrNameLst>
                                          <p:attrName>ppt_y</p:attrName>
                                        </p:attrNameLst>
                                      </p:cBhvr>
                                      <p:tavLst>
                                        <p:tav tm="0" fmla="#ppt_y-sin(pi*$)/27">
                                          <p:val>
                                            <p:fltVal val="0"/>
                                          </p:val>
                                        </p:tav>
                                        <p:tav tm="100000">
                                          <p:val>
                                            <p:fltVal val="1"/>
                                          </p:val>
                                        </p:tav>
                                      </p:tavLst>
                                    </p:anim>
                                    <p:anim calcmode="lin" valueType="num">
                                      <p:cBhvr>
                                        <p:cTn id="361" dur="164" tmFilter="0, 0; 0.125,0.2665; 0.25,0.4; 0.375,0.465; 0.5,0.5;  0.625,0.535; 0.75,0.6; 0.875,0.7335; 1,1">
                                          <p:stCondLst>
                                            <p:cond delay="1656"/>
                                          </p:stCondLst>
                                        </p:cTn>
                                        <p:tgtEl>
                                          <p:spTgt spid="248"/>
                                        </p:tgtEl>
                                        <p:attrNameLst>
                                          <p:attrName>ppt_y</p:attrName>
                                        </p:attrNameLst>
                                      </p:cBhvr>
                                      <p:tavLst>
                                        <p:tav tm="0" fmla="#ppt_y-sin(pi*$)/81">
                                          <p:val>
                                            <p:fltVal val="0"/>
                                          </p:val>
                                        </p:tav>
                                        <p:tav tm="100000">
                                          <p:val>
                                            <p:fltVal val="1"/>
                                          </p:val>
                                        </p:tav>
                                      </p:tavLst>
                                    </p:anim>
                                    <p:animScale>
                                      <p:cBhvr>
                                        <p:cTn id="362" dur="26">
                                          <p:stCondLst>
                                            <p:cond delay="650"/>
                                          </p:stCondLst>
                                        </p:cTn>
                                        <p:tgtEl>
                                          <p:spTgt spid="248"/>
                                        </p:tgtEl>
                                      </p:cBhvr>
                                      <p:to x="100000" y="60000"/>
                                    </p:animScale>
                                    <p:animScale>
                                      <p:cBhvr>
                                        <p:cTn id="363" dur="166" decel="50000">
                                          <p:stCondLst>
                                            <p:cond delay="676"/>
                                          </p:stCondLst>
                                        </p:cTn>
                                        <p:tgtEl>
                                          <p:spTgt spid="248"/>
                                        </p:tgtEl>
                                      </p:cBhvr>
                                      <p:to x="100000" y="100000"/>
                                    </p:animScale>
                                    <p:animScale>
                                      <p:cBhvr>
                                        <p:cTn id="364" dur="26">
                                          <p:stCondLst>
                                            <p:cond delay="1312"/>
                                          </p:stCondLst>
                                        </p:cTn>
                                        <p:tgtEl>
                                          <p:spTgt spid="248"/>
                                        </p:tgtEl>
                                      </p:cBhvr>
                                      <p:to x="100000" y="80000"/>
                                    </p:animScale>
                                    <p:animScale>
                                      <p:cBhvr>
                                        <p:cTn id="365" dur="166" decel="50000">
                                          <p:stCondLst>
                                            <p:cond delay="1338"/>
                                          </p:stCondLst>
                                        </p:cTn>
                                        <p:tgtEl>
                                          <p:spTgt spid="248"/>
                                        </p:tgtEl>
                                      </p:cBhvr>
                                      <p:to x="100000" y="100000"/>
                                    </p:animScale>
                                    <p:animScale>
                                      <p:cBhvr>
                                        <p:cTn id="366" dur="26">
                                          <p:stCondLst>
                                            <p:cond delay="1642"/>
                                          </p:stCondLst>
                                        </p:cTn>
                                        <p:tgtEl>
                                          <p:spTgt spid="248"/>
                                        </p:tgtEl>
                                      </p:cBhvr>
                                      <p:to x="100000" y="90000"/>
                                    </p:animScale>
                                    <p:animScale>
                                      <p:cBhvr>
                                        <p:cTn id="367" dur="166" decel="50000">
                                          <p:stCondLst>
                                            <p:cond delay="1668"/>
                                          </p:stCondLst>
                                        </p:cTn>
                                        <p:tgtEl>
                                          <p:spTgt spid="248"/>
                                        </p:tgtEl>
                                      </p:cBhvr>
                                      <p:to x="100000" y="100000"/>
                                    </p:animScale>
                                    <p:animScale>
                                      <p:cBhvr>
                                        <p:cTn id="368" dur="26">
                                          <p:stCondLst>
                                            <p:cond delay="1808"/>
                                          </p:stCondLst>
                                        </p:cTn>
                                        <p:tgtEl>
                                          <p:spTgt spid="248"/>
                                        </p:tgtEl>
                                      </p:cBhvr>
                                      <p:to x="100000" y="95000"/>
                                    </p:animScale>
                                    <p:animScale>
                                      <p:cBhvr>
                                        <p:cTn id="369" dur="166" decel="50000">
                                          <p:stCondLst>
                                            <p:cond delay="1834"/>
                                          </p:stCondLst>
                                        </p:cTn>
                                        <p:tgtEl>
                                          <p:spTgt spid="248"/>
                                        </p:tgtEl>
                                      </p:cBhvr>
                                      <p:to x="100000" y="100000"/>
                                    </p:animScale>
                                  </p:childTnLst>
                                </p:cTn>
                              </p:par>
                            </p:childTnLst>
                          </p:cTn>
                        </p:par>
                      </p:childTnLst>
                    </p:cTn>
                  </p:par>
                  <p:par>
                    <p:cTn id="370" fill="hold">
                      <p:stCondLst>
                        <p:cond delay="indefinite"/>
                      </p:stCondLst>
                      <p:childTnLst>
                        <p:par>
                          <p:cTn id="371" fill="hold">
                            <p:stCondLst>
                              <p:cond delay="0"/>
                            </p:stCondLst>
                            <p:childTnLst>
                              <p:par>
                                <p:cTn id="372" presetID="10" presetClass="exit" presetSubtype="0" fill="hold" nodeType="clickEffect">
                                  <p:stCondLst>
                                    <p:cond delay="0"/>
                                  </p:stCondLst>
                                  <p:childTnLst>
                                    <p:animEffect transition="out" filter="fade">
                                      <p:cBhvr>
                                        <p:cTn id="373" dur="2000"/>
                                        <p:tgtEl>
                                          <p:spTgt spid="49"/>
                                        </p:tgtEl>
                                      </p:cBhvr>
                                    </p:animEffect>
                                    <p:set>
                                      <p:cBhvr>
                                        <p:cTn id="374" dur="1" fill="hold">
                                          <p:stCondLst>
                                            <p:cond delay="1999"/>
                                          </p:stCondLst>
                                        </p:cTn>
                                        <p:tgtEl>
                                          <p:spTgt spid="49"/>
                                        </p:tgtEl>
                                        <p:attrNameLst>
                                          <p:attrName>style.visibility</p:attrName>
                                        </p:attrNameLst>
                                      </p:cBhvr>
                                      <p:to>
                                        <p:strVal val="hidden"/>
                                      </p:to>
                                    </p:set>
                                  </p:childTnLst>
                                </p:cTn>
                              </p:par>
                              <p:par>
                                <p:cTn id="375" presetID="10" presetClass="exit" presetSubtype="0" fill="hold" grpId="1" nodeType="withEffect">
                                  <p:stCondLst>
                                    <p:cond delay="0"/>
                                  </p:stCondLst>
                                  <p:childTnLst>
                                    <p:animEffect transition="out" filter="fade">
                                      <p:cBhvr>
                                        <p:cTn id="376" dur="2000"/>
                                        <p:tgtEl>
                                          <p:spTgt spid="52"/>
                                        </p:tgtEl>
                                      </p:cBhvr>
                                    </p:animEffect>
                                    <p:set>
                                      <p:cBhvr>
                                        <p:cTn id="377" dur="1" fill="hold">
                                          <p:stCondLst>
                                            <p:cond delay="1999"/>
                                          </p:stCondLst>
                                        </p:cTn>
                                        <p:tgtEl>
                                          <p:spTgt spid="52"/>
                                        </p:tgtEl>
                                        <p:attrNameLst>
                                          <p:attrName>style.visibility</p:attrName>
                                        </p:attrNameLst>
                                      </p:cBhvr>
                                      <p:to>
                                        <p:strVal val="hidden"/>
                                      </p:to>
                                    </p:set>
                                  </p:childTnLst>
                                </p:cTn>
                              </p:par>
                              <p:par>
                                <p:cTn id="378" presetID="10" presetClass="exit" presetSubtype="0" fill="hold" nodeType="withEffect">
                                  <p:stCondLst>
                                    <p:cond delay="0"/>
                                  </p:stCondLst>
                                  <p:childTnLst>
                                    <p:animEffect transition="out" filter="fade">
                                      <p:cBhvr>
                                        <p:cTn id="379" dur="2000"/>
                                        <p:tgtEl>
                                          <p:spTgt spid="50"/>
                                        </p:tgtEl>
                                      </p:cBhvr>
                                    </p:animEffect>
                                    <p:set>
                                      <p:cBhvr>
                                        <p:cTn id="380" dur="1" fill="hold">
                                          <p:stCondLst>
                                            <p:cond delay="1999"/>
                                          </p:stCondLst>
                                        </p:cTn>
                                        <p:tgtEl>
                                          <p:spTgt spid="50"/>
                                        </p:tgtEl>
                                        <p:attrNameLst>
                                          <p:attrName>style.visibility</p:attrName>
                                        </p:attrNameLst>
                                      </p:cBhvr>
                                      <p:to>
                                        <p:strVal val="hidden"/>
                                      </p:to>
                                    </p:set>
                                  </p:childTnLst>
                                </p:cTn>
                              </p:par>
                              <p:par>
                                <p:cTn id="381" presetID="10" presetClass="exit" presetSubtype="0" fill="hold" nodeType="withEffect">
                                  <p:stCondLst>
                                    <p:cond delay="0"/>
                                  </p:stCondLst>
                                  <p:childTnLst>
                                    <p:animEffect transition="out" filter="fade">
                                      <p:cBhvr>
                                        <p:cTn id="382" dur="2000"/>
                                        <p:tgtEl>
                                          <p:spTgt spid="51"/>
                                        </p:tgtEl>
                                      </p:cBhvr>
                                    </p:animEffect>
                                    <p:set>
                                      <p:cBhvr>
                                        <p:cTn id="383" dur="1" fill="hold">
                                          <p:stCondLst>
                                            <p:cond delay="1999"/>
                                          </p:stCondLst>
                                        </p:cTn>
                                        <p:tgtEl>
                                          <p:spTgt spid="51"/>
                                        </p:tgtEl>
                                        <p:attrNameLst>
                                          <p:attrName>style.visibility</p:attrName>
                                        </p:attrNameLst>
                                      </p:cBhvr>
                                      <p:to>
                                        <p:strVal val="hidden"/>
                                      </p:to>
                                    </p:set>
                                  </p:childTnLst>
                                </p:cTn>
                              </p:par>
                              <p:par>
                                <p:cTn id="384" presetID="10" presetClass="exit" presetSubtype="0" fill="hold" nodeType="withEffect">
                                  <p:stCondLst>
                                    <p:cond delay="0"/>
                                  </p:stCondLst>
                                  <p:childTnLst>
                                    <p:animEffect transition="out" filter="fade">
                                      <p:cBhvr>
                                        <p:cTn id="385" dur="2000"/>
                                        <p:tgtEl>
                                          <p:spTgt spid="48"/>
                                        </p:tgtEl>
                                      </p:cBhvr>
                                    </p:animEffect>
                                    <p:set>
                                      <p:cBhvr>
                                        <p:cTn id="386" dur="1" fill="hold">
                                          <p:stCondLst>
                                            <p:cond delay="1999"/>
                                          </p:stCondLst>
                                        </p:cTn>
                                        <p:tgtEl>
                                          <p:spTgt spid="48"/>
                                        </p:tgtEl>
                                        <p:attrNameLst>
                                          <p:attrName>style.visibility</p:attrName>
                                        </p:attrNameLst>
                                      </p:cBhvr>
                                      <p:to>
                                        <p:strVal val="hidden"/>
                                      </p:to>
                                    </p:set>
                                  </p:childTnLst>
                                </p:cTn>
                              </p:par>
                              <p:par>
                                <p:cTn id="387" presetID="10" presetClass="exit" presetSubtype="0" fill="hold" nodeType="withEffect">
                                  <p:stCondLst>
                                    <p:cond delay="0"/>
                                  </p:stCondLst>
                                  <p:childTnLst>
                                    <p:animEffect transition="out" filter="fade">
                                      <p:cBhvr>
                                        <p:cTn id="388" dur="2000"/>
                                        <p:tgtEl>
                                          <p:spTgt spid="35"/>
                                        </p:tgtEl>
                                      </p:cBhvr>
                                    </p:animEffect>
                                    <p:set>
                                      <p:cBhvr>
                                        <p:cTn id="389" dur="1" fill="hold">
                                          <p:stCondLst>
                                            <p:cond delay="1999"/>
                                          </p:stCondLst>
                                        </p:cTn>
                                        <p:tgtEl>
                                          <p:spTgt spid="35"/>
                                        </p:tgtEl>
                                        <p:attrNameLst>
                                          <p:attrName>style.visibility</p:attrName>
                                        </p:attrNameLst>
                                      </p:cBhvr>
                                      <p:to>
                                        <p:strVal val="hidden"/>
                                      </p:to>
                                    </p:set>
                                  </p:childTnLst>
                                </p:cTn>
                              </p:par>
                              <p:par>
                                <p:cTn id="390" presetID="10" presetClass="exit" presetSubtype="0" fill="hold" grpId="1" nodeType="withEffect">
                                  <p:stCondLst>
                                    <p:cond delay="0"/>
                                  </p:stCondLst>
                                  <p:childTnLst>
                                    <p:animEffect transition="out" filter="fade">
                                      <p:cBhvr>
                                        <p:cTn id="391" dur="2000"/>
                                        <p:tgtEl>
                                          <p:spTgt spid="38"/>
                                        </p:tgtEl>
                                      </p:cBhvr>
                                    </p:animEffect>
                                    <p:set>
                                      <p:cBhvr>
                                        <p:cTn id="392" dur="1" fill="hold">
                                          <p:stCondLst>
                                            <p:cond delay="1999"/>
                                          </p:stCondLst>
                                        </p:cTn>
                                        <p:tgtEl>
                                          <p:spTgt spid="38"/>
                                        </p:tgtEl>
                                        <p:attrNameLst>
                                          <p:attrName>style.visibility</p:attrName>
                                        </p:attrNameLst>
                                      </p:cBhvr>
                                      <p:to>
                                        <p:strVal val="hidden"/>
                                      </p:to>
                                    </p:set>
                                  </p:childTnLst>
                                </p:cTn>
                              </p:par>
                            </p:childTnLst>
                          </p:cTn>
                        </p:par>
                      </p:childTnLst>
                    </p:cTn>
                  </p:par>
                  <p:par>
                    <p:cTn id="393" fill="hold">
                      <p:stCondLst>
                        <p:cond delay="indefinite"/>
                      </p:stCondLst>
                      <p:childTnLst>
                        <p:par>
                          <p:cTn id="394" fill="hold">
                            <p:stCondLst>
                              <p:cond delay="0"/>
                            </p:stCondLst>
                            <p:childTnLst>
                              <p:par>
                                <p:cTn id="395" presetID="8" presetClass="emph" presetSubtype="0" fill="hold" nodeType="clickEffect">
                                  <p:stCondLst>
                                    <p:cond delay="0"/>
                                  </p:stCondLst>
                                  <p:childTnLst>
                                    <p:animRot by="-1800000">
                                      <p:cBhvr>
                                        <p:cTn id="396" dur="1000" fill="hold"/>
                                        <p:tgtEl>
                                          <p:spTgt spid="12"/>
                                        </p:tgtEl>
                                        <p:attrNameLst>
                                          <p:attrName>r</p:attrName>
                                        </p:attrNameLst>
                                      </p:cBhvr>
                                    </p:animRot>
                                  </p:childTnLst>
                                </p:cTn>
                              </p:par>
                            </p:childTnLst>
                          </p:cTn>
                        </p:par>
                      </p:childTnLst>
                    </p:cTn>
                  </p:par>
                  <p:par>
                    <p:cTn id="397" fill="hold">
                      <p:stCondLst>
                        <p:cond delay="indefinite"/>
                      </p:stCondLst>
                      <p:childTnLst>
                        <p:par>
                          <p:cTn id="398" fill="hold">
                            <p:stCondLst>
                              <p:cond delay="0"/>
                            </p:stCondLst>
                            <p:childTnLst>
                              <p:par>
                                <p:cTn id="399" presetID="3" presetClass="entr" presetSubtype="10" fill="hold" nodeType="clickEffect">
                                  <p:stCondLst>
                                    <p:cond delay="0"/>
                                  </p:stCondLst>
                                  <p:childTnLst>
                                    <p:set>
                                      <p:cBhvr>
                                        <p:cTn id="400" dur="1" fill="hold">
                                          <p:stCondLst>
                                            <p:cond delay="0"/>
                                          </p:stCondLst>
                                        </p:cTn>
                                        <p:tgtEl>
                                          <p:spTgt spid="36"/>
                                        </p:tgtEl>
                                        <p:attrNameLst>
                                          <p:attrName>style.visibility</p:attrName>
                                        </p:attrNameLst>
                                      </p:cBhvr>
                                      <p:to>
                                        <p:strVal val="visible"/>
                                      </p:to>
                                    </p:set>
                                    <p:animEffect transition="in" filter="blinds(horizontal)">
                                      <p:cBhvr>
                                        <p:cTn id="401" dur="500"/>
                                        <p:tgtEl>
                                          <p:spTgt spid="36"/>
                                        </p:tgtEl>
                                      </p:cBhvr>
                                    </p:animEffect>
                                  </p:childTnLst>
                                </p:cTn>
                              </p:par>
                            </p:childTnLst>
                          </p:cTn>
                        </p:par>
                      </p:childTnLst>
                    </p:cTn>
                  </p:par>
                  <p:par>
                    <p:cTn id="402" fill="hold">
                      <p:stCondLst>
                        <p:cond delay="indefinite"/>
                      </p:stCondLst>
                      <p:childTnLst>
                        <p:par>
                          <p:cTn id="403" fill="hold">
                            <p:stCondLst>
                              <p:cond delay="0"/>
                            </p:stCondLst>
                            <p:childTnLst>
                              <p:par>
                                <p:cTn id="404" presetID="26" presetClass="entr" presetSubtype="0" fill="hold" grpId="0" nodeType="clickEffect">
                                  <p:stCondLst>
                                    <p:cond delay="0"/>
                                  </p:stCondLst>
                                  <p:childTnLst>
                                    <p:set>
                                      <p:cBhvr>
                                        <p:cTn id="405" dur="1" fill="hold">
                                          <p:stCondLst>
                                            <p:cond delay="0"/>
                                          </p:stCondLst>
                                        </p:cTn>
                                        <p:tgtEl>
                                          <p:spTgt spid="53"/>
                                        </p:tgtEl>
                                        <p:attrNameLst>
                                          <p:attrName>style.visibility</p:attrName>
                                        </p:attrNameLst>
                                      </p:cBhvr>
                                      <p:to>
                                        <p:strVal val="visible"/>
                                      </p:to>
                                    </p:set>
                                    <p:animEffect transition="in" filter="wipe(down)">
                                      <p:cBhvr>
                                        <p:cTn id="406" dur="580">
                                          <p:stCondLst>
                                            <p:cond delay="0"/>
                                          </p:stCondLst>
                                        </p:cTn>
                                        <p:tgtEl>
                                          <p:spTgt spid="53"/>
                                        </p:tgtEl>
                                      </p:cBhvr>
                                    </p:animEffect>
                                    <p:anim calcmode="lin" valueType="num">
                                      <p:cBhvr>
                                        <p:cTn id="407" dur="1822" tmFilter="0,0; 0.14,0.36; 0.43,0.73; 0.71,0.91; 1.0,1.0">
                                          <p:stCondLst>
                                            <p:cond delay="0"/>
                                          </p:stCondLst>
                                        </p:cTn>
                                        <p:tgtEl>
                                          <p:spTgt spid="53"/>
                                        </p:tgtEl>
                                        <p:attrNameLst>
                                          <p:attrName>ppt_x</p:attrName>
                                        </p:attrNameLst>
                                      </p:cBhvr>
                                      <p:tavLst>
                                        <p:tav tm="0">
                                          <p:val>
                                            <p:strVal val="#ppt_x-0.25"/>
                                          </p:val>
                                        </p:tav>
                                        <p:tav tm="100000">
                                          <p:val>
                                            <p:strVal val="#ppt_x"/>
                                          </p:val>
                                        </p:tav>
                                      </p:tavLst>
                                    </p:anim>
                                    <p:anim calcmode="lin" valueType="num">
                                      <p:cBhvr>
                                        <p:cTn id="408" dur="664" tmFilter="0.0,0.0; 0.25,0.07; 0.50,0.2; 0.75,0.467; 1.0,1.0">
                                          <p:stCondLst>
                                            <p:cond delay="0"/>
                                          </p:stCondLst>
                                        </p:cTn>
                                        <p:tgtEl>
                                          <p:spTgt spid="53"/>
                                        </p:tgtEl>
                                        <p:attrNameLst>
                                          <p:attrName>ppt_y</p:attrName>
                                        </p:attrNameLst>
                                      </p:cBhvr>
                                      <p:tavLst>
                                        <p:tav tm="0" fmla="#ppt_y-sin(pi*$)/3">
                                          <p:val>
                                            <p:fltVal val="0.5"/>
                                          </p:val>
                                        </p:tav>
                                        <p:tav tm="100000">
                                          <p:val>
                                            <p:fltVal val="1"/>
                                          </p:val>
                                        </p:tav>
                                      </p:tavLst>
                                    </p:anim>
                                    <p:anim calcmode="lin" valueType="num">
                                      <p:cBhvr>
                                        <p:cTn id="409" dur="664" tmFilter="0, 0; 0.125,0.2665; 0.25,0.4; 0.375,0.465; 0.5,0.5;  0.625,0.535; 0.75,0.6; 0.875,0.7335; 1,1">
                                          <p:stCondLst>
                                            <p:cond delay="664"/>
                                          </p:stCondLst>
                                        </p:cTn>
                                        <p:tgtEl>
                                          <p:spTgt spid="53"/>
                                        </p:tgtEl>
                                        <p:attrNameLst>
                                          <p:attrName>ppt_y</p:attrName>
                                        </p:attrNameLst>
                                      </p:cBhvr>
                                      <p:tavLst>
                                        <p:tav tm="0" fmla="#ppt_y-sin(pi*$)/9">
                                          <p:val>
                                            <p:fltVal val="0"/>
                                          </p:val>
                                        </p:tav>
                                        <p:tav tm="100000">
                                          <p:val>
                                            <p:fltVal val="1"/>
                                          </p:val>
                                        </p:tav>
                                      </p:tavLst>
                                    </p:anim>
                                    <p:anim calcmode="lin" valueType="num">
                                      <p:cBhvr>
                                        <p:cTn id="410" dur="332" tmFilter="0, 0; 0.125,0.2665; 0.25,0.4; 0.375,0.465; 0.5,0.5;  0.625,0.535; 0.75,0.6; 0.875,0.7335; 1,1">
                                          <p:stCondLst>
                                            <p:cond delay="1324"/>
                                          </p:stCondLst>
                                        </p:cTn>
                                        <p:tgtEl>
                                          <p:spTgt spid="53"/>
                                        </p:tgtEl>
                                        <p:attrNameLst>
                                          <p:attrName>ppt_y</p:attrName>
                                        </p:attrNameLst>
                                      </p:cBhvr>
                                      <p:tavLst>
                                        <p:tav tm="0" fmla="#ppt_y-sin(pi*$)/27">
                                          <p:val>
                                            <p:fltVal val="0"/>
                                          </p:val>
                                        </p:tav>
                                        <p:tav tm="100000">
                                          <p:val>
                                            <p:fltVal val="1"/>
                                          </p:val>
                                        </p:tav>
                                      </p:tavLst>
                                    </p:anim>
                                    <p:anim calcmode="lin" valueType="num">
                                      <p:cBhvr>
                                        <p:cTn id="411" dur="164" tmFilter="0, 0; 0.125,0.2665; 0.25,0.4; 0.375,0.465; 0.5,0.5;  0.625,0.535; 0.75,0.6; 0.875,0.7335; 1,1">
                                          <p:stCondLst>
                                            <p:cond delay="1656"/>
                                          </p:stCondLst>
                                        </p:cTn>
                                        <p:tgtEl>
                                          <p:spTgt spid="53"/>
                                        </p:tgtEl>
                                        <p:attrNameLst>
                                          <p:attrName>ppt_y</p:attrName>
                                        </p:attrNameLst>
                                      </p:cBhvr>
                                      <p:tavLst>
                                        <p:tav tm="0" fmla="#ppt_y-sin(pi*$)/81">
                                          <p:val>
                                            <p:fltVal val="0"/>
                                          </p:val>
                                        </p:tav>
                                        <p:tav tm="100000">
                                          <p:val>
                                            <p:fltVal val="1"/>
                                          </p:val>
                                        </p:tav>
                                      </p:tavLst>
                                    </p:anim>
                                    <p:animScale>
                                      <p:cBhvr>
                                        <p:cTn id="412" dur="26">
                                          <p:stCondLst>
                                            <p:cond delay="650"/>
                                          </p:stCondLst>
                                        </p:cTn>
                                        <p:tgtEl>
                                          <p:spTgt spid="53"/>
                                        </p:tgtEl>
                                      </p:cBhvr>
                                      <p:to x="100000" y="60000"/>
                                    </p:animScale>
                                    <p:animScale>
                                      <p:cBhvr>
                                        <p:cTn id="413" dur="166" decel="50000">
                                          <p:stCondLst>
                                            <p:cond delay="676"/>
                                          </p:stCondLst>
                                        </p:cTn>
                                        <p:tgtEl>
                                          <p:spTgt spid="53"/>
                                        </p:tgtEl>
                                      </p:cBhvr>
                                      <p:to x="100000" y="100000"/>
                                    </p:animScale>
                                    <p:animScale>
                                      <p:cBhvr>
                                        <p:cTn id="414" dur="26">
                                          <p:stCondLst>
                                            <p:cond delay="1312"/>
                                          </p:stCondLst>
                                        </p:cTn>
                                        <p:tgtEl>
                                          <p:spTgt spid="53"/>
                                        </p:tgtEl>
                                      </p:cBhvr>
                                      <p:to x="100000" y="80000"/>
                                    </p:animScale>
                                    <p:animScale>
                                      <p:cBhvr>
                                        <p:cTn id="415" dur="166" decel="50000">
                                          <p:stCondLst>
                                            <p:cond delay="1338"/>
                                          </p:stCondLst>
                                        </p:cTn>
                                        <p:tgtEl>
                                          <p:spTgt spid="53"/>
                                        </p:tgtEl>
                                      </p:cBhvr>
                                      <p:to x="100000" y="100000"/>
                                    </p:animScale>
                                    <p:animScale>
                                      <p:cBhvr>
                                        <p:cTn id="416" dur="26">
                                          <p:stCondLst>
                                            <p:cond delay="1642"/>
                                          </p:stCondLst>
                                        </p:cTn>
                                        <p:tgtEl>
                                          <p:spTgt spid="53"/>
                                        </p:tgtEl>
                                      </p:cBhvr>
                                      <p:to x="100000" y="90000"/>
                                    </p:animScale>
                                    <p:animScale>
                                      <p:cBhvr>
                                        <p:cTn id="417" dur="166" decel="50000">
                                          <p:stCondLst>
                                            <p:cond delay="1668"/>
                                          </p:stCondLst>
                                        </p:cTn>
                                        <p:tgtEl>
                                          <p:spTgt spid="53"/>
                                        </p:tgtEl>
                                      </p:cBhvr>
                                      <p:to x="100000" y="100000"/>
                                    </p:animScale>
                                    <p:animScale>
                                      <p:cBhvr>
                                        <p:cTn id="418" dur="26">
                                          <p:stCondLst>
                                            <p:cond delay="1808"/>
                                          </p:stCondLst>
                                        </p:cTn>
                                        <p:tgtEl>
                                          <p:spTgt spid="53"/>
                                        </p:tgtEl>
                                      </p:cBhvr>
                                      <p:to x="100000" y="95000"/>
                                    </p:animScale>
                                    <p:animScale>
                                      <p:cBhvr>
                                        <p:cTn id="419" dur="166" decel="50000">
                                          <p:stCondLst>
                                            <p:cond delay="1834"/>
                                          </p:stCondLst>
                                        </p:cTn>
                                        <p:tgtEl>
                                          <p:spTgt spid="53"/>
                                        </p:tgtEl>
                                      </p:cBhvr>
                                      <p:to x="100000" y="100000"/>
                                    </p:animScale>
                                  </p:childTnLst>
                                </p:cTn>
                              </p:par>
                            </p:childTnLst>
                          </p:cTn>
                        </p:par>
                      </p:childTnLst>
                    </p:cTn>
                  </p:par>
                  <p:par>
                    <p:cTn id="420" fill="hold">
                      <p:stCondLst>
                        <p:cond delay="indefinite"/>
                      </p:stCondLst>
                      <p:childTnLst>
                        <p:par>
                          <p:cTn id="421" fill="hold">
                            <p:stCondLst>
                              <p:cond delay="0"/>
                            </p:stCondLst>
                            <p:childTnLst>
                              <p:par>
                                <p:cTn id="422" presetID="3" presetClass="entr" presetSubtype="10" fill="hold" nodeType="clickEffect">
                                  <p:stCondLst>
                                    <p:cond delay="0"/>
                                  </p:stCondLst>
                                  <p:childTnLst>
                                    <p:set>
                                      <p:cBhvr>
                                        <p:cTn id="423" dur="1" fill="hold">
                                          <p:stCondLst>
                                            <p:cond delay="0"/>
                                          </p:stCondLst>
                                        </p:cTn>
                                        <p:tgtEl>
                                          <p:spTgt spid="54"/>
                                        </p:tgtEl>
                                        <p:attrNameLst>
                                          <p:attrName>style.visibility</p:attrName>
                                        </p:attrNameLst>
                                      </p:cBhvr>
                                      <p:to>
                                        <p:strVal val="visible"/>
                                      </p:to>
                                    </p:set>
                                    <p:animEffect transition="in" filter="blinds(horizontal)">
                                      <p:cBhvr>
                                        <p:cTn id="424" dur="500"/>
                                        <p:tgtEl>
                                          <p:spTgt spid="54"/>
                                        </p:tgtEl>
                                      </p:cBhvr>
                                    </p:animEffect>
                                  </p:childTnLst>
                                </p:cTn>
                              </p:par>
                            </p:childTnLst>
                          </p:cTn>
                        </p:par>
                      </p:childTnLst>
                    </p:cTn>
                  </p:par>
                  <p:par>
                    <p:cTn id="425" fill="hold">
                      <p:stCondLst>
                        <p:cond delay="indefinite"/>
                      </p:stCondLst>
                      <p:childTnLst>
                        <p:par>
                          <p:cTn id="426" fill="hold">
                            <p:stCondLst>
                              <p:cond delay="0"/>
                            </p:stCondLst>
                            <p:childTnLst>
                              <p:par>
                                <p:cTn id="427" presetID="3" presetClass="entr" presetSubtype="10" fill="hold" nodeType="clickEffect">
                                  <p:stCondLst>
                                    <p:cond delay="0"/>
                                  </p:stCondLst>
                                  <p:childTnLst>
                                    <p:set>
                                      <p:cBhvr>
                                        <p:cTn id="428" dur="1" fill="hold">
                                          <p:stCondLst>
                                            <p:cond delay="0"/>
                                          </p:stCondLst>
                                        </p:cTn>
                                        <p:tgtEl>
                                          <p:spTgt spid="31"/>
                                        </p:tgtEl>
                                        <p:attrNameLst>
                                          <p:attrName>style.visibility</p:attrName>
                                        </p:attrNameLst>
                                      </p:cBhvr>
                                      <p:to>
                                        <p:strVal val="visible"/>
                                      </p:to>
                                    </p:set>
                                    <p:animEffect transition="in" filter="blinds(horizontal)">
                                      <p:cBhvr>
                                        <p:cTn id="429" dur="500"/>
                                        <p:tgtEl>
                                          <p:spTgt spid="31"/>
                                        </p:tgtEl>
                                      </p:cBhvr>
                                    </p:animEffect>
                                  </p:childTnLst>
                                </p:cTn>
                              </p:par>
                            </p:childTnLst>
                          </p:cTn>
                        </p:par>
                      </p:childTnLst>
                    </p:cTn>
                  </p:par>
                  <p:par>
                    <p:cTn id="430" fill="hold">
                      <p:stCondLst>
                        <p:cond delay="indefinite"/>
                      </p:stCondLst>
                      <p:childTnLst>
                        <p:par>
                          <p:cTn id="431" fill="hold">
                            <p:stCondLst>
                              <p:cond delay="0"/>
                            </p:stCondLst>
                            <p:childTnLst>
                              <p:par>
                                <p:cTn id="432" presetID="3" presetClass="entr" presetSubtype="10" fill="hold" nodeType="clickEffect">
                                  <p:stCondLst>
                                    <p:cond delay="0"/>
                                  </p:stCondLst>
                                  <p:childTnLst>
                                    <p:set>
                                      <p:cBhvr>
                                        <p:cTn id="433" dur="1" fill="hold">
                                          <p:stCondLst>
                                            <p:cond delay="0"/>
                                          </p:stCondLst>
                                        </p:cTn>
                                        <p:tgtEl>
                                          <p:spTgt spid="32"/>
                                        </p:tgtEl>
                                        <p:attrNameLst>
                                          <p:attrName>style.visibility</p:attrName>
                                        </p:attrNameLst>
                                      </p:cBhvr>
                                      <p:to>
                                        <p:strVal val="visible"/>
                                      </p:to>
                                    </p:set>
                                    <p:animEffect transition="in" filter="blinds(horizontal)">
                                      <p:cBhvr>
                                        <p:cTn id="434" dur="500"/>
                                        <p:tgtEl>
                                          <p:spTgt spid="32"/>
                                        </p:tgtEl>
                                      </p:cBhvr>
                                    </p:animEffect>
                                  </p:childTnLst>
                                </p:cTn>
                              </p:par>
                            </p:childTnLst>
                          </p:cTn>
                        </p:par>
                      </p:childTnLst>
                    </p:cTn>
                  </p:par>
                  <p:par>
                    <p:cTn id="435" fill="hold">
                      <p:stCondLst>
                        <p:cond delay="indefinite"/>
                      </p:stCondLst>
                      <p:childTnLst>
                        <p:par>
                          <p:cTn id="436" fill="hold">
                            <p:stCondLst>
                              <p:cond delay="0"/>
                            </p:stCondLst>
                            <p:childTnLst>
                              <p:par>
                                <p:cTn id="437" presetID="3" presetClass="entr" presetSubtype="10" fill="hold" nodeType="clickEffect">
                                  <p:stCondLst>
                                    <p:cond delay="0"/>
                                  </p:stCondLst>
                                  <p:childTnLst>
                                    <p:set>
                                      <p:cBhvr>
                                        <p:cTn id="438" dur="1" fill="hold">
                                          <p:stCondLst>
                                            <p:cond delay="0"/>
                                          </p:stCondLst>
                                        </p:cTn>
                                        <p:tgtEl>
                                          <p:spTgt spid="33"/>
                                        </p:tgtEl>
                                        <p:attrNameLst>
                                          <p:attrName>style.visibility</p:attrName>
                                        </p:attrNameLst>
                                      </p:cBhvr>
                                      <p:to>
                                        <p:strVal val="visible"/>
                                      </p:to>
                                    </p:set>
                                    <p:animEffect transition="in" filter="blinds(horizontal)">
                                      <p:cBhvr>
                                        <p:cTn id="439" dur="500"/>
                                        <p:tgtEl>
                                          <p:spTgt spid="33"/>
                                        </p:tgtEl>
                                      </p:cBhvr>
                                    </p:animEffect>
                                  </p:childTnLst>
                                </p:cTn>
                              </p:par>
                            </p:childTnLst>
                          </p:cTn>
                        </p:par>
                      </p:childTnLst>
                    </p:cTn>
                  </p:par>
                  <p:par>
                    <p:cTn id="440" fill="hold">
                      <p:stCondLst>
                        <p:cond delay="indefinite"/>
                      </p:stCondLst>
                      <p:childTnLst>
                        <p:par>
                          <p:cTn id="441" fill="hold">
                            <p:stCondLst>
                              <p:cond delay="0"/>
                            </p:stCondLst>
                            <p:childTnLst>
                              <p:par>
                                <p:cTn id="442" presetID="22" presetClass="entr" presetSubtype="4" fill="hold" nodeType="clickEffect">
                                  <p:stCondLst>
                                    <p:cond delay="0"/>
                                  </p:stCondLst>
                                  <p:childTnLst>
                                    <p:set>
                                      <p:cBhvr>
                                        <p:cTn id="443" dur="1" fill="hold">
                                          <p:stCondLst>
                                            <p:cond delay="0"/>
                                          </p:stCondLst>
                                        </p:cTn>
                                        <p:tgtEl>
                                          <p:spTgt spid="249"/>
                                        </p:tgtEl>
                                        <p:attrNameLst>
                                          <p:attrName>style.visibility</p:attrName>
                                        </p:attrNameLst>
                                      </p:cBhvr>
                                      <p:to>
                                        <p:strVal val="visible"/>
                                      </p:to>
                                    </p:set>
                                    <p:animEffect transition="in" filter="wipe(down)">
                                      <p:cBhvr>
                                        <p:cTn id="444" dur="500"/>
                                        <p:tgtEl>
                                          <p:spTgt spid="249"/>
                                        </p:tgtEl>
                                      </p:cBhvr>
                                    </p:animEffect>
                                  </p:childTnLst>
                                </p:cTn>
                              </p:par>
                            </p:childTnLst>
                          </p:cTn>
                        </p:par>
                      </p:childTnLst>
                    </p:cTn>
                  </p:par>
                  <p:par>
                    <p:cTn id="445" fill="hold">
                      <p:stCondLst>
                        <p:cond delay="indefinite"/>
                      </p:stCondLst>
                      <p:childTnLst>
                        <p:par>
                          <p:cTn id="446" fill="hold">
                            <p:stCondLst>
                              <p:cond delay="0"/>
                            </p:stCondLst>
                            <p:childTnLst>
                              <p:par>
                                <p:cTn id="447" presetID="22" presetClass="entr" presetSubtype="4" fill="hold" nodeType="clickEffect">
                                  <p:stCondLst>
                                    <p:cond delay="0"/>
                                  </p:stCondLst>
                                  <p:childTnLst>
                                    <p:set>
                                      <p:cBhvr>
                                        <p:cTn id="448" dur="1" fill="hold">
                                          <p:stCondLst>
                                            <p:cond delay="0"/>
                                          </p:stCondLst>
                                        </p:cTn>
                                        <p:tgtEl>
                                          <p:spTgt spid="251"/>
                                        </p:tgtEl>
                                        <p:attrNameLst>
                                          <p:attrName>style.visibility</p:attrName>
                                        </p:attrNameLst>
                                      </p:cBhvr>
                                      <p:to>
                                        <p:strVal val="visible"/>
                                      </p:to>
                                    </p:set>
                                    <p:animEffect transition="in" filter="wipe(down)">
                                      <p:cBhvr>
                                        <p:cTn id="449" dur="3000"/>
                                        <p:tgtEl>
                                          <p:spTgt spid="251"/>
                                        </p:tgtEl>
                                      </p:cBhvr>
                                    </p:animEffect>
                                  </p:childTnLst>
                                </p:cTn>
                              </p:par>
                            </p:childTnLst>
                          </p:cTn>
                        </p:par>
                      </p:childTnLst>
                    </p:cTn>
                  </p:par>
                  <p:par>
                    <p:cTn id="450" fill="hold">
                      <p:stCondLst>
                        <p:cond delay="indefinite"/>
                      </p:stCondLst>
                      <p:childTnLst>
                        <p:par>
                          <p:cTn id="451" fill="hold">
                            <p:stCondLst>
                              <p:cond delay="0"/>
                            </p:stCondLst>
                            <p:childTnLst>
                              <p:par>
                                <p:cTn id="452" presetID="10" presetClass="entr" presetSubtype="0" fill="hold" grpId="0" nodeType="clickEffect">
                                  <p:stCondLst>
                                    <p:cond delay="0"/>
                                  </p:stCondLst>
                                  <p:childTnLst>
                                    <p:set>
                                      <p:cBhvr>
                                        <p:cTn id="453" dur="1" fill="hold">
                                          <p:stCondLst>
                                            <p:cond delay="0"/>
                                          </p:stCondLst>
                                        </p:cTn>
                                        <p:tgtEl>
                                          <p:spTgt spid="254"/>
                                        </p:tgtEl>
                                        <p:attrNameLst>
                                          <p:attrName>style.visibility</p:attrName>
                                        </p:attrNameLst>
                                      </p:cBhvr>
                                      <p:to>
                                        <p:strVal val="visible"/>
                                      </p:to>
                                    </p:set>
                                    <p:animEffect transition="in" filter="fade">
                                      <p:cBhvr>
                                        <p:cTn id="454" dur="500"/>
                                        <p:tgtEl>
                                          <p:spTgt spid="254"/>
                                        </p:tgtEl>
                                      </p:cBhvr>
                                    </p:animEffect>
                                  </p:childTnLst>
                                </p:cTn>
                              </p:par>
                            </p:childTnLst>
                          </p:cTn>
                        </p:par>
                      </p:childTnLst>
                    </p:cTn>
                  </p:par>
                  <p:par>
                    <p:cTn id="455" fill="hold">
                      <p:stCondLst>
                        <p:cond delay="indefinite"/>
                      </p:stCondLst>
                      <p:childTnLst>
                        <p:par>
                          <p:cTn id="456" fill="hold">
                            <p:stCondLst>
                              <p:cond delay="0"/>
                            </p:stCondLst>
                            <p:childTnLst>
                              <p:par>
                                <p:cTn id="457" presetID="3" presetClass="entr" presetSubtype="10" fill="hold" nodeType="clickEffect">
                                  <p:stCondLst>
                                    <p:cond delay="0"/>
                                  </p:stCondLst>
                                  <p:childTnLst>
                                    <p:set>
                                      <p:cBhvr>
                                        <p:cTn id="458" dur="1" fill="hold">
                                          <p:stCondLst>
                                            <p:cond delay="0"/>
                                          </p:stCondLst>
                                        </p:cTn>
                                        <p:tgtEl>
                                          <p:spTgt spid="255"/>
                                        </p:tgtEl>
                                        <p:attrNameLst>
                                          <p:attrName>style.visibility</p:attrName>
                                        </p:attrNameLst>
                                      </p:cBhvr>
                                      <p:to>
                                        <p:strVal val="visible"/>
                                      </p:to>
                                    </p:set>
                                    <p:animEffect transition="in" filter="blinds(horizontal)">
                                      <p:cBhvr>
                                        <p:cTn id="459" dur="500"/>
                                        <p:tgtEl>
                                          <p:spTgt spid="255"/>
                                        </p:tgtEl>
                                      </p:cBhvr>
                                    </p:animEffect>
                                  </p:childTnLst>
                                </p:cTn>
                              </p:par>
                            </p:childTnLst>
                          </p:cTn>
                        </p:par>
                      </p:childTnLst>
                    </p:cTn>
                  </p:par>
                  <p:par>
                    <p:cTn id="460" fill="hold">
                      <p:stCondLst>
                        <p:cond delay="indefinite"/>
                      </p:stCondLst>
                      <p:childTnLst>
                        <p:par>
                          <p:cTn id="461" fill="hold">
                            <p:stCondLst>
                              <p:cond delay="0"/>
                            </p:stCondLst>
                            <p:childTnLst>
                              <p:par>
                                <p:cTn id="462" presetID="3" presetClass="entr" presetSubtype="10" fill="hold" nodeType="clickEffect">
                                  <p:stCondLst>
                                    <p:cond delay="0"/>
                                  </p:stCondLst>
                                  <p:childTnLst>
                                    <p:set>
                                      <p:cBhvr>
                                        <p:cTn id="463" dur="1" fill="hold">
                                          <p:stCondLst>
                                            <p:cond delay="0"/>
                                          </p:stCondLst>
                                        </p:cTn>
                                        <p:tgtEl>
                                          <p:spTgt spid="64"/>
                                        </p:tgtEl>
                                        <p:attrNameLst>
                                          <p:attrName>style.visibility</p:attrName>
                                        </p:attrNameLst>
                                      </p:cBhvr>
                                      <p:to>
                                        <p:strVal val="visible"/>
                                      </p:to>
                                    </p:set>
                                    <p:animEffect transition="in" filter="blinds(horizontal)">
                                      <p:cBhvr>
                                        <p:cTn id="464" dur="500"/>
                                        <p:tgtEl>
                                          <p:spTgt spid="64"/>
                                        </p:tgtEl>
                                      </p:cBhvr>
                                    </p:animEffect>
                                  </p:childTnLst>
                                </p:cTn>
                              </p:par>
                            </p:childTnLst>
                          </p:cTn>
                        </p:par>
                      </p:childTnLst>
                    </p:cTn>
                  </p:par>
                  <p:par>
                    <p:cTn id="465" fill="hold">
                      <p:stCondLst>
                        <p:cond delay="indefinite"/>
                      </p:stCondLst>
                      <p:childTnLst>
                        <p:par>
                          <p:cTn id="466" fill="hold">
                            <p:stCondLst>
                              <p:cond delay="0"/>
                            </p:stCondLst>
                            <p:childTnLst>
                              <p:par>
                                <p:cTn id="467" presetID="3" presetClass="entr" presetSubtype="10" fill="hold" nodeType="clickEffect">
                                  <p:stCondLst>
                                    <p:cond delay="0"/>
                                  </p:stCondLst>
                                  <p:childTnLst>
                                    <p:set>
                                      <p:cBhvr>
                                        <p:cTn id="468" dur="1" fill="hold">
                                          <p:stCondLst>
                                            <p:cond delay="0"/>
                                          </p:stCondLst>
                                        </p:cTn>
                                        <p:tgtEl>
                                          <p:spTgt spid="65"/>
                                        </p:tgtEl>
                                        <p:attrNameLst>
                                          <p:attrName>style.visibility</p:attrName>
                                        </p:attrNameLst>
                                      </p:cBhvr>
                                      <p:to>
                                        <p:strVal val="visible"/>
                                      </p:to>
                                    </p:set>
                                    <p:animEffect transition="in" filter="blinds(horizontal)">
                                      <p:cBhvr>
                                        <p:cTn id="469" dur="500"/>
                                        <p:tgtEl>
                                          <p:spTgt spid="65"/>
                                        </p:tgtEl>
                                      </p:cBhvr>
                                    </p:animEffect>
                                  </p:childTnLst>
                                </p:cTn>
                              </p:par>
                            </p:childTnLst>
                          </p:cTn>
                        </p:par>
                      </p:childTnLst>
                    </p:cTn>
                  </p:par>
                  <p:par>
                    <p:cTn id="470" fill="hold">
                      <p:stCondLst>
                        <p:cond delay="indefinite"/>
                      </p:stCondLst>
                      <p:childTnLst>
                        <p:par>
                          <p:cTn id="471" fill="hold">
                            <p:stCondLst>
                              <p:cond delay="0"/>
                            </p:stCondLst>
                            <p:childTnLst>
                              <p:par>
                                <p:cTn id="472" presetID="26" presetClass="entr" presetSubtype="0" fill="hold" grpId="0" nodeType="clickEffect">
                                  <p:stCondLst>
                                    <p:cond delay="0"/>
                                  </p:stCondLst>
                                  <p:childTnLst>
                                    <p:set>
                                      <p:cBhvr>
                                        <p:cTn id="473" dur="1" fill="hold">
                                          <p:stCondLst>
                                            <p:cond delay="0"/>
                                          </p:stCondLst>
                                        </p:cTn>
                                        <p:tgtEl>
                                          <p:spTgt spid="66"/>
                                        </p:tgtEl>
                                        <p:attrNameLst>
                                          <p:attrName>style.visibility</p:attrName>
                                        </p:attrNameLst>
                                      </p:cBhvr>
                                      <p:to>
                                        <p:strVal val="visible"/>
                                      </p:to>
                                    </p:set>
                                    <p:animEffect transition="in" filter="wipe(down)">
                                      <p:cBhvr>
                                        <p:cTn id="474" dur="580">
                                          <p:stCondLst>
                                            <p:cond delay="0"/>
                                          </p:stCondLst>
                                        </p:cTn>
                                        <p:tgtEl>
                                          <p:spTgt spid="66"/>
                                        </p:tgtEl>
                                      </p:cBhvr>
                                    </p:animEffect>
                                    <p:anim calcmode="lin" valueType="num">
                                      <p:cBhvr>
                                        <p:cTn id="475" dur="1822" tmFilter="0,0; 0.14,0.36; 0.43,0.73; 0.71,0.91; 1.0,1.0">
                                          <p:stCondLst>
                                            <p:cond delay="0"/>
                                          </p:stCondLst>
                                        </p:cTn>
                                        <p:tgtEl>
                                          <p:spTgt spid="66"/>
                                        </p:tgtEl>
                                        <p:attrNameLst>
                                          <p:attrName>ppt_x</p:attrName>
                                        </p:attrNameLst>
                                      </p:cBhvr>
                                      <p:tavLst>
                                        <p:tav tm="0">
                                          <p:val>
                                            <p:strVal val="#ppt_x-0.25"/>
                                          </p:val>
                                        </p:tav>
                                        <p:tav tm="100000">
                                          <p:val>
                                            <p:strVal val="#ppt_x"/>
                                          </p:val>
                                        </p:tav>
                                      </p:tavLst>
                                    </p:anim>
                                    <p:anim calcmode="lin" valueType="num">
                                      <p:cBhvr>
                                        <p:cTn id="476" dur="664" tmFilter="0.0,0.0; 0.25,0.07; 0.50,0.2; 0.75,0.467; 1.0,1.0">
                                          <p:stCondLst>
                                            <p:cond delay="0"/>
                                          </p:stCondLst>
                                        </p:cTn>
                                        <p:tgtEl>
                                          <p:spTgt spid="66"/>
                                        </p:tgtEl>
                                        <p:attrNameLst>
                                          <p:attrName>ppt_y</p:attrName>
                                        </p:attrNameLst>
                                      </p:cBhvr>
                                      <p:tavLst>
                                        <p:tav tm="0" fmla="#ppt_y-sin(pi*$)/3">
                                          <p:val>
                                            <p:fltVal val="0.5"/>
                                          </p:val>
                                        </p:tav>
                                        <p:tav tm="100000">
                                          <p:val>
                                            <p:fltVal val="1"/>
                                          </p:val>
                                        </p:tav>
                                      </p:tavLst>
                                    </p:anim>
                                    <p:anim calcmode="lin" valueType="num">
                                      <p:cBhvr>
                                        <p:cTn id="477" dur="664" tmFilter="0, 0; 0.125,0.2665; 0.25,0.4; 0.375,0.465; 0.5,0.5;  0.625,0.535; 0.75,0.6; 0.875,0.7335; 1,1">
                                          <p:stCondLst>
                                            <p:cond delay="664"/>
                                          </p:stCondLst>
                                        </p:cTn>
                                        <p:tgtEl>
                                          <p:spTgt spid="66"/>
                                        </p:tgtEl>
                                        <p:attrNameLst>
                                          <p:attrName>ppt_y</p:attrName>
                                        </p:attrNameLst>
                                      </p:cBhvr>
                                      <p:tavLst>
                                        <p:tav tm="0" fmla="#ppt_y-sin(pi*$)/9">
                                          <p:val>
                                            <p:fltVal val="0"/>
                                          </p:val>
                                        </p:tav>
                                        <p:tav tm="100000">
                                          <p:val>
                                            <p:fltVal val="1"/>
                                          </p:val>
                                        </p:tav>
                                      </p:tavLst>
                                    </p:anim>
                                    <p:anim calcmode="lin" valueType="num">
                                      <p:cBhvr>
                                        <p:cTn id="478" dur="332" tmFilter="0, 0; 0.125,0.2665; 0.25,0.4; 0.375,0.465; 0.5,0.5;  0.625,0.535; 0.75,0.6; 0.875,0.7335; 1,1">
                                          <p:stCondLst>
                                            <p:cond delay="1324"/>
                                          </p:stCondLst>
                                        </p:cTn>
                                        <p:tgtEl>
                                          <p:spTgt spid="66"/>
                                        </p:tgtEl>
                                        <p:attrNameLst>
                                          <p:attrName>ppt_y</p:attrName>
                                        </p:attrNameLst>
                                      </p:cBhvr>
                                      <p:tavLst>
                                        <p:tav tm="0" fmla="#ppt_y-sin(pi*$)/27">
                                          <p:val>
                                            <p:fltVal val="0"/>
                                          </p:val>
                                        </p:tav>
                                        <p:tav tm="100000">
                                          <p:val>
                                            <p:fltVal val="1"/>
                                          </p:val>
                                        </p:tav>
                                      </p:tavLst>
                                    </p:anim>
                                    <p:anim calcmode="lin" valueType="num">
                                      <p:cBhvr>
                                        <p:cTn id="479" dur="164" tmFilter="0, 0; 0.125,0.2665; 0.25,0.4; 0.375,0.465; 0.5,0.5;  0.625,0.535; 0.75,0.6; 0.875,0.7335; 1,1">
                                          <p:stCondLst>
                                            <p:cond delay="1656"/>
                                          </p:stCondLst>
                                        </p:cTn>
                                        <p:tgtEl>
                                          <p:spTgt spid="66"/>
                                        </p:tgtEl>
                                        <p:attrNameLst>
                                          <p:attrName>ppt_y</p:attrName>
                                        </p:attrNameLst>
                                      </p:cBhvr>
                                      <p:tavLst>
                                        <p:tav tm="0" fmla="#ppt_y-sin(pi*$)/81">
                                          <p:val>
                                            <p:fltVal val="0"/>
                                          </p:val>
                                        </p:tav>
                                        <p:tav tm="100000">
                                          <p:val>
                                            <p:fltVal val="1"/>
                                          </p:val>
                                        </p:tav>
                                      </p:tavLst>
                                    </p:anim>
                                    <p:animScale>
                                      <p:cBhvr>
                                        <p:cTn id="480" dur="26">
                                          <p:stCondLst>
                                            <p:cond delay="650"/>
                                          </p:stCondLst>
                                        </p:cTn>
                                        <p:tgtEl>
                                          <p:spTgt spid="66"/>
                                        </p:tgtEl>
                                      </p:cBhvr>
                                      <p:to x="100000" y="60000"/>
                                    </p:animScale>
                                    <p:animScale>
                                      <p:cBhvr>
                                        <p:cTn id="481" dur="166" decel="50000">
                                          <p:stCondLst>
                                            <p:cond delay="676"/>
                                          </p:stCondLst>
                                        </p:cTn>
                                        <p:tgtEl>
                                          <p:spTgt spid="66"/>
                                        </p:tgtEl>
                                      </p:cBhvr>
                                      <p:to x="100000" y="100000"/>
                                    </p:animScale>
                                    <p:animScale>
                                      <p:cBhvr>
                                        <p:cTn id="482" dur="26">
                                          <p:stCondLst>
                                            <p:cond delay="1312"/>
                                          </p:stCondLst>
                                        </p:cTn>
                                        <p:tgtEl>
                                          <p:spTgt spid="66"/>
                                        </p:tgtEl>
                                      </p:cBhvr>
                                      <p:to x="100000" y="80000"/>
                                    </p:animScale>
                                    <p:animScale>
                                      <p:cBhvr>
                                        <p:cTn id="483" dur="166" decel="50000">
                                          <p:stCondLst>
                                            <p:cond delay="1338"/>
                                          </p:stCondLst>
                                        </p:cTn>
                                        <p:tgtEl>
                                          <p:spTgt spid="66"/>
                                        </p:tgtEl>
                                      </p:cBhvr>
                                      <p:to x="100000" y="100000"/>
                                    </p:animScale>
                                    <p:animScale>
                                      <p:cBhvr>
                                        <p:cTn id="484" dur="26">
                                          <p:stCondLst>
                                            <p:cond delay="1642"/>
                                          </p:stCondLst>
                                        </p:cTn>
                                        <p:tgtEl>
                                          <p:spTgt spid="66"/>
                                        </p:tgtEl>
                                      </p:cBhvr>
                                      <p:to x="100000" y="90000"/>
                                    </p:animScale>
                                    <p:animScale>
                                      <p:cBhvr>
                                        <p:cTn id="485" dur="166" decel="50000">
                                          <p:stCondLst>
                                            <p:cond delay="1668"/>
                                          </p:stCondLst>
                                        </p:cTn>
                                        <p:tgtEl>
                                          <p:spTgt spid="66"/>
                                        </p:tgtEl>
                                      </p:cBhvr>
                                      <p:to x="100000" y="100000"/>
                                    </p:animScale>
                                    <p:animScale>
                                      <p:cBhvr>
                                        <p:cTn id="486" dur="26">
                                          <p:stCondLst>
                                            <p:cond delay="1808"/>
                                          </p:stCondLst>
                                        </p:cTn>
                                        <p:tgtEl>
                                          <p:spTgt spid="66"/>
                                        </p:tgtEl>
                                      </p:cBhvr>
                                      <p:to x="100000" y="95000"/>
                                    </p:animScale>
                                    <p:animScale>
                                      <p:cBhvr>
                                        <p:cTn id="487" dur="166" decel="50000">
                                          <p:stCondLst>
                                            <p:cond delay="1834"/>
                                          </p:stCondLst>
                                        </p:cTn>
                                        <p:tgtEl>
                                          <p:spTgt spid="66"/>
                                        </p:tgtEl>
                                      </p:cBhvr>
                                      <p:to x="100000" y="100000"/>
                                    </p:animScale>
                                  </p:childTnLst>
                                </p:cTn>
                              </p:par>
                            </p:childTnLst>
                          </p:cTn>
                        </p:par>
                      </p:childTnLst>
                    </p:cTn>
                  </p:par>
                  <p:par>
                    <p:cTn id="488" fill="hold">
                      <p:stCondLst>
                        <p:cond delay="indefinite"/>
                      </p:stCondLst>
                      <p:childTnLst>
                        <p:par>
                          <p:cTn id="489" fill="hold">
                            <p:stCondLst>
                              <p:cond delay="0"/>
                            </p:stCondLst>
                            <p:childTnLst>
                              <p:par>
                                <p:cTn id="490" presetID="3" presetClass="entr" presetSubtype="10" fill="hold" nodeType="clickEffect">
                                  <p:stCondLst>
                                    <p:cond delay="0"/>
                                  </p:stCondLst>
                                  <p:childTnLst>
                                    <p:set>
                                      <p:cBhvr>
                                        <p:cTn id="491" dur="1" fill="hold">
                                          <p:stCondLst>
                                            <p:cond delay="0"/>
                                          </p:stCondLst>
                                        </p:cTn>
                                        <p:tgtEl>
                                          <p:spTgt spid="67"/>
                                        </p:tgtEl>
                                        <p:attrNameLst>
                                          <p:attrName>style.visibility</p:attrName>
                                        </p:attrNameLst>
                                      </p:cBhvr>
                                      <p:to>
                                        <p:strVal val="visible"/>
                                      </p:to>
                                    </p:set>
                                    <p:animEffect transition="in" filter="blinds(horizontal)">
                                      <p:cBhvr>
                                        <p:cTn id="492" dur="500"/>
                                        <p:tgtEl>
                                          <p:spTgt spid="67"/>
                                        </p:tgtEl>
                                      </p:cBhvr>
                                    </p:animEffect>
                                  </p:childTnLst>
                                </p:cTn>
                              </p:par>
                            </p:childTnLst>
                          </p:cTn>
                        </p:par>
                      </p:childTnLst>
                    </p:cTn>
                  </p:par>
                  <p:par>
                    <p:cTn id="493" fill="hold">
                      <p:stCondLst>
                        <p:cond delay="indefinite"/>
                      </p:stCondLst>
                      <p:childTnLst>
                        <p:par>
                          <p:cTn id="494" fill="hold">
                            <p:stCondLst>
                              <p:cond delay="0"/>
                            </p:stCondLst>
                            <p:childTnLst>
                              <p:par>
                                <p:cTn id="495" presetID="3" presetClass="entr" presetSubtype="10" fill="hold" nodeType="clickEffect">
                                  <p:stCondLst>
                                    <p:cond delay="0"/>
                                  </p:stCondLst>
                                  <p:childTnLst>
                                    <p:set>
                                      <p:cBhvr>
                                        <p:cTn id="496" dur="1" fill="hold">
                                          <p:stCondLst>
                                            <p:cond delay="0"/>
                                          </p:stCondLst>
                                        </p:cTn>
                                        <p:tgtEl>
                                          <p:spTgt spid="68"/>
                                        </p:tgtEl>
                                        <p:attrNameLst>
                                          <p:attrName>style.visibility</p:attrName>
                                        </p:attrNameLst>
                                      </p:cBhvr>
                                      <p:to>
                                        <p:strVal val="visible"/>
                                      </p:to>
                                    </p:set>
                                    <p:animEffect transition="in" filter="blinds(horizontal)">
                                      <p:cBhvr>
                                        <p:cTn id="497" dur="500"/>
                                        <p:tgtEl>
                                          <p:spTgt spid="68"/>
                                        </p:tgtEl>
                                      </p:cBhvr>
                                    </p:animEffect>
                                  </p:childTnLst>
                                </p:cTn>
                              </p:par>
                            </p:childTnLst>
                          </p:cTn>
                        </p:par>
                      </p:childTnLst>
                    </p:cTn>
                  </p:par>
                  <p:par>
                    <p:cTn id="498" fill="hold">
                      <p:stCondLst>
                        <p:cond delay="indefinite"/>
                      </p:stCondLst>
                      <p:childTnLst>
                        <p:par>
                          <p:cTn id="499" fill="hold">
                            <p:stCondLst>
                              <p:cond delay="0"/>
                            </p:stCondLst>
                            <p:childTnLst>
                              <p:par>
                                <p:cTn id="500" presetID="26" presetClass="entr" presetSubtype="0" fill="hold" grpId="0" nodeType="clickEffect">
                                  <p:stCondLst>
                                    <p:cond delay="0"/>
                                  </p:stCondLst>
                                  <p:childTnLst>
                                    <p:set>
                                      <p:cBhvr>
                                        <p:cTn id="501" dur="1" fill="hold">
                                          <p:stCondLst>
                                            <p:cond delay="0"/>
                                          </p:stCondLst>
                                        </p:cTn>
                                        <p:tgtEl>
                                          <p:spTgt spid="69"/>
                                        </p:tgtEl>
                                        <p:attrNameLst>
                                          <p:attrName>style.visibility</p:attrName>
                                        </p:attrNameLst>
                                      </p:cBhvr>
                                      <p:to>
                                        <p:strVal val="visible"/>
                                      </p:to>
                                    </p:set>
                                    <p:animEffect transition="in" filter="wipe(down)">
                                      <p:cBhvr>
                                        <p:cTn id="502" dur="580">
                                          <p:stCondLst>
                                            <p:cond delay="0"/>
                                          </p:stCondLst>
                                        </p:cTn>
                                        <p:tgtEl>
                                          <p:spTgt spid="69"/>
                                        </p:tgtEl>
                                      </p:cBhvr>
                                    </p:animEffect>
                                    <p:anim calcmode="lin" valueType="num">
                                      <p:cBhvr>
                                        <p:cTn id="503" dur="1822" tmFilter="0,0; 0.14,0.36; 0.43,0.73; 0.71,0.91; 1.0,1.0">
                                          <p:stCondLst>
                                            <p:cond delay="0"/>
                                          </p:stCondLst>
                                        </p:cTn>
                                        <p:tgtEl>
                                          <p:spTgt spid="69"/>
                                        </p:tgtEl>
                                        <p:attrNameLst>
                                          <p:attrName>ppt_x</p:attrName>
                                        </p:attrNameLst>
                                      </p:cBhvr>
                                      <p:tavLst>
                                        <p:tav tm="0">
                                          <p:val>
                                            <p:strVal val="#ppt_x-0.25"/>
                                          </p:val>
                                        </p:tav>
                                        <p:tav tm="100000">
                                          <p:val>
                                            <p:strVal val="#ppt_x"/>
                                          </p:val>
                                        </p:tav>
                                      </p:tavLst>
                                    </p:anim>
                                    <p:anim calcmode="lin" valueType="num">
                                      <p:cBhvr>
                                        <p:cTn id="504" dur="664" tmFilter="0.0,0.0; 0.25,0.07; 0.50,0.2; 0.75,0.467; 1.0,1.0">
                                          <p:stCondLst>
                                            <p:cond delay="0"/>
                                          </p:stCondLst>
                                        </p:cTn>
                                        <p:tgtEl>
                                          <p:spTgt spid="69"/>
                                        </p:tgtEl>
                                        <p:attrNameLst>
                                          <p:attrName>ppt_y</p:attrName>
                                        </p:attrNameLst>
                                      </p:cBhvr>
                                      <p:tavLst>
                                        <p:tav tm="0" fmla="#ppt_y-sin(pi*$)/3">
                                          <p:val>
                                            <p:fltVal val="0.5"/>
                                          </p:val>
                                        </p:tav>
                                        <p:tav tm="100000">
                                          <p:val>
                                            <p:fltVal val="1"/>
                                          </p:val>
                                        </p:tav>
                                      </p:tavLst>
                                    </p:anim>
                                    <p:anim calcmode="lin" valueType="num">
                                      <p:cBhvr>
                                        <p:cTn id="505" dur="664" tmFilter="0, 0; 0.125,0.2665; 0.25,0.4; 0.375,0.465; 0.5,0.5;  0.625,0.535; 0.75,0.6; 0.875,0.7335; 1,1">
                                          <p:stCondLst>
                                            <p:cond delay="664"/>
                                          </p:stCondLst>
                                        </p:cTn>
                                        <p:tgtEl>
                                          <p:spTgt spid="69"/>
                                        </p:tgtEl>
                                        <p:attrNameLst>
                                          <p:attrName>ppt_y</p:attrName>
                                        </p:attrNameLst>
                                      </p:cBhvr>
                                      <p:tavLst>
                                        <p:tav tm="0" fmla="#ppt_y-sin(pi*$)/9">
                                          <p:val>
                                            <p:fltVal val="0"/>
                                          </p:val>
                                        </p:tav>
                                        <p:tav tm="100000">
                                          <p:val>
                                            <p:fltVal val="1"/>
                                          </p:val>
                                        </p:tav>
                                      </p:tavLst>
                                    </p:anim>
                                    <p:anim calcmode="lin" valueType="num">
                                      <p:cBhvr>
                                        <p:cTn id="506" dur="332" tmFilter="0, 0; 0.125,0.2665; 0.25,0.4; 0.375,0.465; 0.5,0.5;  0.625,0.535; 0.75,0.6; 0.875,0.7335; 1,1">
                                          <p:stCondLst>
                                            <p:cond delay="1324"/>
                                          </p:stCondLst>
                                        </p:cTn>
                                        <p:tgtEl>
                                          <p:spTgt spid="69"/>
                                        </p:tgtEl>
                                        <p:attrNameLst>
                                          <p:attrName>ppt_y</p:attrName>
                                        </p:attrNameLst>
                                      </p:cBhvr>
                                      <p:tavLst>
                                        <p:tav tm="0" fmla="#ppt_y-sin(pi*$)/27">
                                          <p:val>
                                            <p:fltVal val="0"/>
                                          </p:val>
                                        </p:tav>
                                        <p:tav tm="100000">
                                          <p:val>
                                            <p:fltVal val="1"/>
                                          </p:val>
                                        </p:tav>
                                      </p:tavLst>
                                    </p:anim>
                                    <p:anim calcmode="lin" valueType="num">
                                      <p:cBhvr>
                                        <p:cTn id="507" dur="164" tmFilter="0, 0; 0.125,0.2665; 0.25,0.4; 0.375,0.465; 0.5,0.5;  0.625,0.535; 0.75,0.6; 0.875,0.7335; 1,1">
                                          <p:stCondLst>
                                            <p:cond delay="1656"/>
                                          </p:stCondLst>
                                        </p:cTn>
                                        <p:tgtEl>
                                          <p:spTgt spid="69"/>
                                        </p:tgtEl>
                                        <p:attrNameLst>
                                          <p:attrName>ppt_y</p:attrName>
                                        </p:attrNameLst>
                                      </p:cBhvr>
                                      <p:tavLst>
                                        <p:tav tm="0" fmla="#ppt_y-sin(pi*$)/81">
                                          <p:val>
                                            <p:fltVal val="0"/>
                                          </p:val>
                                        </p:tav>
                                        <p:tav tm="100000">
                                          <p:val>
                                            <p:fltVal val="1"/>
                                          </p:val>
                                        </p:tav>
                                      </p:tavLst>
                                    </p:anim>
                                    <p:animScale>
                                      <p:cBhvr>
                                        <p:cTn id="508" dur="26">
                                          <p:stCondLst>
                                            <p:cond delay="650"/>
                                          </p:stCondLst>
                                        </p:cTn>
                                        <p:tgtEl>
                                          <p:spTgt spid="69"/>
                                        </p:tgtEl>
                                      </p:cBhvr>
                                      <p:to x="100000" y="60000"/>
                                    </p:animScale>
                                    <p:animScale>
                                      <p:cBhvr>
                                        <p:cTn id="509" dur="166" decel="50000">
                                          <p:stCondLst>
                                            <p:cond delay="676"/>
                                          </p:stCondLst>
                                        </p:cTn>
                                        <p:tgtEl>
                                          <p:spTgt spid="69"/>
                                        </p:tgtEl>
                                      </p:cBhvr>
                                      <p:to x="100000" y="100000"/>
                                    </p:animScale>
                                    <p:animScale>
                                      <p:cBhvr>
                                        <p:cTn id="510" dur="26">
                                          <p:stCondLst>
                                            <p:cond delay="1312"/>
                                          </p:stCondLst>
                                        </p:cTn>
                                        <p:tgtEl>
                                          <p:spTgt spid="69"/>
                                        </p:tgtEl>
                                      </p:cBhvr>
                                      <p:to x="100000" y="80000"/>
                                    </p:animScale>
                                    <p:animScale>
                                      <p:cBhvr>
                                        <p:cTn id="511" dur="166" decel="50000">
                                          <p:stCondLst>
                                            <p:cond delay="1338"/>
                                          </p:stCondLst>
                                        </p:cTn>
                                        <p:tgtEl>
                                          <p:spTgt spid="69"/>
                                        </p:tgtEl>
                                      </p:cBhvr>
                                      <p:to x="100000" y="100000"/>
                                    </p:animScale>
                                    <p:animScale>
                                      <p:cBhvr>
                                        <p:cTn id="512" dur="26">
                                          <p:stCondLst>
                                            <p:cond delay="1642"/>
                                          </p:stCondLst>
                                        </p:cTn>
                                        <p:tgtEl>
                                          <p:spTgt spid="69"/>
                                        </p:tgtEl>
                                      </p:cBhvr>
                                      <p:to x="100000" y="90000"/>
                                    </p:animScale>
                                    <p:animScale>
                                      <p:cBhvr>
                                        <p:cTn id="513" dur="166" decel="50000">
                                          <p:stCondLst>
                                            <p:cond delay="1668"/>
                                          </p:stCondLst>
                                        </p:cTn>
                                        <p:tgtEl>
                                          <p:spTgt spid="69"/>
                                        </p:tgtEl>
                                      </p:cBhvr>
                                      <p:to x="100000" y="100000"/>
                                    </p:animScale>
                                    <p:animScale>
                                      <p:cBhvr>
                                        <p:cTn id="514" dur="26">
                                          <p:stCondLst>
                                            <p:cond delay="1808"/>
                                          </p:stCondLst>
                                        </p:cTn>
                                        <p:tgtEl>
                                          <p:spTgt spid="69"/>
                                        </p:tgtEl>
                                      </p:cBhvr>
                                      <p:to x="100000" y="95000"/>
                                    </p:animScale>
                                    <p:animScale>
                                      <p:cBhvr>
                                        <p:cTn id="515" dur="166" decel="50000">
                                          <p:stCondLst>
                                            <p:cond delay="1834"/>
                                          </p:stCondLst>
                                        </p:cTn>
                                        <p:tgtEl>
                                          <p:spTgt spid="69"/>
                                        </p:tgtEl>
                                      </p:cBhvr>
                                      <p:to x="100000" y="100000"/>
                                    </p:animScale>
                                  </p:childTnLst>
                                </p:cTn>
                              </p:par>
                            </p:childTnLst>
                          </p:cTn>
                        </p:par>
                      </p:childTnLst>
                    </p:cTn>
                  </p:par>
                  <p:par>
                    <p:cTn id="516" fill="hold">
                      <p:stCondLst>
                        <p:cond delay="indefinite"/>
                      </p:stCondLst>
                      <p:childTnLst>
                        <p:par>
                          <p:cTn id="517" fill="hold">
                            <p:stCondLst>
                              <p:cond delay="0"/>
                            </p:stCondLst>
                            <p:childTnLst>
                              <p:par>
                                <p:cTn id="518" presetID="3" presetClass="entr" presetSubtype="10" fill="hold" nodeType="clickEffect">
                                  <p:stCondLst>
                                    <p:cond delay="0"/>
                                  </p:stCondLst>
                                  <p:childTnLst>
                                    <p:set>
                                      <p:cBhvr>
                                        <p:cTn id="519" dur="1" fill="hold">
                                          <p:stCondLst>
                                            <p:cond delay="0"/>
                                          </p:stCondLst>
                                        </p:cTn>
                                        <p:tgtEl>
                                          <p:spTgt spid="70"/>
                                        </p:tgtEl>
                                        <p:attrNameLst>
                                          <p:attrName>style.visibility</p:attrName>
                                        </p:attrNameLst>
                                      </p:cBhvr>
                                      <p:to>
                                        <p:strVal val="visible"/>
                                      </p:to>
                                    </p:set>
                                    <p:animEffect transition="in" filter="blinds(horizontal)">
                                      <p:cBhvr>
                                        <p:cTn id="520" dur="500"/>
                                        <p:tgtEl>
                                          <p:spTgt spid="70"/>
                                        </p:tgtEl>
                                      </p:cBhvr>
                                    </p:animEffect>
                                  </p:childTnLst>
                                </p:cTn>
                              </p:par>
                            </p:childTnLst>
                          </p:cTn>
                        </p:par>
                      </p:childTnLst>
                    </p:cTn>
                  </p:par>
                  <p:par>
                    <p:cTn id="521" fill="hold">
                      <p:stCondLst>
                        <p:cond delay="indefinite"/>
                      </p:stCondLst>
                      <p:childTnLst>
                        <p:par>
                          <p:cTn id="522" fill="hold">
                            <p:stCondLst>
                              <p:cond delay="0"/>
                            </p:stCondLst>
                            <p:childTnLst>
                              <p:par>
                                <p:cTn id="523" presetID="3" presetClass="entr" presetSubtype="10" fill="hold" nodeType="clickEffect">
                                  <p:stCondLst>
                                    <p:cond delay="0"/>
                                  </p:stCondLst>
                                  <p:childTnLst>
                                    <p:set>
                                      <p:cBhvr>
                                        <p:cTn id="524" dur="1" fill="hold">
                                          <p:stCondLst>
                                            <p:cond delay="0"/>
                                          </p:stCondLst>
                                        </p:cTn>
                                        <p:tgtEl>
                                          <p:spTgt spid="71"/>
                                        </p:tgtEl>
                                        <p:attrNameLst>
                                          <p:attrName>style.visibility</p:attrName>
                                        </p:attrNameLst>
                                      </p:cBhvr>
                                      <p:to>
                                        <p:strVal val="visible"/>
                                      </p:to>
                                    </p:set>
                                    <p:animEffect transition="in" filter="blinds(horizontal)">
                                      <p:cBhvr>
                                        <p:cTn id="525" dur="500"/>
                                        <p:tgtEl>
                                          <p:spTgt spid="71"/>
                                        </p:tgtEl>
                                      </p:cBhvr>
                                    </p:animEffect>
                                  </p:childTnLst>
                                </p:cTn>
                              </p:par>
                            </p:childTnLst>
                          </p:cTn>
                        </p:par>
                      </p:childTnLst>
                    </p:cTn>
                  </p:par>
                  <p:par>
                    <p:cTn id="526" fill="hold">
                      <p:stCondLst>
                        <p:cond delay="indefinite"/>
                      </p:stCondLst>
                      <p:childTnLst>
                        <p:par>
                          <p:cTn id="527" fill="hold">
                            <p:stCondLst>
                              <p:cond delay="0"/>
                            </p:stCondLst>
                            <p:childTnLst>
                              <p:par>
                                <p:cTn id="528" presetID="26" presetClass="entr" presetSubtype="0" fill="hold" grpId="0" nodeType="clickEffect">
                                  <p:stCondLst>
                                    <p:cond delay="0"/>
                                  </p:stCondLst>
                                  <p:childTnLst>
                                    <p:set>
                                      <p:cBhvr>
                                        <p:cTn id="529" dur="1" fill="hold">
                                          <p:stCondLst>
                                            <p:cond delay="0"/>
                                          </p:stCondLst>
                                        </p:cTn>
                                        <p:tgtEl>
                                          <p:spTgt spid="72"/>
                                        </p:tgtEl>
                                        <p:attrNameLst>
                                          <p:attrName>style.visibility</p:attrName>
                                        </p:attrNameLst>
                                      </p:cBhvr>
                                      <p:to>
                                        <p:strVal val="visible"/>
                                      </p:to>
                                    </p:set>
                                    <p:animEffect transition="in" filter="wipe(down)">
                                      <p:cBhvr>
                                        <p:cTn id="530" dur="580">
                                          <p:stCondLst>
                                            <p:cond delay="0"/>
                                          </p:stCondLst>
                                        </p:cTn>
                                        <p:tgtEl>
                                          <p:spTgt spid="72"/>
                                        </p:tgtEl>
                                      </p:cBhvr>
                                    </p:animEffect>
                                    <p:anim calcmode="lin" valueType="num">
                                      <p:cBhvr>
                                        <p:cTn id="531" dur="1822" tmFilter="0,0; 0.14,0.36; 0.43,0.73; 0.71,0.91; 1.0,1.0">
                                          <p:stCondLst>
                                            <p:cond delay="0"/>
                                          </p:stCondLst>
                                        </p:cTn>
                                        <p:tgtEl>
                                          <p:spTgt spid="72"/>
                                        </p:tgtEl>
                                        <p:attrNameLst>
                                          <p:attrName>ppt_x</p:attrName>
                                        </p:attrNameLst>
                                      </p:cBhvr>
                                      <p:tavLst>
                                        <p:tav tm="0">
                                          <p:val>
                                            <p:strVal val="#ppt_x-0.25"/>
                                          </p:val>
                                        </p:tav>
                                        <p:tav tm="100000">
                                          <p:val>
                                            <p:strVal val="#ppt_x"/>
                                          </p:val>
                                        </p:tav>
                                      </p:tavLst>
                                    </p:anim>
                                    <p:anim calcmode="lin" valueType="num">
                                      <p:cBhvr>
                                        <p:cTn id="532" dur="664" tmFilter="0.0,0.0; 0.25,0.07; 0.50,0.2; 0.75,0.467; 1.0,1.0">
                                          <p:stCondLst>
                                            <p:cond delay="0"/>
                                          </p:stCondLst>
                                        </p:cTn>
                                        <p:tgtEl>
                                          <p:spTgt spid="72"/>
                                        </p:tgtEl>
                                        <p:attrNameLst>
                                          <p:attrName>ppt_y</p:attrName>
                                        </p:attrNameLst>
                                      </p:cBhvr>
                                      <p:tavLst>
                                        <p:tav tm="0" fmla="#ppt_y-sin(pi*$)/3">
                                          <p:val>
                                            <p:fltVal val="0.5"/>
                                          </p:val>
                                        </p:tav>
                                        <p:tav tm="100000">
                                          <p:val>
                                            <p:fltVal val="1"/>
                                          </p:val>
                                        </p:tav>
                                      </p:tavLst>
                                    </p:anim>
                                    <p:anim calcmode="lin" valueType="num">
                                      <p:cBhvr>
                                        <p:cTn id="533" dur="664" tmFilter="0, 0; 0.125,0.2665; 0.25,0.4; 0.375,0.465; 0.5,0.5;  0.625,0.535; 0.75,0.6; 0.875,0.7335; 1,1">
                                          <p:stCondLst>
                                            <p:cond delay="664"/>
                                          </p:stCondLst>
                                        </p:cTn>
                                        <p:tgtEl>
                                          <p:spTgt spid="72"/>
                                        </p:tgtEl>
                                        <p:attrNameLst>
                                          <p:attrName>ppt_y</p:attrName>
                                        </p:attrNameLst>
                                      </p:cBhvr>
                                      <p:tavLst>
                                        <p:tav tm="0" fmla="#ppt_y-sin(pi*$)/9">
                                          <p:val>
                                            <p:fltVal val="0"/>
                                          </p:val>
                                        </p:tav>
                                        <p:tav tm="100000">
                                          <p:val>
                                            <p:fltVal val="1"/>
                                          </p:val>
                                        </p:tav>
                                      </p:tavLst>
                                    </p:anim>
                                    <p:anim calcmode="lin" valueType="num">
                                      <p:cBhvr>
                                        <p:cTn id="534" dur="332" tmFilter="0, 0; 0.125,0.2665; 0.25,0.4; 0.375,0.465; 0.5,0.5;  0.625,0.535; 0.75,0.6; 0.875,0.7335; 1,1">
                                          <p:stCondLst>
                                            <p:cond delay="1324"/>
                                          </p:stCondLst>
                                        </p:cTn>
                                        <p:tgtEl>
                                          <p:spTgt spid="72"/>
                                        </p:tgtEl>
                                        <p:attrNameLst>
                                          <p:attrName>ppt_y</p:attrName>
                                        </p:attrNameLst>
                                      </p:cBhvr>
                                      <p:tavLst>
                                        <p:tav tm="0" fmla="#ppt_y-sin(pi*$)/27">
                                          <p:val>
                                            <p:fltVal val="0"/>
                                          </p:val>
                                        </p:tav>
                                        <p:tav tm="100000">
                                          <p:val>
                                            <p:fltVal val="1"/>
                                          </p:val>
                                        </p:tav>
                                      </p:tavLst>
                                    </p:anim>
                                    <p:anim calcmode="lin" valueType="num">
                                      <p:cBhvr>
                                        <p:cTn id="535" dur="164" tmFilter="0, 0; 0.125,0.2665; 0.25,0.4; 0.375,0.465; 0.5,0.5;  0.625,0.535; 0.75,0.6; 0.875,0.7335; 1,1">
                                          <p:stCondLst>
                                            <p:cond delay="1656"/>
                                          </p:stCondLst>
                                        </p:cTn>
                                        <p:tgtEl>
                                          <p:spTgt spid="72"/>
                                        </p:tgtEl>
                                        <p:attrNameLst>
                                          <p:attrName>ppt_y</p:attrName>
                                        </p:attrNameLst>
                                      </p:cBhvr>
                                      <p:tavLst>
                                        <p:tav tm="0" fmla="#ppt_y-sin(pi*$)/81">
                                          <p:val>
                                            <p:fltVal val="0"/>
                                          </p:val>
                                        </p:tav>
                                        <p:tav tm="100000">
                                          <p:val>
                                            <p:fltVal val="1"/>
                                          </p:val>
                                        </p:tav>
                                      </p:tavLst>
                                    </p:anim>
                                    <p:animScale>
                                      <p:cBhvr>
                                        <p:cTn id="536" dur="26">
                                          <p:stCondLst>
                                            <p:cond delay="650"/>
                                          </p:stCondLst>
                                        </p:cTn>
                                        <p:tgtEl>
                                          <p:spTgt spid="72"/>
                                        </p:tgtEl>
                                      </p:cBhvr>
                                      <p:to x="100000" y="60000"/>
                                    </p:animScale>
                                    <p:animScale>
                                      <p:cBhvr>
                                        <p:cTn id="537" dur="166" decel="50000">
                                          <p:stCondLst>
                                            <p:cond delay="676"/>
                                          </p:stCondLst>
                                        </p:cTn>
                                        <p:tgtEl>
                                          <p:spTgt spid="72"/>
                                        </p:tgtEl>
                                      </p:cBhvr>
                                      <p:to x="100000" y="100000"/>
                                    </p:animScale>
                                    <p:animScale>
                                      <p:cBhvr>
                                        <p:cTn id="538" dur="26">
                                          <p:stCondLst>
                                            <p:cond delay="1312"/>
                                          </p:stCondLst>
                                        </p:cTn>
                                        <p:tgtEl>
                                          <p:spTgt spid="72"/>
                                        </p:tgtEl>
                                      </p:cBhvr>
                                      <p:to x="100000" y="80000"/>
                                    </p:animScale>
                                    <p:animScale>
                                      <p:cBhvr>
                                        <p:cTn id="539" dur="166" decel="50000">
                                          <p:stCondLst>
                                            <p:cond delay="1338"/>
                                          </p:stCondLst>
                                        </p:cTn>
                                        <p:tgtEl>
                                          <p:spTgt spid="72"/>
                                        </p:tgtEl>
                                      </p:cBhvr>
                                      <p:to x="100000" y="100000"/>
                                    </p:animScale>
                                    <p:animScale>
                                      <p:cBhvr>
                                        <p:cTn id="540" dur="26">
                                          <p:stCondLst>
                                            <p:cond delay="1642"/>
                                          </p:stCondLst>
                                        </p:cTn>
                                        <p:tgtEl>
                                          <p:spTgt spid="72"/>
                                        </p:tgtEl>
                                      </p:cBhvr>
                                      <p:to x="100000" y="90000"/>
                                    </p:animScale>
                                    <p:animScale>
                                      <p:cBhvr>
                                        <p:cTn id="541" dur="166" decel="50000">
                                          <p:stCondLst>
                                            <p:cond delay="1668"/>
                                          </p:stCondLst>
                                        </p:cTn>
                                        <p:tgtEl>
                                          <p:spTgt spid="72"/>
                                        </p:tgtEl>
                                      </p:cBhvr>
                                      <p:to x="100000" y="100000"/>
                                    </p:animScale>
                                    <p:animScale>
                                      <p:cBhvr>
                                        <p:cTn id="542" dur="26">
                                          <p:stCondLst>
                                            <p:cond delay="1808"/>
                                          </p:stCondLst>
                                        </p:cTn>
                                        <p:tgtEl>
                                          <p:spTgt spid="72"/>
                                        </p:tgtEl>
                                      </p:cBhvr>
                                      <p:to x="100000" y="95000"/>
                                    </p:animScale>
                                    <p:animScale>
                                      <p:cBhvr>
                                        <p:cTn id="543" dur="166" decel="50000">
                                          <p:stCondLst>
                                            <p:cond delay="1834"/>
                                          </p:stCondLst>
                                        </p:cTn>
                                        <p:tgtEl>
                                          <p:spTgt spid="72"/>
                                        </p:tgtEl>
                                      </p:cBhvr>
                                      <p:to x="100000" y="100000"/>
                                    </p:animScale>
                                  </p:childTnLst>
                                </p:cTn>
                              </p:par>
                            </p:childTnLst>
                          </p:cTn>
                        </p:par>
                      </p:childTnLst>
                    </p:cTn>
                  </p:par>
                  <p:par>
                    <p:cTn id="544" fill="hold">
                      <p:stCondLst>
                        <p:cond delay="indefinite"/>
                      </p:stCondLst>
                      <p:childTnLst>
                        <p:par>
                          <p:cTn id="545" fill="hold">
                            <p:stCondLst>
                              <p:cond delay="0"/>
                            </p:stCondLst>
                            <p:childTnLst>
                              <p:par>
                                <p:cTn id="546" presetID="3" presetClass="entr" presetSubtype="10" fill="hold" nodeType="clickEffect">
                                  <p:stCondLst>
                                    <p:cond delay="0"/>
                                  </p:stCondLst>
                                  <p:childTnLst>
                                    <p:set>
                                      <p:cBhvr>
                                        <p:cTn id="547" dur="1" fill="hold">
                                          <p:stCondLst>
                                            <p:cond delay="0"/>
                                          </p:stCondLst>
                                        </p:cTn>
                                        <p:tgtEl>
                                          <p:spTgt spid="73"/>
                                        </p:tgtEl>
                                        <p:attrNameLst>
                                          <p:attrName>style.visibility</p:attrName>
                                        </p:attrNameLst>
                                      </p:cBhvr>
                                      <p:to>
                                        <p:strVal val="visible"/>
                                      </p:to>
                                    </p:set>
                                    <p:animEffect transition="in" filter="blinds(horizontal)">
                                      <p:cBhvr>
                                        <p:cTn id="548" dur="500"/>
                                        <p:tgtEl>
                                          <p:spTgt spid="73"/>
                                        </p:tgtEl>
                                      </p:cBhvr>
                                    </p:animEffect>
                                  </p:childTnLst>
                                </p:cTn>
                              </p:par>
                            </p:childTnLst>
                          </p:cTn>
                        </p:par>
                      </p:childTnLst>
                    </p:cTn>
                  </p:par>
                  <p:par>
                    <p:cTn id="549" fill="hold">
                      <p:stCondLst>
                        <p:cond delay="indefinite"/>
                      </p:stCondLst>
                      <p:childTnLst>
                        <p:par>
                          <p:cTn id="550" fill="hold">
                            <p:stCondLst>
                              <p:cond delay="0"/>
                            </p:stCondLst>
                            <p:childTnLst>
                              <p:par>
                                <p:cTn id="551" presetID="3" presetClass="entr" presetSubtype="10" fill="hold" nodeType="clickEffect">
                                  <p:stCondLst>
                                    <p:cond delay="0"/>
                                  </p:stCondLst>
                                  <p:childTnLst>
                                    <p:set>
                                      <p:cBhvr>
                                        <p:cTn id="552" dur="1" fill="hold">
                                          <p:stCondLst>
                                            <p:cond delay="0"/>
                                          </p:stCondLst>
                                        </p:cTn>
                                        <p:tgtEl>
                                          <p:spTgt spid="74"/>
                                        </p:tgtEl>
                                        <p:attrNameLst>
                                          <p:attrName>style.visibility</p:attrName>
                                        </p:attrNameLst>
                                      </p:cBhvr>
                                      <p:to>
                                        <p:strVal val="visible"/>
                                      </p:to>
                                    </p:set>
                                    <p:animEffect transition="in" filter="blinds(horizontal)">
                                      <p:cBhvr>
                                        <p:cTn id="553" dur="500"/>
                                        <p:tgtEl>
                                          <p:spTgt spid="74"/>
                                        </p:tgtEl>
                                      </p:cBhvr>
                                    </p:animEffect>
                                  </p:childTnLst>
                                </p:cTn>
                              </p:par>
                            </p:childTnLst>
                          </p:cTn>
                        </p:par>
                      </p:childTnLst>
                    </p:cTn>
                  </p:par>
                  <p:par>
                    <p:cTn id="554" fill="hold">
                      <p:stCondLst>
                        <p:cond delay="indefinite"/>
                      </p:stCondLst>
                      <p:childTnLst>
                        <p:par>
                          <p:cTn id="555" fill="hold">
                            <p:stCondLst>
                              <p:cond delay="0"/>
                            </p:stCondLst>
                            <p:childTnLst>
                              <p:par>
                                <p:cTn id="556" presetID="26" presetClass="entr" presetSubtype="0" fill="hold" grpId="0" nodeType="clickEffect">
                                  <p:stCondLst>
                                    <p:cond delay="0"/>
                                  </p:stCondLst>
                                  <p:childTnLst>
                                    <p:set>
                                      <p:cBhvr>
                                        <p:cTn id="557" dur="1" fill="hold">
                                          <p:stCondLst>
                                            <p:cond delay="0"/>
                                          </p:stCondLst>
                                        </p:cTn>
                                        <p:tgtEl>
                                          <p:spTgt spid="75"/>
                                        </p:tgtEl>
                                        <p:attrNameLst>
                                          <p:attrName>style.visibility</p:attrName>
                                        </p:attrNameLst>
                                      </p:cBhvr>
                                      <p:to>
                                        <p:strVal val="visible"/>
                                      </p:to>
                                    </p:set>
                                    <p:animEffect transition="in" filter="wipe(down)">
                                      <p:cBhvr>
                                        <p:cTn id="558" dur="580">
                                          <p:stCondLst>
                                            <p:cond delay="0"/>
                                          </p:stCondLst>
                                        </p:cTn>
                                        <p:tgtEl>
                                          <p:spTgt spid="75"/>
                                        </p:tgtEl>
                                      </p:cBhvr>
                                    </p:animEffect>
                                    <p:anim calcmode="lin" valueType="num">
                                      <p:cBhvr>
                                        <p:cTn id="559" dur="1822" tmFilter="0,0; 0.14,0.36; 0.43,0.73; 0.71,0.91; 1.0,1.0">
                                          <p:stCondLst>
                                            <p:cond delay="0"/>
                                          </p:stCondLst>
                                        </p:cTn>
                                        <p:tgtEl>
                                          <p:spTgt spid="75"/>
                                        </p:tgtEl>
                                        <p:attrNameLst>
                                          <p:attrName>ppt_x</p:attrName>
                                        </p:attrNameLst>
                                      </p:cBhvr>
                                      <p:tavLst>
                                        <p:tav tm="0">
                                          <p:val>
                                            <p:strVal val="#ppt_x-0.25"/>
                                          </p:val>
                                        </p:tav>
                                        <p:tav tm="100000">
                                          <p:val>
                                            <p:strVal val="#ppt_x"/>
                                          </p:val>
                                        </p:tav>
                                      </p:tavLst>
                                    </p:anim>
                                    <p:anim calcmode="lin" valueType="num">
                                      <p:cBhvr>
                                        <p:cTn id="560" dur="664" tmFilter="0.0,0.0; 0.25,0.07; 0.50,0.2; 0.75,0.467; 1.0,1.0">
                                          <p:stCondLst>
                                            <p:cond delay="0"/>
                                          </p:stCondLst>
                                        </p:cTn>
                                        <p:tgtEl>
                                          <p:spTgt spid="75"/>
                                        </p:tgtEl>
                                        <p:attrNameLst>
                                          <p:attrName>ppt_y</p:attrName>
                                        </p:attrNameLst>
                                      </p:cBhvr>
                                      <p:tavLst>
                                        <p:tav tm="0" fmla="#ppt_y-sin(pi*$)/3">
                                          <p:val>
                                            <p:fltVal val="0.5"/>
                                          </p:val>
                                        </p:tav>
                                        <p:tav tm="100000">
                                          <p:val>
                                            <p:fltVal val="1"/>
                                          </p:val>
                                        </p:tav>
                                      </p:tavLst>
                                    </p:anim>
                                    <p:anim calcmode="lin" valueType="num">
                                      <p:cBhvr>
                                        <p:cTn id="561" dur="664" tmFilter="0, 0; 0.125,0.2665; 0.25,0.4; 0.375,0.465; 0.5,0.5;  0.625,0.535; 0.75,0.6; 0.875,0.7335; 1,1">
                                          <p:stCondLst>
                                            <p:cond delay="664"/>
                                          </p:stCondLst>
                                        </p:cTn>
                                        <p:tgtEl>
                                          <p:spTgt spid="75"/>
                                        </p:tgtEl>
                                        <p:attrNameLst>
                                          <p:attrName>ppt_y</p:attrName>
                                        </p:attrNameLst>
                                      </p:cBhvr>
                                      <p:tavLst>
                                        <p:tav tm="0" fmla="#ppt_y-sin(pi*$)/9">
                                          <p:val>
                                            <p:fltVal val="0"/>
                                          </p:val>
                                        </p:tav>
                                        <p:tav tm="100000">
                                          <p:val>
                                            <p:fltVal val="1"/>
                                          </p:val>
                                        </p:tav>
                                      </p:tavLst>
                                    </p:anim>
                                    <p:anim calcmode="lin" valueType="num">
                                      <p:cBhvr>
                                        <p:cTn id="562" dur="332" tmFilter="0, 0; 0.125,0.2665; 0.25,0.4; 0.375,0.465; 0.5,0.5;  0.625,0.535; 0.75,0.6; 0.875,0.7335; 1,1">
                                          <p:stCondLst>
                                            <p:cond delay="1324"/>
                                          </p:stCondLst>
                                        </p:cTn>
                                        <p:tgtEl>
                                          <p:spTgt spid="75"/>
                                        </p:tgtEl>
                                        <p:attrNameLst>
                                          <p:attrName>ppt_y</p:attrName>
                                        </p:attrNameLst>
                                      </p:cBhvr>
                                      <p:tavLst>
                                        <p:tav tm="0" fmla="#ppt_y-sin(pi*$)/27">
                                          <p:val>
                                            <p:fltVal val="0"/>
                                          </p:val>
                                        </p:tav>
                                        <p:tav tm="100000">
                                          <p:val>
                                            <p:fltVal val="1"/>
                                          </p:val>
                                        </p:tav>
                                      </p:tavLst>
                                    </p:anim>
                                    <p:anim calcmode="lin" valueType="num">
                                      <p:cBhvr>
                                        <p:cTn id="563" dur="164" tmFilter="0, 0; 0.125,0.2665; 0.25,0.4; 0.375,0.465; 0.5,0.5;  0.625,0.535; 0.75,0.6; 0.875,0.7335; 1,1">
                                          <p:stCondLst>
                                            <p:cond delay="1656"/>
                                          </p:stCondLst>
                                        </p:cTn>
                                        <p:tgtEl>
                                          <p:spTgt spid="75"/>
                                        </p:tgtEl>
                                        <p:attrNameLst>
                                          <p:attrName>ppt_y</p:attrName>
                                        </p:attrNameLst>
                                      </p:cBhvr>
                                      <p:tavLst>
                                        <p:tav tm="0" fmla="#ppt_y-sin(pi*$)/81">
                                          <p:val>
                                            <p:fltVal val="0"/>
                                          </p:val>
                                        </p:tav>
                                        <p:tav tm="100000">
                                          <p:val>
                                            <p:fltVal val="1"/>
                                          </p:val>
                                        </p:tav>
                                      </p:tavLst>
                                    </p:anim>
                                    <p:animScale>
                                      <p:cBhvr>
                                        <p:cTn id="564" dur="26">
                                          <p:stCondLst>
                                            <p:cond delay="650"/>
                                          </p:stCondLst>
                                        </p:cTn>
                                        <p:tgtEl>
                                          <p:spTgt spid="75"/>
                                        </p:tgtEl>
                                      </p:cBhvr>
                                      <p:to x="100000" y="60000"/>
                                    </p:animScale>
                                    <p:animScale>
                                      <p:cBhvr>
                                        <p:cTn id="565" dur="166" decel="50000">
                                          <p:stCondLst>
                                            <p:cond delay="676"/>
                                          </p:stCondLst>
                                        </p:cTn>
                                        <p:tgtEl>
                                          <p:spTgt spid="75"/>
                                        </p:tgtEl>
                                      </p:cBhvr>
                                      <p:to x="100000" y="100000"/>
                                    </p:animScale>
                                    <p:animScale>
                                      <p:cBhvr>
                                        <p:cTn id="566" dur="26">
                                          <p:stCondLst>
                                            <p:cond delay="1312"/>
                                          </p:stCondLst>
                                        </p:cTn>
                                        <p:tgtEl>
                                          <p:spTgt spid="75"/>
                                        </p:tgtEl>
                                      </p:cBhvr>
                                      <p:to x="100000" y="80000"/>
                                    </p:animScale>
                                    <p:animScale>
                                      <p:cBhvr>
                                        <p:cTn id="567" dur="166" decel="50000">
                                          <p:stCondLst>
                                            <p:cond delay="1338"/>
                                          </p:stCondLst>
                                        </p:cTn>
                                        <p:tgtEl>
                                          <p:spTgt spid="75"/>
                                        </p:tgtEl>
                                      </p:cBhvr>
                                      <p:to x="100000" y="100000"/>
                                    </p:animScale>
                                    <p:animScale>
                                      <p:cBhvr>
                                        <p:cTn id="568" dur="26">
                                          <p:stCondLst>
                                            <p:cond delay="1642"/>
                                          </p:stCondLst>
                                        </p:cTn>
                                        <p:tgtEl>
                                          <p:spTgt spid="75"/>
                                        </p:tgtEl>
                                      </p:cBhvr>
                                      <p:to x="100000" y="90000"/>
                                    </p:animScale>
                                    <p:animScale>
                                      <p:cBhvr>
                                        <p:cTn id="569" dur="166" decel="50000">
                                          <p:stCondLst>
                                            <p:cond delay="1668"/>
                                          </p:stCondLst>
                                        </p:cTn>
                                        <p:tgtEl>
                                          <p:spTgt spid="75"/>
                                        </p:tgtEl>
                                      </p:cBhvr>
                                      <p:to x="100000" y="100000"/>
                                    </p:animScale>
                                    <p:animScale>
                                      <p:cBhvr>
                                        <p:cTn id="570" dur="26">
                                          <p:stCondLst>
                                            <p:cond delay="1808"/>
                                          </p:stCondLst>
                                        </p:cTn>
                                        <p:tgtEl>
                                          <p:spTgt spid="75"/>
                                        </p:tgtEl>
                                      </p:cBhvr>
                                      <p:to x="100000" y="95000"/>
                                    </p:animScale>
                                    <p:animScale>
                                      <p:cBhvr>
                                        <p:cTn id="571" dur="166" decel="50000">
                                          <p:stCondLst>
                                            <p:cond delay="1834"/>
                                          </p:stCondLst>
                                        </p:cTn>
                                        <p:tgtEl>
                                          <p:spTgt spid="75"/>
                                        </p:tgtEl>
                                      </p:cBhvr>
                                      <p:to x="100000" y="100000"/>
                                    </p:animScale>
                                  </p:childTnLst>
                                </p:cTn>
                              </p:par>
                            </p:childTnLst>
                          </p:cTn>
                        </p:par>
                      </p:childTnLst>
                    </p:cTn>
                  </p:par>
                  <p:par>
                    <p:cTn id="572" fill="hold">
                      <p:stCondLst>
                        <p:cond delay="indefinite"/>
                      </p:stCondLst>
                      <p:childTnLst>
                        <p:par>
                          <p:cTn id="573" fill="hold">
                            <p:stCondLst>
                              <p:cond delay="0"/>
                            </p:stCondLst>
                            <p:childTnLst>
                              <p:par>
                                <p:cTn id="574" presetID="22" presetClass="entr" presetSubtype="4" fill="hold" nodeType="clickEffect">
                                  <p:stCondLst>
                                    <p:cond delay="0"/>
                                  </p:stCondLst>
                                  <p:childTnLst>
                                    <p:set>
                                      <p:cBhvr>
                                        <p:cTn id="575" dur="1" fill="hold">
                                          <p:stCondLst>
                                            <p:cond delay="0"/>
                                          </p:stCondLst>
                                        </p:cTn>
                                        <p:tgtEl>
                                          <p:spTgt spid="76"/>
                                        </p:tgtEl>
                                        <p:attrNameLst>
                                          <p:attrName>style.visibility</p:attrName>
                                        </p:attrNameLst>
                                      </p:cBhvr>
                                      <p:to>
                                        <p:strVal val="visible"/>
                                      </p:to>
                                    </p:set>
                                    <p:animEffect transition="in" filter="wipe(down)">
                                      <p:cBhvr>
                                        <p:cTn id="576" dur="30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22" grpId="0" animBg="1"/>
      <p:bldP spid="22" grpId="1" animBg="1"/>
      <p:bldP spid="23" grpId="0" animBg="1"/>
      <p:bldP spid="23" grpId="1" animBg="1"/>
      <p:bldP spid="37" grpId="0" animBg="1"/>
      <p:bldP spid="37" grpId="1" animBg="1"/>
      <p:bldP spid="38" grpId="0" animBg="1"/>
      <p:bldP spid="38" grpId="1" animBg="1"/>
      <p:bldP spid="39" grpId="0" animBg="1"/>
      <p:bldP spid="39" grpId="1" animBg="1"/>
      <p:bldP spid="52" grpId="0" animBg="1"/>
      <p:bldP spid="52" grpId="1" animBg="1"/>
      <p:bldP spid="53" grpId="0" animBg="1"/>
      <p:bldP spid="245" grpId="0" animBg="1"/>
      <p:bldP spid="246" grpId="0" animBg="1"/>
      <p:bldP spid="247" grpId="0" animBg="1"/>
      <p:bldP spid="248" grpId="0" animBg="1"/>
      <p:bldP spid="254" grpId="0" animBg="1"/>
      <p:bldP spid="66" grpId="0" animBg="1"/>
      <p:bldP spid="69" grpId="0" animBg="1"/>
      <p:bldP spid="72" grpId="0" animBg="1"/>
      <p:bldP spid="7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0D35A-577A-4668-870B-EF495C893F61}"/>
              </a:ext>
            </a:extLst>
          </p:cNvPr>
          <p:cNvSpPr>
            <a:spLocks noGrp="1"/>
          </p:cNvSpPr>
          <p:nvPr>
            <p:ph type="title"/>
          </p:nvPr>
        </p:nvSpPr>
        <p:spPr>
          <a:xfrm>
            <a:off x="335360" y="116632"/>
            <a:ext cx="9956800" cy="490066"/>
          </a:xfrm>
        </p:spPr>
        <p:txBody>
          <a:bodyPr>
            <a:normAutofit fontScale="90000"/>
          </a:bodyPr>
          <a:lstStyle/>
          <a:p>
            <a:r>
              <a:rPr lang="en-US" dirty="0"/>
              <a:t>Properties of a Tangent Function:</a:t>
            </a:r>
          </a:p>
        </p:txBody>
      </p:sp>
      <p:sp>
        <p:nvSpPr>
          <p:cNvPr id="3" name="Content Placeholder 2">
            <a:extLst>
              <a:ext uri="{FF2B5EF4-FFF2-40B4-BE49-F238E27FC236}">
                <a16:creationId xmlns:a16="http://schemas.microsoft.com/office/drawing/2014/main" id="{D277DEA1-287F-4F5E-BB2F-10AEC622F263}"/>
              </a:ext>
            </a:extLst>
          </p:cNvPr>
          <p:cNvSpPr>
            <a:spLocks noGrp="1"/>
          </p:cNvSpPr>
          <p:nvPr>
            <p:ph sz="quarter" idx="1"/>
          </p:nvPr>
        </p:nvSpPr>
        <p:spPr>
          <a:xfrm>
            <a:off x="191344" y="692696"/>
            <a:ext cx="11089232" cy="936104"/>
          </a:xfrm>
        </p:spPr>
        <p:txBody>
          <a:bodyPr>
            <a:normAutofit/>
          </a:bodyPr>
          <a:lstStyle/>
          <a:p>
            <a:r>
              <a:rPr lang="en-US" sz="2200" dirty="0"/>
              <a:t>When the terminal arm is pointing UP (90˚) or DOWN (270˚), we have VERTICAL ASYMPTOTES, b/c the “X” coordinate is zero [Can’t divide by zero]</a:t>
            </a:r>
          </a:p>
        </p:txBody>
      </p:sp>
      <p:grpSp>
        <p:nvGrpSpPr>
          <p:cNvPr id="4" name="Group 286">
            <a:extLst>
              <a:ext uri="{FF2B5EF4-FFF2-40B4-BE49-F238E27FC236}">
                <a16:creationId xmlns:a16="http://schemas.microsoft.com/office/drawing/2014/main" id="{BCCF89AB-A530-43F5-ADEB-77C0AB5C2DD6}"/>
              </a:ext>
            </a:extLst>
          </p:cNvPr>
          <p:cNvGrpSpPr>
            <a:grpSpLocks noChangeAspect="1"/>
          </p:cNvGrpSpPr>
          <p:nvPr/>
        </p:nvGrpSpPr>
        <p:grpSpPr bwMode="auto">
          <a:xfrm>
            <a:off x="578471" y="3091186"/>
            <a:ext cx="7423150" cy="3625850"/>
            <a:chOff x="-2449" y="501"/>
            <a:chExt cx="4676" cy="2284"/>
          </a:xfrm>
        </p:grpSpPr>
        <p:sp>
          <p:nvSpPr>
            <p:cNvPr id="5" name="AutoShape 285">
              <a:extLst>
                <a:ext uri="{FF2B5EF4-FFF2-40B4-BE49-F238E27FC236}">
                  <a16:creationId xmlns:a16="http://schemas.microsoft.com/office/drawing/2014/main" id="{BE5C9782-13A2-4E4B-B482-B670958013F4}"/>
                </a:ext>
              </a:extLst>
            </p:cNvPr>
            <p:cNvSpPr>
              <a:spLocks noChangeAspect="1" noChangeArrowheads="1" noTextEdit="1"/>
            </p:cNvSpPr>
            <p:nvPr/>
          </p:nvSpPr>
          <p:spPr bwMode="auto">
            <a:xfrm>
              <a:off x="-2449" y="505"/>
              <a:ext cx="4676" cy="2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 name="Rectangle 287">
              <a:extLst>
                <a:ext uri="{FF2B5EF4-FFF2-40B4-BE49-F238E27FC236}">
                  <a16:creationId xmlns:a16="http://schemas.microsoft.com/office/drawing/2014/main" id="{3E6778D0-F7F9-41E3-AE97-81F6D3949CF1}"/>
                </a:ext>
              </a:extLst>
            </p:cNvPr>
            <p:cNvSpPr>
              <a:spLocks noChangeArrowheads="1"/>
            </p:cNvSpPr>
            <p:nvPr/>
          </p:nvSpPr>
          <p:spPr bwMode="auto">
            <a:xfrm>
              <a:off x="-2445" y="509"/>
              <a:ext cx="4668" cy="2272"/>
            </a:xfrm>
            <a:prstGeom prst="rect">
              <a:avLst/>
            </a:prstGeom>
            <a:solidFill>
              <a:srgbClr val="FFFFFF"/>
            </a:solidFill>
            <a:ln w="4">
              <a:solidFill>
                <a:srgbClr val="FFFFFF"/>
              </a:solidFill>
              <a:miter lim="800000"/>
              <a:headEnd/>
              <a:tailEnd/>
            </a:ln>
          </p:spPr>
          <p:txBody>
            <a:bodyPr/>
            <a:lstStyle/>
            <a:p>
              <a:endParaRPr lang="en-CA"/>
            </a:p>
          </p:txBody>
        </p:sp>
        <p:sp>
          <p:nvSpPr>
            <p:cNvPr id="7" name="Line 288">
              <a:extLst>
                <a:ext uri="{FF2B5EF4-FFF2-40B4-BE49-F238E27FC236}">
                  <a16:creationId xmlns:a16="http://schemas.microsoft.com/office/drawing/2014/main" id="{A185E28D-C37D-4237-B87F-37482E260558}"/>
                </a:ext>
              </a:extLst>
            </p:cNvPr>
            <p:cNvSpPr>
              <a:spLocks noChangeShapeType="1"/>
            </p:cNvSpPr>
            <p:nvPr/>
          </p:nvSpPr>
          <p:spPr bwMode="auto">
            <a:xfrm flipV="1">
              <a:off x="-217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8" name="Line 289">
              <a:extLst>
                <a:ext uri="{FF2B5EF4-FFF2-40B4-BE49-F238E27FC236}">
                  <a16:creationId xmlns:a16="http://schemas.microsoft.com/office/drawing/2014/main" id="{85076547-C006-44A6-86C5-A7192C19BC22}"/>
                </a:ext>
              </a:extLst>
            </p:cNvPr>
            <p:cNvSpPr>
              <a:spLocks noChangeShapeType="1"/>
            </p:cNvSpPr>
            <p:nvPr/>
          </p:nvSpPr>
          <p:spPr bwMode="auto">
            <a:xfrm flipV="1">
              <a:off x="-217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 name="Line 290">
              <a:extLst>
                <a:ext uri="{FF2B5EF4-FFF2-40B4-BE49-F238E27FC236}">
                  <a16:creationId xmlns:a16="http://schemas.microsoft.com/office/drawing/2014/main" id="{5A4C8BCD-05D0-4FF0-8BD9-DAF71EC6B67B}"/>
                </a:ext>
              </a:extLst>
            </p:cNvPr>
            <p:cNvSpPr>
              <a:spLocks noChangeShapeType="1"/>
            </p:cNvSpPr>
            <p:nvPr/>
          </p:nvSpPr>
          <p:spPr bwMode="auto">
            <a:xfrm flipV="1">
              <a:off x="-158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Line 291">
              <a:extLst>
                <a:ext uri="{FF2B5EF4-FFF2-40B4-BE49-F238E27FC236}">
                  <a16:creationId xmlns:a16="http://schemas.microsoft.com/office/drawing/2014/main" id="{9CEE32C4-9B49-496F-B716-8E81FB8DF87D}"/>
                </a:ext>
              </a:extLst>
            </p:cNvPr>
            <p:cNvSpPr>
              <a:spLocks noChangeShapeType="1"/>
            </p:cNvSpPr>
            <p:nvPr/>
          </p:nvSpPr>
          <p:spPr bwMode="auto">
            <a:xfrm flipV="1">
              <a:off x="-158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Line 292">
              <a:extLst>
                <a:ext uri="{FF2B5EF4-FFF2-40B4-BE49-F238E27FC236}">
                  <a16:creationId xmlns:a16="http://schemas.microsoft.com/office/drawing/2014/main" id="{F35E81D7-AFC8-4E8C-A2CA-D92D7B0A7D2A}"/>
                </a:ext>
              </a:extLst>
            </p:cNvPr>
            <p:cNvSpPr>
              <a:spLocks noChangeShapeType="1"/>
            </p:cNvSpPr>
            <p:nvPr/>
          </p:nvSpPr>
          <p:spPr bwMode="auto">
            <a:xfrm flipV="1">
              <a:off x="-129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Line 293">
              <a:extLst>
                <a:ext uri="{FF2B5EF4-FFF2-40B4-BE49-F238E27FC236}">
                  <a16:creationId xmlns:a16="http://schemas.microsoft.com/office/drawing/2014/main" id="{4BD11C35-9775-40B7-A7D7-38EBDE82D359}"/>
                </a:ext>
              </a:extLst>
            </p:cNvPr>
            <p:cNvSpPr>
              <a:spLocks noChangeShapeType="1"/>
            </p:cNvSpPr>
            <p:nvPr/>
          </p:nvSpPr>
          <p:spPr bwMode="auto">
            <a:xfrm flipV="1">
              <a:off x="-128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 name="Line 294">
              <a:extLst>
                <a:ext uri="{FF2B5EF4-FFF2-40B4-BE49-F238E27FC236}">
                  <a16:creationId xmlns:a16="http://schemas.microsoft.com/office/drawing/2014/main" id="{56CC8E1C-9555-44F1-9FF9-87A191F124EB}"/>
                </a:ext>
              </a:extLst>
            </p:cNvPr>
            <p:cNvSpPr>
              <a:spLocks noChangeShapeType="1"/>
            </p:cNvSpPr>
            <p:nvPr/>
          </p:nvSpPr>
          <p:spPr bwMode="auto">
            <a:xfrm flipV="1">
              <a:off x="-99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 name="Line 295">
              <a:extLst>
                <a:ext uri="{FF2B5EF4-FFF2-40B4-BE49-F238E27FC236}">
                  <a16:creationId xmlns:a16="http://schemas.microsoft.com/office/drawing/2014/main" id="{9D26D592-921E-414E-8080-9F2317A386B1}"/>
                </a:ext>
              </a:extLst>
            </p:cNvPr>
            <p:cNvSpPr>
              <a:spLocks noChangeShapeType="1"/>
            </p:cNvSpPr>
            <p:nvPr/>
          </p:nvSpPr>
          <p:spPr bwMode="auto">
            <a:xfrm flipV="1">
              <a:off x="-99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 name="Line 296">
              <a:extLst>
                <a:ext uri="{FF2B5EF4-FFF2-40B4-BE49-F238E27FC236}">
                  <a16:creationId xmlns:a16="http://schemas.microsoft.com/office/drawing/2014/main" id="{266B0CA6-7B67-441C-B9DE-07A499B52645}"/>
                </a:ext>
              </a:extLst>
            </p:cNvPr>
            <p:cNvSpPr>
              <a:spLocks noChangeShapeType="1"/>
            </p:cNvSpPr>
            <p:nvPr/>
          </p:nvSpPr>
          <p:spPr bwMode="auto">
            <a:xfrm flipV="1">
              <a:off x="-70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6" name="Line 297">
              <a:extLst>
                <a:ext uri="{FF2B5EF4-FFF2-40B4-BE49-F238E27FC236}">
                  <a16:creationId xmlns:a16="http://schemas.microsoft.com/office/drawing/2014/main" id="{2CE82414-5050-4371-BB45-6E9F69F8E3B3}"/>
                </a:ext>
              </a:extLst>
            </p:cNvPr>
            <p:cNvSpPr>
              <a:spLocks noChangeShapeType="1"/>
            </p:cNvSpPr>
            <p:nvPr/>
          </p:nvSpPr>
          <p:spPr bwMode="auto">
            <a:xfrm flipV="1">
              <a:off x="-69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7" name="Line 298">
              <a:extLst>
                <a:ext uri="{FF2B5EF4-FFF2-40B4-BE49-F238E27FC236}">
                  <a16:creationId xmlns:a16="http://schemas.microsoft.com/office/drawing/2014/main" id="{A004D36F-F2E5-4ED6-9942-7C6F4A83BB6D}"/>
                </a:ext>
              </a:extLst>
            </p:cNvPr>
            <p:cNvSpPr>
              <a:spLocks noChangeShapeType="1"/>
            </p:cNvSpPr>
            <p:nvPr/>
          </p:nvSpPr>
          <p:spPr bwMode="auto">
            <a:xfrm flipV="1">
              <a:off x="-40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8" name="Line 299">
              <a:extLst>
                <a:ext uri="{FF2B5EF4-FFF2-40B4-BE49-F238E27FC236}">
                  <a16:creationId xmlns:a16="http://schemas.microsoft.com/office/drawing/2014/main" id="{EF8C7C45-AF9A-4D25-A0E2-EAE71C9EF825}"/>
                </a:ext>
              </a:extLst>
            </p:cNvPr>
            <p:cNvSpPr>
              <a:spLocks noChangeShapeType="1"/>
            </p:cNvSpPr>
            <p:nvPr/>
          </p:nvSpPr>
          <p:spPr bwMode="auto">
            <a:xfrm flipV="1">
              <a:off x="-40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9" name="Line 300">
              <a:extLst>
                <a:ext uri="{FF2B5EF4-FFF2-40B4-BE49-F238E27FC236}">
                  <a16:creationId xmlns:a16="http://schemas.microsoft.com/office/drawing/2014/main" id="{D7A0EF4F-B6E9-4FFD-BDA6-EA23C5BB61D3}"/>
                </a:ext>
              </a:extLst>
            </p:cNvPr>
            <p:cNvSpPr>
              <a:spLocks noChangeShapeType="1"/>
            </p:cNvSpPr>
            <p:nvPr/>
          </p:nvSpPr>
          <p:spPr bwMode="auto">
            <a:xfrm flipV="1">
              <a:off x="-11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0" name="Line 301">
              <a:extLst>
                <a:ext uri="{FF2B5EF4-FFF2-40B4-BE49-F238E27FC236}">
                  <a16:creationId xmlns:a16="http://schemas.microsoft.com/office/drawing/2014/main" id="{6427382B-5326-4C4A-95FB-8DD5D6573DB0}"/>
                </a:ext>
              </a:extLst>
            </p:cNvPr>
            <p:cNvSpPr>
              <a:spLocks noChangeShapeType="1"/>
            </p:cNvSpPr>
            <p:nvPr/>
          </p:nvSpPr>
          <p:spPr bwMode="auto">
            <a:xfrm flipV="1">
              <a:off x="-10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1" name="Line 302">
              <a:extLst>
                <a:ext uri="{FF2B5EF4-FFF2-40B4-BE49-F238E27FC236}">
                  <a16:creationId xmlns:a16="http://schemas.microsoft.com/office/drawing/2014/main" id="{A28C9C57-043C-49FB-921A-8C2C51B90B84}"/>
                </a:ext>
              </a:extLst>
            </p:cNvPr>
            <p:cNvSpPr>
              <a:spLocks noChangeShapeType="1"/>
            </p:cNvSpPr>
            <p:nvPr/>
          </p:nvSpPr>
          <p:spPr bwMode="auto">
            <a:xfrm flipV="1">
              <a:off x="18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2" name="Line 303">
              <a:extLst>
                <a:ext uri="{FF2B5EF4-FFF2-40B4-BE49-F238E27FC236}">
                  <a16:creationId xmlns:a16="http://schemas.microsoft.com/office/drawing/2014/main" id="{D0D796A8-DE72-4D9F-B4BA-32860DA4A038}"/>
                </a:ext>
              </a:extLst>
            </p:cNvPr>
            <p:cNvSpPr>
              <a:spLocks noChangeShapeType="1"/>
            </p:cNvSpPr>
            <p:nvPr/>
          </p:nvSpPr>
          <p:spPr bwMode="auto">
            <a:xfrm flipV="1">
              <a:off x="18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3" name="Line 304">
              <a:extLst>
                <a:ext uri="{FF2B5EF4-FFF2-40B4-BE49-F238E27FC236}">
                  <a16:creationId xmlns:a16="http://schemas.microsoft.com/office/drawing/2014/main" id="{DDA5F521-A1D9-4433-9E7E-83733C4929B8}"/>
                </a:ext>
              </a:extLst>
            </p:cNvPr>
            <p:cNvSpPr>
              <a:spLocks noChangeShapeType="1"/>
            </p:cNvSpPr>
            <p:nvPr/>
          </p:nvSpPr>
          <p:spPr bwMode="auto">
            <a:xfrm flipV="1">
              <a:off x="48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4" name="Line 305">
              <a:extLst>
                <a:ext uri="{FF2B5EF4-FFF2-40B4-BE49-F238E27FC236}">
                  <a16:creationId xmlns:a16="http://schemas.microsoft.com/office/drawing/2014/main" id="{E0FB9FDD-237A-49D4-9875-229B7347696D}"/>
                </a:ext>
              </a:extLst>
            </p:cNvPr>
            <p:cNvSpPr>
              <a:spLocks noChangeShapeType="1"/>
            </p:cNvSpPr>
            <p:nvPr/>
          </p:nvSpPr>
          <p:spPr bwMode="auto">
            <a:xfrm flipV="1">
              <a:off x="484"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5" name="Line 306">
              <a:extLst>
                <a:ext uri="{FF2B5EF4-FFF2-40B4-BE49-F238E27FC236}">
                  <a16:creationId xmlns:a16="http://schemas.microsoft.com/office/drawing/2014/main" id="{5F264E2A-98C1-4A37-91E5-2BA62C6D9AFA}"/>
                </a:ext>
              </a:extLst>
            </p:cNvPr>
            <p:cNvSpPr>
              <a:spLocks noChangeShapeType="1"/>
            </p:cNvSpPr>
            <p:nvPr/>
          </p:nvSpPr>
          <p:spPr bwMode="auto">
            <a:xfrm flipV="1">
              <a:off x="77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6" name="Line 307">
              <a:extLst>
                <a:ext uri="{FF2B5EF4-FFF2-40B4-BE49-F238E27FC236}">
                  <a16:creationId xmlns:a16="http://schemas.microsoft.com/office/drawing/2014/main" id="{348E5549-5BD8-4129-A503-AB4F9FE57780}"/>
                </a:ext>
              </a:extLst>
            </p:cNvPr>
            <p:cNvSpPr>
              <a:spLocks noChangeShapeType="1"/>
            </p:cNvSpPr>
            <p:nvPr/>
          </p:nvSpPr>
          <p:spPr bwMode="auto">
            <a:xfrm flipV="1">
              <a:off x="77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7" name="Line 308">
              <a:extLst>
                <a:ext uri="{FF2B5EF4-FFF2-40B4-BE49-F238E27FC236}">
                  <a16:creationId xmlns:a16="http://schemas.microsoft.com/office/drawing/2014/main" id="{94EF96F1-4234-4CF5-9166-0E457143796A}"/>
                </a:ext>
              </a:extLst>
            </p:cNvPr>
            <p:cNvSpPr>
              <a:spLocks noChangeShapeType="1"/>
            </p:cNvSpPr>
            <p:nvPr/>
          </p:nvSpPr>
          <p:spPr bwMode="auto">
            <a:xfrm flipV="1">
              <a:off x="106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8" name="Line 309">
              <a:extLst>
                <a:ext uri="{FF2B5EF4-FFF2-40B4-BE49-F238E27FC236}">
                  <a16:creationId xmlns:a16="http://schemas.microsoft.com/office/drawing/2014/main" id="{77302017-9FCE-4245-92D2-348A3D20719B}"/>
                </a:ext>
              </a:extLst>
            </p:cNvPr>
            <p:cNvSpPr>
              <a:spLocks noChangeShapeType="1"/>
            </p:cNvSpPr>
            <p:nvPr/>
          </p:nvSpPr>
          <p:spPr bwMode="auto">
            <a:xfrm flipV="1">
              <a:off x="107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9" name="Line 310">
              <a:extLst>
                <a:ext uri="{FF2B5EF4-FFF2-40B4-BE49-F238E27FC236}">
                  <a16:creationId xmlns:a16="http://schemas.microsoft.com/office/drawing/2014/main" id="{F278D03A-F117-419A-B673-B2840B1769D1}"/>
                </a:ext>
              </a:extLst>
            </p:cNvPr>
            <p:cNvSpPr>
              <a:spLocks noChangeShapeType="1"/>
            </p:cNvSpPr>
            <p:nvPr/>
          </p:nvSpPr>
          <p:spPr bwMode="auto">
            <a:xfrm flipV="1">
              <a:off x="136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0" name="Line 311">
              <a:extLst>
                <a:ext uri="{FF2B5EF4-FFF2-40B4-BE49-F238E27FC236}">
                  <a16:creationId xmlns:a16="http://schemas.microsoft.com/office/drawing/2014/main" id="{69706E3F-9458-4316-9BF3-42BB6572DC76}"/>
                </a:ext>
              </a:extLst>
            </p:cNvPr>
            <p:cNvSpPr>
              <a:spLocks noChangeShapeType="1"/>
            </p:cNvSpPr>
            <p:nvPr/>
          </p:nvSpPr>
          <p:spPr bwMode="auto">
            <a:xfrm flipV="1">
              <a:off x="136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 name="Line 312">
              <a:extLst>
                <a:ext uri="{FF2B5EF4-FFF2-40B4-BE49-F238E27FC236}">
                  <a16:creationId xmlns:a16="http://schemas.microsoft.com/office/drawing/2014/main" id="{31798B9D-0B5F-432D-91B3-589AF965B07B}"/>
                </a:ext>
              </a:extLst>
            </p:cNvPr>
            <p:cNvSpPr>
              <a:spLocks noChangeShapeType="1"/>
            </p:cNvSpPr>
            <p:nvPr/>
          </p:nvSpPr>
          <p:spPr bwMode="auto">
            <a:xfrm flipV="1">
              <a:off x="166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2" name="Line 313">
              <a:extLst>
                <a:ext uri="{FF2B5EF4-FFF2-40B4-BE49-F238E27FC236}">
                  <a16:creationId xmlns:a16="http://schemas.microsoft.com/office/drawing/2014/main" id="{659AC35E-F9D4-481E-9255-47AD49E564FD}"/>
                </a:ext>
              </a:extLst>
            </p:cNvPr>
            <p:cNvSpPr>
              <a:spLocks noChangeShapeType="1"/>
            </p:cNvSpPr>
            <p:nvPr/>
          </p:nvSpPr>
          <p:spPr bwMode="auto">
            <a:xfrm flipV="1">
              <a:off x="1664"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3" name="Line 314">
              <a:extLst>
                <a:ext uri="{FF2B5EF4-FFF2-40B4-BE49-F238E27FC236}">
                  <a16:creationId xmlns:a16="http://schemas.microsoft.com/office/drawing/2014/main" id="{70190B45-305C-42BF-8702-82CE10CE711C}"/>
                </a:ext>
              </a:extLst>
            </p:cNvPr>
            <p:cNvSpPr>
              <a:spLocks noChangeShapeType="1"/>
            </p:cNvSpPr>
            <p:nvPr/>
          </p:nvSpPr>
          <p:spPr bwMode="auto">
            <a:xfrm flipV="1">
              <a:off x="195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4" name="Line 315">
              <a:extLst>
                <a:ext uri="{FF2B5EF4-FFF2-40B4-BE49-F238E27FC236}">
                  <a16:creationId xmlns:a16="http://schemas.microsoft.com/office/drawing/2014/main" id="{09C18F97-6342-4DC4-84FC-DC1F51A67741}"/>
                </a:ext>
              </a:extLst>
            </p:cNvPr>
            <p:cNvSpPr>
              <a:spLocks noChangeShapeType="1"/>
            </p:cNvSpPr>
            <p:nvPr/>
          </p:nvSpPr>
          <p:spPr bwMode="auto">
            <a:xfrm flipV="1">
              <a:off x="195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5" name="Line 316">
              <a:extLst>
                <a:ext uri="{FF2B5EF4-FFF2-40B4-BE49-F238E27FC236}">
                  <a16:creationId xmlns:a16="http://schemas.microsoft.com/office/drawing/2014/main" id="{A2162444-F72B-4E41-BBCE-EA9E5AE86B9F}"/>
                </a:ext>
              </a:extLst>
            </p:cNvPr>
            <p:cNvSpPr>
              <a:spLocks noChangeShapeType="1"/>
            </p:cNvSpPr>
            <p:nvPr/>
          </p:nvSpPr>
          <p:spPr bwMode="auto">
            <a:xfrm>
              <a:off x="-2442" y="2489"/>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6" name="Line 317">
              <a:extLst>
                <a:ext uri="{FF2B5EF4-FFF2-40B4-BE49-F238E27FC236}">
                  <a16:creationId xmlns:a16="http://schemas.microsoft.com/office/drawing/2014/main" id="{F39A4698-5023-4DCE-9AD6-60507909C3A5}"/>
                </a:ext>
              </a:extLst>
            </p:cNvPr>
            <p:cNvSpPr>
              <a:spLocks noChangeShapeType="1"/>
            </p:cNvSpPr>
            <p:nvPr/>
          </p:nvSpPr>
          <p:spPr bwMode="auto">
            <a:xfrm>
              <a:off x="-2442" y="2493"/>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7" name="Line 318">
              <a:extLst>
                <a:ext uri="{FF2B5EF4-FFF2-40B4-BE49-F238E27FC236}">
                  <a16:creationId xmlns:a16="http://schemas.microsoft.com/office/drawing/2014/main" id="{534B91BB-0022-4327-AFF4-764F7ADE1EA3}"/>
                </a:ext>
              </a:extLst>
            </p:cNvPr>
            <p:cNvSpPr>
              <a:spLocks noChangeShapeType="1"/>
            </p:cNvSpPr>
            <p:nvPr/>
          </p:nvSpPr>
          <p:spPr bwMode="auto">
            <a:xfrm>
              <a:off x="-2442" y="2208"/>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8" name="Line 319">
              <a:extLst>
                <a:ext uri="{FF2B5EF4-FFF2-40B4-BE49-F238E27FC236}">
                  <a16:creationId xmlns:a16="http://schemas.microsoft.com/office/drawing/2014/main" id="{38008DC5-123F-40BB-A41C-71DBD80660BD}"/>
                </a:ext>
              </a:extLst>
            </p:cNvPr>
            <p:cNvSpPr>
              <a:spLocks noChangeShapeType="1"/>
            </p:cNvSpPr>
            <p:nvPr/>
          </p:nvSpPr>
          <p:spPr bwMode="auto">
            <a:xfrm>
              <a:off x="-2442" y="2211"/>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9" name="Line 320">
              <a:extLst>
                <a:ext uri="{FF2B5EF4-FFF2-40B4-BE49-F238E27FC236}">
                  <a16:creationId xmlns:a16="http://schemas.microsoft.com/office/drawing/2014/main" id="{6A3A4D8A-8577-40AD-B54E-A98D1B98EB3E}"/>
                </a:ext>
              </a:extLst>
            </p:cNvPr>
            <p:cNvSpPr>
              <a:spLocks noChangeShapeType="1"/>
            </p:cNvSpPr>
            <p:nvPr/>
          </p:nvSpPr>
          <p:spPr bwMode="auto">
            <a:xfrm>
              <a:off x="-2442" y="1923"/>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0" name="Line 321">
              <a:extLst>
                <a:ext uri="{FF2B5EF4-FFF2-40B4-BE49-F238E27FC236}">
                  <a16:creationId xmlns:a16="http://schemas.microsoft.com/office/drawing/2014/main" id="{B10FF5F2-5114-474B-8AE0-F7D31F2C86C3}"/>
                </a:ext>
              </a:extLst>
            </p:cNvPr>
            <p:cNvSpPr>
              <a:spLocks noChangeShapeType="1"/>
            </p:cNvSpPr>
            <p:nvPr/>
          </p:nvSpPr>
          <p:spPr bwMode="auto">
            <a:xfrm>
              <a:off x="-2442" y="1926"/>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 name="Line 322">
              <a:extLst>
                <a:ext uri="{FF2B5EF4-FFF2-40B4-BE49-F238E27FC236}">
                  <a16:creationId xmlns:a16="http://schemas.microsoft.com/office/drawing/2014/main" id="{0988F774-76D5-496E-9671-8CF9371F7485}"/>
                </a:ext>
              </a:extLst>
            </p:cNvPr>
            <p:cNvSpPr>
              <a:spLocks noChangeShapeType="1"/>
            </p:cNvSpPr>
            <p:nvPr/>
          </p:nvSpPr>
          <p:spPr bwMode="auto">
            <a:xfrm>
              <a:off x="-2442" y="1356"/>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 name="Line 323">
              <a:extLst>
                <a:ext uri="{FF2B5EF4-FFF2-40B4-BE49-F238E27FC236}">
                  <a16:creationId xmlns:a16="http://schemas.microsoft.com/office/drawing/2014/main" id="{8DCA3B94-6921-47D6-B555-BC166CA143AA}"/>
                </a:ext>
              </a:extLst>
            </p:cNvPr>
            <p:cNvSpPr>
              <a:spLocks noChangeShapeType="1"/>
            </p:cNvSpPr>
            <p:nvPr/>
          </p:nvSpPr>
          <p:spPr bwMode="auto">
            <a:xfrm>
              <a:off x="-2442" y="1360"/>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3" name="Line 324">
              <a:extLst>
                <a:ext uri="{FF2B5EF4-FFF2-40B4-BE49-F238E27FC236}">
                  <a16:creationId xmlns:a16="http://schemas.microsoft.com/office/drawing/2014/main" id="{87904025-3775-44EF-B66C-97E12580743E}"/>
                </a:ext>
              </a:extLst>
            </p:cNvPr>
            <p:cNvSpPr>
              <a:spLocks noChangeShapeType="1"/>
            </p:cNvSpPr>
            <p:nvPr/>
          </p:nvSpPr>
          <p:spPr bwMode="auto">
            <a:xfrm>
              <a:off x="-2442" y="1075"/>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4" name="Line 325">
              <a:extLst>
                <a:ext uri="{FF2B5EF4-FFF2-40B4-BE49-F238E27FC236}">
                  <a16:creationId xmlns:a16="http://schemas.microsoft.com/office/drawing/2014/main" id="{883147E3-4C95-4E80-A500-32480B6D7F7B}"/>
                </a:ext>
              </a:extLst>
            </p:cNvPr>
            <p:cNvSpPr>
              <a:spLocks noChangeShapeType="1"/>
            </p:cNvSpPr>
            <p:nvPr/>
          </p:nvSpPr>
          <p:spPr bwMode="auto">
            <a:xfrm>
              <a:off x="-2442" y="1079"/>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5" name="Line 326">
              <a:extLst>
                <a:ext uri="{FF2B5EF4-FFF2-40B4-BE49-F238E27FC236}">
                  <a16:creationId xmlns:a16="http://schemas.microsoft.com/office/drawing/2014/main" id="{D54E48AF-AB3D-4F4C-8FEB-E69A6F0F06E6}"/>
                </a:ext>
              </a:extLst>
            </p:cNvPr>
            <p:cNvSpPr>
              <a:spLocks noChangeShapeType="1"/>
            </p:cNvSpPr>
            <p:nvPr/>
          </p:nvSpPr>
          <p:spPr bwMode="auto">
            <a:xfrm>
              <a:off x="-2442" y="790"/>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6" name="Line 327">
              <a:extLst>
                <a:ext uri="{FF2B5EF4-FFF2-40B4-BE49-F238E27FC236}">
                  <a16:creationId xmlns:a16="http://schemas.microsoft.com/office/drawing/2014/main" id="{7E49AB29-055F-4A54-811F-D79ABEE93FB4}"/>
                </a:ext>
              </a:extLst>
            </p:cNvPr>
            <p:cNvSpPr>
              <a:spLocks noChangeShapeType="1"/>
            </p:cNvSpPr>
            <p:nvPr/>
          </p:nvSpPr>
          <p:spPr bwMode="auto">
            <a:xfrm>
              <a:off x="-2442" y="794"/>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7" name="Line 328">
              <a:extLst>
                <a:ext uri="{FF2B5EF4-FFF2-40B4-BE49-F238E27FC236}">
                  <a16:creationId xmlns:a16="http://schemas.microsoft.com/office/drawing/2014/main" id="{9E52A0BE-9429-41CA-8B83-5C8053F10775}"/>
                </a:ext>
              </a:extLst>
            </p:cNvPr>
            <p:cNvSpPr>
              <a:spLocks noChangeShapeType="1"/>
            </p:cNvSpPr>
            <p:nvPr/>
          </p:nvSpPr>
          <p:spPr bwMode="auto">
            <a:xfrm>
              <a:off x="-2442" y="1638"/>
              <a:ext cx="46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Line 329">
              <a:extLst>
                <a:ext uri="{FF2B5EF4-FFF2-40B4-BE49-F238E27FC236}">
                  <a16:creationId xmlns:a16="http://schemas.microsoft.com/office/drawing/2014/main" id="{E57960E8-942A-451B-81F1-95CFA05F828D}"/>
                </a:ext>
              </a:extLst>
            </p:cNvPr>
            <p:cNvSpPr>
              <a:spLocks noChangeShapeType="1"/>
            </p:cNvSpPr>
            <p:nvPr/>
          </p:nvSpPr>
          <p:spPr bwMode="auto">
            <a:xfrm>
              <a:off x="-2442" y="1641"/>
              <a:ext cx="46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9" name="Line 330">
              <a:extLst>
                <a:ext uri="{FF2B5EF4-FFF2-40B4-BE49-F238E27FC236}">
                  <a16:creationId xmlns:a16="http://schemas.microsoft.com/office/drawing/2014/main" id="{D63E62C1-4F33-424E-B569-A78C725819F1}"/>
                </a:ext>
              </a:extLst>
            </p:cNvPr>
            <p:cNvSpPr>
              <a:spLocks noChangeShapeType="1"/>
            </p:cNvSpPr>
            <p:nvPr/>
          </p:nvSpPr>
          <p:spPr bwMode="auto">
            <a:xfrm>
              <a:off x="-2442" y="1645"/>
              <a:ext cx="46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0" name="Line 331">
              <a:extLst>
                <a:ext uri="{FF2B5EF4-FFF2-40B4-BE49-F238E27FC236}">
                  <a16:creationId xmlns:a16="http://schemas.microsoft.com/office/drawing/2014/main" id="{408BC7A5-64FE-497D-B642-5A73AB58C888}"/>
                </a:ext>
              </a:extLst>
            </p:cNvPr>
            <p:cNvSpPr>
              <a:spLocks noChangeShapeType="1"/>
            </p:cNvSpPr>
            <p:nvPr/>
          </p:nvSpPr>
          <p:spPr bwMode="auto">
            <a:xfrm>
              <a:off x="-2442" y="1649"/>
              <a:ext cx="4665" cy="1"/>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CA"/>
            </a:p>
          </p:txBody>
        </p:sp>
        <p:sp>
          <p:nvSpPr>
            <p:cNvPr id="51" name="Rectangle 332">
              <a:extLst>
                <a:ext uri="{FF2B5EF4-FFF2-40B4-BE49-F238E27FC236}">
                  <a16:creationId xmlns:a16="http://schemas.microsoft.com/office/drawing/2014/main" id="{41365EF4-096C-4708-9121-FCCE3C428C5B}"/>
                </a:ext>
              </a:extLst>
            </p:cNvPr>
            <p:cNvSpPr>
              <a:spLocks noChangeArrowheads="1"/>
            </p:cNvSpPr>
            <p:nvPr/>
          </p:nvSpPr>
          <p:spPr bwMode="auto">
            <a:xfrm>
              <a:off x="2147" y="1532"/>
              <a:ext cx="2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i="1">
                  <a:solidFill>
                    <a:srgbClr val="000000"/>
                  </a:solidFill>
                  <a:latin typeface="Times New Roman" pitchFamily="18" charset="0"/>
                </a:rPr>
                <a:t>x</a:t>
              </a:r>
              <a:endParaRPr lang="en-US"/>
            </a:p>
          </p:txBody>
        </p:sp>
        <p:sp>
          <p:nvSpPr>
            <p:cNvPr id="52" name="Freeform 333">
              <a:extLst>
                <a:ext uri="{FF2B5EF4-FFF2-40B4-BE49-F238E27FC236}">
                  <a16:creationId xmlns:a16="http://schemas.microsoft.com/office/drawing/2014/main" id="{1FE1815B-4A34-4095-A6D6-51535AF95947}"/>
                </a:ext>
              </a:extLst>
            </p:cNvPr>
            <p:cNvSpPr>
              <a:spLocks/>
            </p:cNvSpPr>
            <p:nvPr/>
          </p:nvSpPr>
          <p:spPr bwMode="auto">
            <a:xfrm>
              <a:off x="2183" y="1612"/>
              <a:ext cx="33" cy="66"/>
            </a:xfrm>
            <a:custGeom>
              <a:avLst/>
              <a:gdLst>
                <a:gd name="T0" fmla="*/ 0 w 33"/>
                <a:gd name="T1" fmla="*/ 0 h 66"/>
                <a:gd name="T2" fmla="*/ 33 w 33"/>
                <a:gd name="T3" fmla="*/ 33 h 66"/>
                <a:gd name="T4" fmla="*/ 0 w 33"/>
                <a:gd name="T5" fmla="*/ 66 h 66"/>
                <a:gd name="T6" fmla="*/ 0 w 33"/>
                <a:gd name="T7" fmla="*/ 0 h 66"/>
                <a:gd name="T8" fmla="*/ 0 60000 65536"/>
                <a:gd name="T9" fmla="*/ 0 60000 65536"/>
                <a:gd name="T10" fmla="*/ 0 60000 65536"/>
                <a:gd name="T11" fmla="*/ 0 60000 65536"/>
                <a:gd name="T12" fmla="*/ 0 w 33"/>
                <a:gd name="T13" fmla="*/ 0 h 66"/>
                <a:gd name="T14" fmla="*/ 33 w 33"/>
                <a:gd name="T15" fmla="*/ 66 h 66"/>
              </a:gdLst>
              <a:ahLst/>
              <a:cxnLst>
                <a:cxn ang="T8">
                  <a:pos x="T0" y="T1"/>
                </a:cxn>
                <a:cxn ang="T9">
                  <a:pos x="T2" y="T3"/>
                </a:cxn>
                <a:cxn ang="T10">
                  <a:pos x="T4" y="T5"/>
                </a:cxn>
                <a:cxn ang="T11">
                  <a:pos x="T6" y="T7"/>
                </a:cxn>
              </a:cxnLst>
              <a:rect l="T12" t="T13" r="T14" b="T15"/>
              <a:pathLst>
                <a:path w="33" h="66">
                  <a:moveTo>
                    <a:pt x="0" y="0"/>
                  </a:moveTo>
                  <a:lnTo>
                    <a:pt x="33" y="33"/>
                  </a:lnTo>
                  <a:lnTo>
                    <a:pt x="0" y="66"/>
                  </a:lnTo>
                  <a:lnTo>
                    <a:pt x="0" y="0"/>
                  </a:lnTo>
                  <a:close/>
                </a:path>
              </a:pathLst>
            </a:custGeom>
            <a:solidFill>
              <a:srgbClr val="000000"/>
            </a:solidFill>
            <a:ln w="4">
              <a:solidFill>
                <a:srgbClr val="000000"/>
              </a:solidFill>
              <a:round/>
              <a:headEnd/>
              <a:tailEnd/>
            </a:ln>
          </p:spPr>
          <p:txBody>
            <a:bodyPr/>
            <a:lstStyle/>
            <a:p>
              <a:endParaRPr lang="en-CA"/>
            </a:p>
          </p:txBody>
        </p:sp>
        <p:sp>
          <p:nvSpPr>
            <p:cNvPr id="53" name="Line 334">
              <a:extLst>
                <a:ext uri="{FF2B5EF4-FFF2-40B4-BE49-F238E27FC236}">
                  <a16:creationId xmlns:a16="http://schemas.microsoft.com/office/drawing/2014/main" id="{68510ADE-111A-4739-BF72-ABF83C8608E8}"/>
                </a:ext>
              </a:extLst>
            </p:cNvPr>
            <p:cNvSpPr>
              <a:spLocks noChangeShapeType="1"/>
            </p:cNvSpPr>
            <p:nvPr/>
          </p:nvSpPr>
          <p:spPr bwMode="auto">
            <a:xfrm flipV="1">
              <a:off x="-1886" y="509"/>
              <a:ext cx="1" cy="226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4" name="Line 335">
              <a:extLst>
                <a:ext uri="{FF2B5EF4-FFF2-40B4-BE49-F238E27FC236}">
                  <a16:creationId xmlns:a16="http://schemas.microsoft.com/office/drawing/2014/main" id="{86A0CA0B-0B92-45B1-A713-9A5485A11950}"/>
                </a:ext>
              </a:extLst>
            </p:cNvPr>
            <p:cNvSpPr>
              <a:spLocks noChangeShapeType="1"/>
            </p:cNvSpPr>
            <p:nvPr/>
          </p:nvSpPr>
          <p:spPr bwMode="auto">
            <a:xfrm flipV="1">
              <a:off x="-1883" y="509"/>
              <a:ext cx="1" cy="226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5" name="Line 336">
              <a:extLst>
                <a:ext uri="{FF2B5EF4-FFF2-40B4-BE49-F238E27FC236}">
                  <a16:creationId xmlns:a16="http://schemas.microsoft.com/office/drawing/2014/main" id="{371711FE-B076-4E6B-940A-7875FB5773AB}"/>
                </a:ext>
              </a:extLst>
            </p:cNvPr>
            <p:cNvSpPr>
              <a:spLocks noChangeShapeType="1"/>
            </p:cNvSpPr>
            <p:nvPr/>
          </p:nvSpPr>
          <p:spPr bwMode="auto">
            <a:xfrm flipV="1">
              <a:off x="-1879" y="509"/>
              <a:ext cx="1" cy="226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6" name="Line 337">
              <a:extLst>
                <a:ext uri="{FF2B5EF4-FFF2-40B4-BE49-F238E27FC236}">
                  <a16:creationId xmlns:a16="http://schemas.microsoft.com/office/drawing/2014/main" id="{EA2099AC-D86C-4EAD-9CEE-1BC12DB2F3DD}"/>
                </a:ext>
              </a:extLst>
            </p:cNvPr>
            <p:cNvSpPr>
              <a:spLocks noChangeShapeType="1"/>
            </p:cNvSpPr>
            <p:nvPr/>
          </p:nvSpPr>
          <p:spPr bwMode="auto">
            <a:xfrm flipV="1">
              <a:off x="-1875" y="509"/>
              <a:ext cx="1" cy="2269"/>
            </a:xfrm>
            <a:prstGeom prst="line">
              <a:avLst/>
            </a:prstGeom>
            <a:noFill/>
            <a:ln w="25400">
              <a:solidFill>
                <a:srgbClr val="0000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CA"/>
            </a:p>
          </p:txBody>
        </p:sp>
        <p:sp>
          <p:nvSpPr>
            <p:cNvPr id="57" name="Rectangle 338">
              <a:extLst>
                <a:ext uri="{FF2B5EF4-FFF2-40B4-BE49-F238E27FC236}">
                  <a16:creationId xmlns:a16="http://schemas.microsoft.com/office/drawing/2014/main" id="{5A8D5DE3-0F4C-4DE0-B1D1-7197BA0C3932}"/>
                </a:ext>
              </a:extLst>
            </p:cNvPr>
            <p:cNvSpPr>
              <a:spLocks noChangeArrowheads="1"/>
            </p:cNvSpPr>
            <p:nvPr/>
          </p:nvSpPr>
          <p:spPr bwMode="auto">
            <a:xfrm>
              <a:off x="-1835" y="501"/>
              <a:ext cx="2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i="1">
                  <a:solidFill>
                    <a:srgbClr val="000000"/>
                  </a:solidFill>
                  <a:latin typeface="Times New Roman" pitchFamily="18" charset="0"/>
                </a:rPr>
                <a:t>y</a:t>
              </a:r>
              <a:endParaRPr lang="en-US"/>
            </a:p>
          </p:txBody>
        </p:sp>
        <p:sp>
          <p:nvSpPr>
            <p:cNvPr id="58" name="Freeform 339">
              <a:extLst>
                <a:ext uri="{FF2B5EF4-FFF2-40B4-BE49-F238E27FC236}">
                  <a16:creationId xmlns:a16="http://schemas.microsoft.com/office/drawing/2014/main" id="{E826A546-A330-4048-8BEC-F6FFF4EA55CA}"/>
                </a:ext>
              </a:extLst>
            </p:cNvPr>
            <p:cNvSpPr>
              <a:spLocks/>
            </p:cNvSpPr>
            <p:nvPr/>
          </p:nvSpPr>
          <p:spPr bwMode="auto">
            <a:xfrm>
              <a:off x="-1912" y="512"/>
              <a:ext cx="66" cy="33"/>
            </a:xfrm>
            <a:custGeom>
              <a:avLst/>
              <a:gdLst>
                <a:gd name="T0" fmla="*/ 0 w 66"/>
                <a:gd name="T1" fmla="*/ 33 h 33"/>
                <a:gd name="T2" fmla="*/ 33 w 66"/>
                <a:gd name="T3" fmla="*/ 0 h 33"/>
                <a:gd name="T4" fmla="*/ 66 w 66"/>
                <a:gd name="T5" fmla="*/ 33 h 33"/>
                <a:gd name="T6" fmla="*/ 0 w 66"/>
                <a:gd name="T7" fmla="*/ 33 h 33"/>
                <a:gd name="T8" fmla="*/ 0 60000 65536"/>
                <a:gd name="T9" fmla="*/ 0 60000 65536"/>
                <a:gd name="T10" fmla="*/ 0 60000 65536"/>
                <a:gd name="T11" fmla="*/ 0 60000 65536"/>
                <a:gd name="T12" fmla="*/ 0 w 66"/>
                <a:gd name="T13" fmla="*/ 0 h 33"/>
                <a:gd name="T14" fmla="*/ 66 w 66"/>
                <a:gd name="T15" fmla="*/ 33 h 33"/>
              </a:gdLst>
              <a:ahLst/>
              <a:cxnLst>
                <a:cxn ang="T8">
                  <a:pos x="T0" y="T1"/>
                </a:cxn>
                <a:cxn ang="T9">
                  <a:pos x="T2" y="T3"/>
                </a:cxn>
                <a:cxn ang="T10">
                  <a:pos x="T4" y="T5"/>
                </a:cxn>
                <a:cxn ang="T11">
                  <a:pos x="T6" y="T7"/>
                </a:cxn>
              </a:cxnLst>
              <a:rect l="T12" t="T13" r="T14" b="T15"/>
              <a:pathLst>
                <a:path w="66" h="33">
                  <a:moveTo>
                    <a:pt x="0" y="33"/>
                  </a:moveTo>
                  <a:lnTo>
                    <a:pt x="33" y="0"/>
                  </a:lnTo>
                  <a:lnTo>
                    <a:pt x="66" y="33"/>
                  </a:lnTo>
                  <a:lnTo>
                    <a:pt x="0" y="33"/>
                  </a:lnTo>
                  <a:close/>
                </a:path>
              </a:pathLst>
            </a:custGeom>
            <a:solidFill>
              <a:srgbClr val="000000"/>
            </a:solidFill>
            <a:ln w="4">
              <a:solidFill>
                <a:srgbClr val="000000"/>
              </a:solidFill>
              <a:round/>
              <a:headEnd/>
              <a:tailEnd/>
            </a:ln>
          </p:spPr>
          <p:txBody>
            <a:bodyPr/>
            <a:lstStyle/>
            <a:p>
              <a:endParaRPr lang="en-CA"/>
            </a:p>
          </p:txBody>
        </p:sp>
        <p:sp>
          <p:nvSpPr>
            <p:cNvPr id="59" name="Rectangle 340">
              <a:extLst>
                <a:ext uri="{FF2B5EF4-FFF2-40B4-BE49-F238E27FC236}">
                  <a16:creationId xmlns:a16="http://schemas.microsoft.com/office/drawing/2014/main" id="{0AAAE9CD-D0C2-4234-987B-BD7139993613}"/>
                </a:ext>
              </a:extLst>
            </p:cNvPr>
            <p:cNvSpPr>
              <a:spLocks noChangeArrowheads="1"/>
            </p:cNvSpPr>
            <p:nvPr/>
          </p:nvSpPr>
          <p:spPr bwMode="auto">
            <a:xfrm>
              <a:off x="-2445" y="509"/>
              <a:ext cx="4668" cy="2272"/>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0" name="Rectangle 341">
              <a:extLst>
                <a:ext uri="{FF2B5EF4-FFF2-40B4-BE49-F238E27FC236}">
                  <a16:creationId xmlns:a16="http://schemas.microsoft.com/office/drawing/2014/main" id="{4D517EB9-F468-40DB-9769-870B24AB1FEE}"/>
                </a:ext>
              </a:extLst>
            </p:cNvPr>
            <p:cNvSpPr>
              <a:spLocks noChangeArrowheads="1"/>
            </p:cNvSpPr>
            <p:nvPr/>
          </p:nvSpPr>
          <p:spPr bwMode="auto">
            <a:xfrm>
              <a:off x="-1864" y="1674"/>
              <a:ext cx="32"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0</a:t>
              </a:r>
              <a:endParaRPr lang="en-US"/>
            </a:p>
          </p:txBody>
        </p:sp>
        <p:sp>
          <p:nvSpPr>
            <p:cNvPr id="61" name="Line 342">
              <a:extLst>
                <a:ext uri="{FF2B5EF4-FFF2-40B4-BE49-F238E27FC236}">
                  <a16:creationId xmlns:a16="http://schemas.microsoft.com/office/drawing/2014/main" id="{869151E4-0FB4-4951-AB35-E09BF39E9934}"/>
                </a:ext>
              </a:extLst>
            </p:cNvPr>
            <p:cNvSpPr>
              <a:spLocks noChangeShapeType="1"/>
            </p:cNvSpPr>
            <p:nvPr/>
          </p:nvSpPr>
          <p:spPr bwMode="auto">
            <a:xfrm>
              <a:off x="-695" y="1619"/>
              <a:ext cx="1" cy="55"/>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 name="Rectangle 343">
              <a:extLst>
                <a:ext uri="{FF2B5EF4-FFF2-40B4-BE49-F238E27FC236}">
                  <a16:creationId xmlns:a16="http://schemas.microsoft.com/office/drawing/2014/main" id="{DD3D15BB-81A5-4023-A86B-F2CE36CE1637}"/>
                </a:ext>
              </a:extLst>
            </p:cNvPr>
            <p:cNvSpPr>
              <a:spLocks noChangeArrowheads="1"/>
            </p:cNvSpPr>
            <p:nvPr/>
          </p:nvSpPr>
          <p:spPr bwMode="auto">
            <a:xfrm>
              <a:off x="-692" y="1674"/>
              <a:ext cx="3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p</a:t>
              </a:r>
              <a:endParaRPr lang="en-US"/>
            </a:p>
          </p:txBody>
        </p:sp>
        <p:sp>
          <p:nvSpPr>
            <p:cNvPr id="63" name="Line 344">
              <a:extLst>
                <a:ext uri="{FF2B5EF4-FFF2-40B4-BE49-F238E27FC236}">
                  <a16:creationId xmlns:a16="http://schemas.microsoft.com/office/drawing/2014/main" id="{B33AB364-D685-4946-88C9-1B17A2218542}"/>
                </a:ext>
              </a:extLst>
            </p:cNvPr>
            <p:cNvSpPr>
              <a:spLocks noChangeShapeType="1"/>
            </p:cNvSpPr>
            <p:nvPr/>
          </p:nvSpPr>
          <p:spPr bwMode="auto">
            <a:xfrm>
              <a:off x="484" y="1619"/>
              <a:ext cx="1" cy="55"/>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4" name="Rectangle 345">
              <a:extLst>
                <a:ext uri="{FF2B5EF4-FFF2-40B4-BE49-F238E27FC236}">
                  <a16:creationId xmlns:a16="http://schemas.microsoft.com/office/drawing/2014/main" id="{72F4D132-A008-40DB-8483-E5746D4CC444}"/>
                </a:ext>
              </a:extLst>
            </p:cNvPr>
            <p:cNvSpPr>
              <a:spLocks noChangeArrowheads="1"/>
            </p:cNvSpPr>
            <p:nvPr/>
          </p:nvSpPr>
          <p:spPr bwMode="auto">
            <a:xfrm>
              <a:off x="455" y="1674"/>
              <a:ext cx="6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2p</a:t>
              </a:r>
              <a:endParaRPr lang="en-US"/>
            </a:p>
          </p:txBody>
        </p:sp>
        <p:sp>
          <p:nvSpPr>
            <p:cNvPr id="65" name="Line 346">
              <a:extLst>
                <a:ext uri="{FF2B5EF4-FFF2-40B4-BE49-F238E27FC236}">
                  <a16:creationId xmlns:a16="http://schemas.microsoft.com/office/drawing/2014/main" id="{6CFC390D-00BF-4C75-B3E2-94502E144EF1}"/>
                </a:ext>
              </a:extLst>
            </p:cNvPr>
            <p:cNvSpPr>
              <a:spLocks noChangeShapeType="1"/>
            </p:cNvSpPr>
            <p:nvPr/>
          </p:nvSpPr>
          <p:spPr bwMode="auto">
            <a:xfrm>
              <a:off x="1664" y="1619"/>
              <a:ext cx="1" cy="55"/>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6" name="Rectangle 347">
              <a:extLst>
                <a:ext uri="{FF2B5EF4-FFF2-40B4-BE49-F238E27FC236}">
                  <a16:creationId xmlns:a16="http://schemas.microsoft.com/office/drawing/2014/main" id="{643B1BDF-896B-4016-95F8-12CEF838800A}"/>
                </a:ext>
              </a:extLst>
            </p:cNvPr>
            <p:cNvSpPr>
              <a:spLocks noChangeArrowheads="1"/>
            </p:cNvSpPr>
            <p:nvPr/>
          </p:nvSpPr>
          <p:spPr bwMode="auto">
            <a:xfrm>
              <a:off x="1635" y="1674"/>
              <a:ext cx="6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3p</a:t>
              </a:r>
              <a:endParaRPr lang="en-US"/>
            </a:p>
          </p:txBody>
        </p:sp>
        <p:sp>
          <p:nvSpPr>
            <p:cNvPr id="67" name="Rectangle 348">
              <a:extLst>
                <a:ext uri="{FF2B5EF4-FFF2-40B4-BE49-F238E27FC236}">
                  <a16:creationId xmlns:a16="http://schemas.microsoft.com/office/drawing/2014/main" id="{F92F4DEB-6755-4C05-B0A1-CEB7AE2866D7}"/>
                </a:ext>
              </a:extLst>
            </p:cNvPr>
            <p:cNvSpPr>
              <a:spLocks noChangeArrowheads="1"/>
            </p:cNvSpPr>
            <p:nvPr/>
          </p:nvSpPr>
          <p:spPr bwMode="auto">
            <a:xfrm>
              <a:off x="-1981" y="2456"/>
              <a:ext cx="77"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-3</a:t>
              </a:r>
              <a:endParaRPr lang="en-US"/>
            </a:p>
          </p:txBody>
        </p:sp>
        <p:sp>
          <p:nvSpPr>
            <p:cNvPr id="68" name="Line 349">
              <a:extLst>
                <a:ext uri="{FF2B5EF4-FFF2-40B4-BE49-F238E27FC236}">
                  <a16:creationId xmlns:a16="http://schemas.microsoft.com/office/drawing/2014/main" id="{D52436FD-58D6-4650-885B-E0AF471D48B6}"/>
                </a:ext>
              </a:extLst>
            </p:cNvPr>
            <p:cNvSpPr>
              <a:spLocks noChangeShapeType="1"/>
            </p:cNvSpPr>
            <p:nvPr/>
          </p:nvSpPr>
          <p:spPr bwMode="auto">
            <a:xfrm>
              <a:off x="-1905" y="2493"/>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9" name="Rectangle 350">
              <a:extLst>
                <a:ext uri="{FF2B5EF4-FFF2-40B4-BE49-F238E27FC236}">
                  <a16:creationId xmlns:a16="http://schemas.microsoft.com/office/drawing/2014/main" id="{B02794D6-A2EF-426F-9558-F3ADB86FD56F}"/>
                </a:ext>
              </a:extLst>
            </p:cNvPr>
            <p:cNvSpPr>
              <a:spLocks noChangeArrowheads="1"/>
            </p:cNvSpPr>
            <p:nvPr/>
          </p:nvSpPr>
          <p:spPr bwMode="auto">
            <a:xfrm>
              <a:off x="-1981" y="2175"/>
              <a:ext cx="77"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-2</a:t>
              </a:r>
              <a:endParaRPr lang="en-US"/>
            </a:p>
          </p:txBody>
        </p:sp>
        <p:sp>
          <p:nvSpPr>
            <p:cNvPr id="70" name="Line 351">
              <a:extLst>
                <a:ext uri="{FF2B5EF4-FFF2-40B4-BE49-F238E27FC236}">
                  <a16:creationId xmlns:a16="http://schemas.microsoft.com/office/drawing/2014/main" id="{36E0F44B-5D62-4E7A-B738-4581A3B159CF}"/>
                </a:ext>
              </a:extLst>
            </p:cNvPr>
            <p:cNvSpPr>
              <a:spLocks noChangeShapeType="1"/>
            </p:cNvSpPr>
            <p:nvPr/>
          </p:nvSpPr>
          <p:spPr bwMode="auto">
            <a:xfrm>
              <a:off x="-1905" y="2211"/>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1" name="Rectangle 352">
              <a:extLst>
                <a:ext uri="{FF2B5EF4-FFF2-40B4-BE49-F238E27FC236}">
                  <a16:creationId xmlns:a16="http://schemas.microsoft.com/office/drawing/2014/main" id="{8F0DCD3B-4AFB-4EC0-8574-5C560C72693E}"/>
                </a:ext>
              </a:extLst>
            </p:cNvPr>
            <p:cNvSpPr>
              <a:spLocks noChangeArrowheads="1"/>
            </p:cNvSpPr>
            <p:nvPr/>
          </p:nvSpPr>
          <p:spPr bwMode="auto">
            <a:xfrm>
              <a:off x="-1981" y="1890"/>
              <a:ext cx="77"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-1</a:t>
              </a:r>
              <a:endParaRPr lang="en-US"/>
            </a:p>
          </p:txBody>
        </p:sp>
        <p:sp>
          <p:nvSpPr>
            <p:cNvPr id="72" name="Line 353">
              <a:extLst>
                <a:ext uri="{FF2B5EF4-FFF2-40B4-BE49-F238E27FC236}">
                  <a16:creationId xmlns:a16="http://schemas.microsoft.com/office/drawing/2014/main" id="{ECB405F3-D79C-48F6-B7F9-C3D215462E11}"/>
                </a:ext>
              </a:extLst>
            </p:cNvPr>
            <p:cNvSpPr>
              <a:spLocks noChangeShapeType="1"/>
            </p:cNvSpPr>
            <p:nvPr/>
          </p:nvSpPr>
          <p:spPr bwMode="auto">
            <a:xfrm>
              <a:off x="-1905" y="1926"/>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3" name="Rectangle 354">
              <a:extLst>
                <a:ext uri="{FF2B5EF4-FFF2-40B4-BE49-F238E27FC236}">
                  <a16:creationId xmlns:a16="http://schemas.microsoft.com/office/drawing/2014/main" id="{870CED20-66BE-49B2-A7F9-CA8305D95F46}"/>
                </a:ext>
              </a:extLst>
            </p:cNvPr>
            <p:cNvSpPr>
              <a:spLocks noChangeArrowheads="1"/>
            </p:cNvSpPr>
            <p:nvPr/>
          </p:nvSpPr>
          <p:spPr bwMode="auto">
            <a:xfrm>
              <a:off x="-1945" y="1323"/>
              <a:ext cx="3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1</a:t>
              </a:r>
              <a:endParaRPr lang="en-US"/>
            </a:p>
          </p:txBody>
        </p:sp>
        <p:sp>
          <p:nvSpPr>
            <p:cNvPr id="74" name="Line 355">
              <a:extLst>
                <a:ext uri="{FF2B5EF4-FFF2-40B4-BE49-F238E27FC236}">
                  <a16:creationId xmlns:a16="http://schemas.microsoft.com/office/drawing/2014/main" id="{A9A9766F-3EA6-49C4-98E8-E885467D9AFA}"/>
                </a:ext>
              </a:extLst>
            </p:cNvPr>
            <p:cNvSpPr>
              <a:spLocks noChangeShapeType="1"/>
            </p:cNvSpPr>
            <p:nvPr/>
          </p:nvSpPr>
          <p:spPr bwMode="auto">
            <a:xfrm>
              <a:off x="-1905" y="1360"/>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5" name="Rectangle 356">
              <a:extLst>
                <a:ext uri="{FF2B5EF4-FFF2-40B4-BE49-F238E27FC236}">
                  <a16:creationId xmlns:a16="http://schemas.microsoft.com/office/drawing/2014/main" id="{A44B67D1-6DAF-4DF7-9F19-1831882D5031}"/>
                </a:ext>
              </a:extLst>
            </p:cNvPr>
            <p:cNvSpPr>
              <a:spLocks noChangeArrowheads="1"/>
            </p:cNvSpPr>
            <p:nvPr/>
          </p:nvSpPr>
          <p:spPr bwMode="auto">
            <a:xfrm>
              <a:off x="-1945" y="1042"/>
              <a:ext cx="3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2</a:t>
              </a:r>
              <a:endParaRPr lang="en-US"/>
            </a:p>
          </p:txBody>
        </p:sp>
        <p:sp>
          <p:nvSpPr>
            <p:cNvPr id="76" name="Line 357">
              <a:extLst>
                <a:ext uri="{FF2B5EF4-FFF2-40B4-BE49-F238E27FC236}">
                  <a16:creationId xmlns:a16="http://schemas.microsoft.com/office/drawing/2014/main" id="{FF6C4062-9285-4522-9326-CFAAB189C5D0}"/>
                </a:ext>
              </a:extLst>
            </p:cNvPr>
            <p:cNvSpPr>
              <a:spLocks noChangeShapeType="1"/>
            </p:cNvSpPr>
            <p:nvPr/>
          </p:nvSpPr>
          <p:spPr bwMode="auto">
            <a:xfrm>
              <a:off x="-1905" y="1079"/>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7" name="Rectangle 358">
              <a:extLst>
                <a:ext uri="{FF2B5EF4-FFF2-40B4-BE49-F238E27FC236}">
                  <a16:creationId xmlns:a16="http://schemas.microsoft.com/office/drawing/2014/main" id="{6B8E1321-82B3-4CBE-81F6-8612D7D84614}"/>
                </a:ext>
              </a:extLst>
            </p:cNvPr>
            <p:cNvSpPr>
              <a:spLocks noChangeArrowheads="1"/>
            </p:cNvSpPr>
            <p:nvPr/>
          </p:nvSpPr>
          <p:spPr bwMode="auto">
            <a:xfrm>
              <a:off x="-1945" y="757"/>
              <a:ext cx="3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3</a:t>
              </a:r>
              <a:endParaRPr lang="en-US"/>
            </a:p>
          </p:txBody>
        </p:sp>
        <p:sp>
          <p:nvSpPr>
            <p:cNvPr id="78" name="Line 359">
              <a:extLst>
                <a:ext uri="{FF2B5EF4-FFF2-40B4-BE49-F238E27FC236}">
                  <a16:creationId xmlns:a16="http://schemas.microsoft.com/office/drawing/2014/main" id="{2CF26A2E-4803-47AD-8E2E-9F626AF66766}"/>
                </a:ext>
              </a:extLst>
            </p:cNvPr>
            <p:cNvSpPr>
              <a:spLocks noChangeShapeType="1"/>
            </p:cNvSpPr>
            <p:nvPr/>
          </p:nvSpPr>
          <p:spPr bwMode="auto">
            <a:xfrm>
              <a:off x="-1905" y="794"/>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9" name="Rectangle 368">
              <a:extLst>
                <a:ext uri="{FF2B5EF4-FFF2-40B4-BE49-F238E27FC236}">
                  <a16:creationId xmlns:a16="http://schemas.microsoft.com/office/drawing/2014/main" id="{4B52A6B9-FBC5-4634-9F06-527E2F7D06BD}"/>
                </a:ext>
              </a:extLst>
            </p:cNvPr>
            <p:cNvSpPr>
              <a:spLocks noChangeArrowheads="1"/>
            </p:cNvSpPr>
            <p:nvPr/>
          </p:nvSpPr>
          <p:spPr bwMode="auto">
            <a:xfrm>
              <a:off x="-2445" y="509"/>
              <a:ext cx="4668" cy="2272"/>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aphicFrame>
        <p:nvGraphicFramePr>
          <p:cNvPr id="80" name="Object 88">
            <a:extLst>
              <a:ext uri="{FF2B5EF4-FFF2-40B4-BE49-F238E27FC236}">
                <a16:creationId xmlns:a16="http://schemas.microsoft.com/office/drawing/2014/main" id="{D0092A5F-7F67-4603-BDE9-E1DD80574776}"/>
              </a:ext>
            </a:extLst>
          </p:cNvPr>
          <p:cNvGraphicFramePr>
            <a:graphicFrameLocks noChangeAspect="1"/>
          </p:cNvGraphicFramePr>
          <p:nvPr>
            <p:extLst>
              <p:ext uri="{D42A27DB-BD31-4B8C-83A1-F6EECF244321}">
                <p14:modId xmlns:p14="http://schemas.microsoft.com/office/powerpoint/2010/main" val="2485590612"/>
              </p:ext>
            </p:extLst>
          </p:nvPr>
        </p:nvGraphicFramePr>
        <p:xfrm>
          <a:off x="4132884" y="4939035"/>
          <a:ext cx="212725" cy="276225"/>
        </p:xfrm>
        <a:graphic>
          <a:graphicData uri="http://schemas.openxmlformats.org/presentationml/2006/ole">
            <mc:AlternateContent xmlns:mc="http://schemas.openxmlformats.org/markup-compatibility/2006">
              <mc:Choice xmlns:v="urn:schemas-microsoft-com:vml" Requires="v">
                <p:oleObj spid="_x0000_s2050" name="Equation" r:id="rId3" imgW="215619" imgH="317087" progId="Equation.DSMT4">
                  <p:embed/>
                </p:oleObj>
              </mc:Choice>
              <mc:Fallback>
                <p:oleObj name="Equation" r:id="rId3" imgW="215619" imgH="317087" progId="Equation.DSMT4">
                  <p:embed/>
                  <p:pic>
                    <p:nvPicPr>
                      <p:cNvPr id="80" name="Object 88">
                        <a:extLst>
                          <a:ext uri="{FF2B5EF4-FFF2-40B4-BE49-F238E27FC236}">
                            <a16:creationId xmlns:a16="http://schemas.microsoft.com/office/drawing/2014/main" id="{D0092A5F-7F67-4603-BDE9-E1DD8057477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2884" y="4939035"/>
                        <a:ext cx="21272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 name="Object 88">
            <a:extLst>
              <a:ext uri="{FF2B5EF4-FFF2-40B4-BE49-F238E27FC236}">
                <a16:creationId xmlns:a16="http://schemas.microsoft.com/office/drawing/2014/main" id="{81831628-36B3-4466-BAF5-758764B1B14B}"/>
              </a:ext>
            </a:extLst>
          </p:cNvPr>
          <p:cNvGraphicFramePr>
            <a:graphicFrameLocks noChangeAspect="1"/>
          </p:cNvGraphicFramePr>
          <p:nvPr>
            <p:extLst>
              <p:ext uri="{D42A27DB-BD31-4B8C-83A1-F6EECF244321}">
                <p14:modId xmlns:p14="http://schemas.microsoft.com/office/powerpoint/2010/main" val="105880241"/>
              </p:ext>
            </p:extLst>
          </p:nvPr>
        </p:nvGraphicFramePr>
        <p:xfrm>
          <a:off x="7793659" y="4959673"/>
          <a:ext cx="225425" cy="276225"/>
        </p:xfrm>
        <a:graphic>
          <a:graphicData uri="http://schemas.openxmlformats.org/presentationml/2006/ole">
            <mc:AlternateContent xmlns:mc="http://schemas.openxmlformats.org/markup-compatibility/2006">
              <mc:Choice xmlns:v="urn:schemas-microsoft-com:vml" Requires="v">
                <p:oleObj spid="_x0000_s2051" name="Equation" r:id="rId5" imgW="228501" imgH="317362" progId="Equation.DSMT4">
                  <p:embed/>
                </p:oleObj>
              </mc:Choice>
              <mc:Fallback>
                <p:oleObj name="Equation" r:id="rId5" imgW="228501" imgH="317362" progId="Equation.DSMT4">
                  <p:embed/>
                  <p:pic>
                    <p:nvPicPr>
                      <p:cNvPr id="81" name="Object 88">
                        <a:extLst>
                          <a:ext uri="{FF2B5EF4-FFF2-40B4-BE49-F238E27FC236}">
                            <a16:creationId xmlns:a16="http://schemas.microsoft.com/office/drawing/2014/main" id="{81831628-36B3-4466-BAF5-758764B1B14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93659" y="4959673"/>
                        <a:ext cx="22542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 name="Oval 125">
            <a:extLst>
              <a:ext uri="{FF2B5EF4-FFF2-40B4-BE49-F238E27FC236}">
                <a16:creationId xmlns:a16="http://schemas.microsoft.com/office/drawing/2014/main" id="{A0A0013E-00B2-4FDD-B876-EC380A141310}"/>
              </a:ext>
            </a:extLst>
          </p:cNvPr>
          <p:cNvSpPr/>
          <p:nvPr/>
        </p:nvSpPr>
        <p:spPr>
          <a:xfrm>
            <a:off x="1419846" y="4848547"/>
            <a:ext cx="127000"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3" name="Oval 82">
            <a:extLst>
              <a:ext uri="{FF2B5EF4-FFF2-40B4-BE49-F238E27FC236}">
                <a16:creationId xmlns:a16="http://schemas.microsoft.com/office/drawing/2014/main" id="{D52268F2-85D1-4517-8CDE-8F5BA842D489}"/>
              </a:ext>
            </a:extLst>
          </p:cNvPr>
          <p:cNvSpPr/>
          <p:nvPr/>
        </p:nvSpPr>
        <p:spPr>
          <a:xfrm>
            <a:off x="3294684" y="4853309"/>
            <a:ext cx="125413"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4" name="Oval 83">
            <a:extLst>
              <a:ext uri="{FF2B5EF4-FFF2-40B4-BE49-F238E27FC236}">
                <a16:creationId xmlns:a16="http://schemas.microsoft.com/office/drawing/2014/main" id="{FAB6490C-EDE8-40E1-8E00-CFA00BE25A72}"/>
              </a:ext>
            </a:extLst>
          </p:cNvPr>
          <p:cNvSpPr/>
          <p:nvPr/>
        </p:nvSpPr>
        <p:spPr>
          <a:xfrm>
            <a:off x="5152059" y="4840610"/>
            <a:ext cx="125413" cy="1254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5" name="Oval 84">
            <a:extLst>
              <a:ext uri="{FF2B5EF4-FFF2-40B4-BE49-F238E27FC236}">
                <a16:creationId xmlns:a16="http://schemas.microsoft.com/office/drawing/2014/main" id="{2ADD261D-91F6-4927-AD2A-7D9CF0EDB78A}"/>
              </a:ext>
            </a:extLst>
          </p:cNvPr>
          <p:cNvSpPr/>
          <p:nvPr/>
        </p:nvSpPr>
        <p:spPr>
          <a:xfrm>
            <a:off x="1896096" y="4396109"/>
            <a:ext cx="127000"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6" name="Oval 85">
            <a:extLst>
              <a:ext uri="{FF2B5EF4-FFF2-40B4-BE49-F238E27FC236}">
                <a16:creationId xmlns:a16="http://schemas.microsoft.com/office/drawing/2014/main" id="{2DCAE8CE-A27E-45B3-A609-FE7E39AA1A2E}"/>
              </a:ext>
            </a:extLst>
          </p:cNvPr>
          <p:cNvSpPr/>
          <p:nvPr/>
        </p:nvSpPr>
        <p:spPr>
          <a:xfrm>
            <a:off x="7011021" y="4839022"/>
            <a:ext cx="127000"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87" name="Rectangle 62">
            <a:extLst>
              <a:ext uri="{FF2B5EF4-FFF2-40B4-BE49-F238E27FC236}">
                <a16:creationId xmlns:a16="http://schemas.microsoft.com/office/drawing/2014/main" id="{7F8FBBBE-8673-4B48-B7AC-828F14DD038E}"/>
              </a:ext>
            </a:extLst>
          </p:cNvPr>
          <p:cNvSpPr>
            <a:spLocks noChangeArrowheads="1"/>
          </p:cNvSpPr>
          <p:nvPr/>
        </p:nvSpPr>
        <p:spPr bwMode="auto">
          <a:xfrm>
            <a:off x="1453183" y="4950148"/>
            <a:ext cx="76200" cy="185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FF0000"/>
                </a:solidFill>
                <a:latin typeface="Symbol" pitchFamily="18" charset="2"/>
              </a:rPr>
              <a:t>0</a:t>
            </a:r>
            <a:endParaRPr lang="en-US" sz="1200">
              <a:solidFill>
                <a:srgbClr val="FF0000"/>
              </a:solidFill>
            </a:endParaRPr>
          </a:p>
        </p:txBody>
      </p:sp>
      <p:sp>
        <p:nvSpPr>
          <p:cNvPr id="88" name="Rectangle 64">
            <a:extLst>
              <a:ext uri="{FF2B5EF4-FFF2-40B4-BE49-F238E27FC236}">
                <a16:creationId xmlns:a16="http://schemas.microsoft.com/office/drawing/2014/main" id="{15DFB34C-9CFF-44B9-9D0A-9062DA6CB40B}"/>
              </a:ext>
            </a:extLst>
          </p:cNvPr>
          <p:cNvSpPr>
            <a:spLocks noChangeArrowheads="1"/>
          </p:cNvSpPr>
          <p:nvPr/>
        </p:nvSpPr>
        <p:spPr bwMode="auto">
          <a:xfrm>
            <a:off x="3280397" y="4950148"/>
            <a:ext cx="920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b="1">
                <a:solidFill>
                  <a:srgbClr val="FF0000"/>
                </a:solidFill>
                <a:latin typeface="Symbol" pitchFamily="18" charset="2"/>
              </a:rPr>
              <a:t>p</a:t>
            </a:r>
            <a:endParaRPr lang="en-US" sz="1300" b="1">
              <a:solidFill>
                <a:srgbClr val="FF0000"/>
              </a:solidFill>
            </a:endParaRPr>
          </a:p>
        </p:txBody>
      </p:sp>
      <p:sp>
        <p:nvSpPr>
          <p:cNvPr id="89" name="Rectangle 66">
            <a:extLst>
              <a:ext uri="{FF2B5EF4-FFF2-40B4-BE49-F238E27FC236}">
                <a16:creationId xmlns:a16="http://schemas.microsoft.com/office/drawing/2014/main" id="{F4CCE153-93D4-4AB0-9C97-B74E95BA8F71}"/>
              </a:ext>
            </a:extLst>
          </p:cNvPr>
          <p:cNvSpPr>
            <a:spLocks noChangeArrowheads="1"/>
          </p:cNvSpPr>
          <p:nvPr/>
        </p:nvSpPr>
        <p:spPr bwMode="auto">
          <a:xfrm>
            <a:off x="5107609" y="4950148"/>
            <a:ext cx="161925" cy="185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solidFill>
                  <a:srgbClr val="FF0000"/>
                </a:solidFill>
                <a:latin typeface="Symbol" pitchFamily="18" charset="2"/>
              </a:rPr>
              <a:t>2p</a:t>
            </a:r>
            <a:endParaRPr lang="en-US" sz="1200" b="1">
              <a:solidFill>
                <a:srgbClr val="FF0000"/>
              </a:solidFill>
            </a:endParaRPr>
          </a:p>
        </p:txBody>
      </p:sp>
      <p:sp>
        <p:nvSpPr>
          <p:cNvPr id="90" name="Rectangle 66">
            <a:extLst>
              <a:ext uri="{FF2B5EF4-FFF2-40B4-BE49-F238E27FC236}">
                <a16:creationId xmlns:a16="http://schemas.microsoft.com/office/drawing/2014/main" id="{DC66CCA6-5CC5-43F6-AFAF-FE4C4E0D7F14}"/>
              </a:ext>
            </a:extLst>
          </p:cNvPr>
          <p:cNvSpPr>
            <a:spLocks noChangeArrowheads="1"/>
          </p:cNvSpPr>
          <p:nvPr/>
        </p:nvSpPr>
        <p:spPr bwMode="auto">
          <a:xfrm>
            <a:off x="6977684" y="4918397"/>
            <a:ext cx="161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solidFill>
                  <a:srgbClr val="FF0000"/>
                </a:solidFill>
                <a:latin typeface="Symbol" pitchFamily="18" charset="2"/>
              </a:rPr>
              <a:t>3p</a:t>
            </a:r>
            <a:endParaRPr lang="en-US" sz="1200" b="1">
              <a:solidFill>
                <a:srgbClr val="FF0000"/>
              </a:solidFill>
            </a:endParaRPr>
          </a:p>
        </p:txBody>
      </p:sp>
      <p:graphicFrame>
        <p:nvGraphicFramePr>
          <p:cNvPr id="91" name="Object 2">
            <a:extLst>
              <a:ext uri="{FF2B5EF4-FFF2-40B4-BE49-F238E27FC236}">
                <a16:creationId xmlns:a16="http://schemas.microsoft.com/office/drawing/2014/main" id="{C57AAA02-83B8-4BCD-9A64-94D8E61B9FA5}"/>
              </a:ext>
            </a:extLst>
          </p:cNvPr>
          <p:cNvGraphicFramePr>
            <a:graphicFrameLocks noChangeAspect="1"/>
          </p:cNvGraphicFramePr>
          <p:nvPr>
            <p:extLst>
              <p:ext uri="{D42A27DB-BD31-4B8C-83A1-F6EECF244321}">
                <p14:modId xmlns:p14="http://schemas.microsoft.com/office/powerpoint/2010/main" val="3766364070"/>
              </p:ext>
            </p:extLst>
          </p:nvPr>
        </p:nvGraphicFramePr>
        <p:xfrm>
          <a:off x="2300909" y="4937448"/>
          <a:ext cx="161925" cy="276225"/>
        </p:xfrm>
        <a:graphic>
          <a:graphicData uri="http://schemas.openxmlformats.org/presentationml/2006/ole">
            <mc:AlternateContent xmlns:mc="http://schemas.openxmlformats.org/markup-compatibility/2006">
              <mc:Choice xmlns:v="urn:schemas-microsoft-com:vml" Requires="v">
                <p:oleObj spid="_x0000_s2052" name="Equation" r:id="rId7" imgW="164885" imgH="317087" progId="Equation.DSMT4">
                  <p:embed/>
                </p:oleObj>
              </mc:Choice>
              <mc:Fallback>
                <p:oleObj name="Equation" r:id="rId7" imgW="164885" imgH="317087" progId="Equation.DSMT4">
                  <p:embed/>
                  <p:pic>
                    <p:nvPicPr>
                      <p:cNvPr id="91" name="Object 2">
                        <a:extLst>
                          <a:ext uri="{FF2B5EF4-FFF2-40B4-BE49-F238E27FC236}">
                            <a16:creationId xmlns:a16="http://schemas.microsoft.com/office/drawing/2014/main" id="{C57AAA02-83B8-4BCD-9A64-94D8E61B9FA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00909" y="4937448"/>
                        <a:ext cx="16192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 name="Object 88">
            <a:extLst>
              <a:ext uri="{FF2B5EF4-FFF2-40B4-BE49-F238E27FC236}">
                <a16:creationId xmlns:a16="http://schemas.microsoft.com/office/drawing/2014/main" id="{7E46C3AA-4344-46E8-AFFA-14F86BC6CF4B}"/>
              </a:ext>
            </a:extLst>
          </p:cNvPr>
          <p:cNvGraphicFramePr>
            <a:graphicFrameLocks noChangeAspect="1"/>
          </p:cNvGraphicFramePr>
          <p:nvPr>
            <p:extLst>
              <p:ext uri="{D42A27DB-BD31-4B8C-83A1-F6EECF244321}">
                <p14:modId xmlns:p14="http://schemas.microsoft.com/office/powerpoint/2010/main" val="3294152684"/>
              </p:ext>
            </p:extLst>
          </p:nvPr>
        </p:nvGraphicFramePr>
        <p:xfrm>
          <a:off x="5991847" y="4954910"/>
          <a:ext cx="225425" cy="276225"/>
        </p:xfrm>
        <a:graphic>
          <a:graphicData uri="http://schemas.openxmlformats.org/presentationml/2006/ole">
            <mc:AlternateContent xmlns:mc="http://schemas.openxmlformats.org/markup-compatibility/2006">
              <mc:Choice xmlns:v="urn:schemas-microsoft-com:vml" Requires="v">
                <p:oleObj spid="_x0000_s2053" name="Equation" r:id="rId9" imgW="228501" imgH="317362" progId="Equation.DSMT4">
                  <p:embed/>
                </p:oleObj>
              </mc:Choice>
              <mc:Fallback>
                <p:oleObj name="Equation" r:id="rId9" imgW="228501" imgH="317362" progId="Equation.DSMT4">
                  <p:embed/>
                  <p:pic>
                    <p:nvPicPr>
                      <p:cNvPr id="92" name="Object 88">
                        <a:extLst>
                          <a:ext uri="{FF2B5EF4-FFF2-40B4-BE49-F238E27FC236}">
                            <a16:creationId xmlns:a16="http://schemas.microsoft.com/office/drawing/2014/main" id="{7E46C3AA-4344-46E8-AFFA-14F86BC6CF4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91847" y="4954910"/>
                        <a:ext cx="225425"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3" name="Oval 92">
            <a:extLst>
              <a:ext uri="{FF2B5EF4-FFF2-40B4-BE49-F238E27FC236}">
                <a16:creationId xmlns:a16="http://schemas.microsoft.com/office/drawing/2014/main" id="{CAD022D3-AF0A-4154-9A65-BCF40224200F}"/>
              </a:ext>
            </a:extLst>
          </p:cNvPr>
          <p:cNvSpPr/>
          <p:nvPr/>
        </p:nvSpPr>
        <p:spPr>
          <a:xfrm>
            <a:off x="972171" y="5288284"/>
            <a:ext cx="127000"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4" name="Oval 93">
            <a:extLst>
              <a:ext uri="{FF2B5EF4-FFF2-40B4-BE49-F238E27FC236}">
                <a16:creationId xmlns:a16="http://schemas.microsoft.com/office/drawing/2014/main" id="{D0242F79-A549-45D1-B382-2FCAE6B69253}"/>
              </a:ext>
            </a:extLst>
          </p:cNvPr>
          <p:cNvSpPr/>
          <p:nvPr/>
        </p:nvSpPr>
        <p:spPr>
          <a:xfrm>
            <a:off x="2845421" y="5293047"/>
            <a:ext cx="125412"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5" name="Oval 94">
            <a:extLst>
              <a:ext uri="{FF2B5EF4-FFF2-40B4-BE49-F238E27FC236}">
                <a16:creationId xmlns:a16="http://schemas.microsoft.com/office/drawing/2014/main" id="{AC0BED13-B778-4CFB-ABD0-37ADEE43EAA6}"/>
              </a:ext>
            </a:extLst>
          </p:cNvPr>
          <p:cNvSpPr/>
          <p:nvPr/>
        </p:nvSpPr>
        <p:spPr>
          <a:xfrm>
            <a:off x="4704384" y="5280347"/>
            <a:ext cx="125413" cy="12541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6" name="Oval 95">
            <a:extLst>
              <a:ext uri="{FF2B5EF4-FFF2-40B4-BE49-F238E27FC236}">
                <a16:creationId xmlns:a16="http://schemas.microsoft.com/office/drawing/2014/main" id="{F276FE80-8D3B-402F-877C-E26D31B3705A}"/>
              </a:ext>
            </a:extLst>
          </p:cNvPr>
          <p:cNvSpPr/>
          <p:nvPr/>
        </p:nvSpPr>
        <p:spPr>
          <a:xfrm>
            <a:off x="6563346" y="5278759"/>
            <a:ext cx="127000"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7" name="Oval 96">
            <a:extLst>
              <a:ext uri="{FF2B5EF4-FFF2-40B4-BE49-F238E27FC236}">
                <a16:creationId xmlns:a16="http://schemas.microsoft.com/office/drawing/2014/main" id="{35435FB1-0CEC-4A4E-992A-C8B77D2A61DB}"/>
              </a:ext>
            </a:extLst>
          </p:cNvPr>
          <p:cNvSpPr/>
          <p:nvPr/>
        </p:nvSpPr>
        <p:spPr>
          <a:xfrm>
            <a:off x="3769346" y="4394522"/>
            <a:ext cx="125412"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8" name="Oval 97">
            <a:extLst>
              <a:ext uri="{FF2B5EF4-FFF2-40B4-BE49-F238E27FC236}">
                <a16:creationId xmlns:a16="http://schemas.microsoft.com/office/drawing/2014/main" id="{AC355265-A718-4B3B-8302-5F1A60BB3A3C}"/>
              </a:ext>
            </a:extLst>
          </p:cNvPr>
          <p:cNvSpPr/>
          <p:nvPr/>
        </p:nvSpPr>
        <p:spPr>
          <a:xfrm>
            <a:off x="5641009" y="4396110"/>
            <a:ext cx="125413" cy="12541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9" name="Oval 98">
            <a:extLst>
              <a:ext uri="{FF2B5EF4-FFF2-40B4-BE49-F238E27FC236}">
                <a16:creationId xmlns:a16="http://schemas.microsoft.com/office/drawing/2014/main" id="{199F135D-C3F3-4256-94EC-E2AFA5C785FC}"/>
              </a:ext>
            </a:extLst>
          </p:cNvPr>
          <p:cNvSpPr/>
          <p:nvPr/>
        </p:nvSpPr>
        <p:spPr>
          <a:xfrm>
            <a:off x="7514258" y="4381822"/>
            <a:ext cx="127000" cy="127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100" name="Straight Connector 99">
            <a:extLst>
              <a:ext uri="{FF2B5EF4-FFF2-40B4-BE49-F238E27FC236}">
                <a16:creationId xmlns:a16="http://schemas.microsoft.com/office/drawing/2014/main" id="{EBD8CB8E-0411-4C76-A4B9-8033EB4DE495}"/>
              </a:ext>
            </a:extLst>
          </p:cNvPr>
          <p:cNvCxnSpPr/>
          <p:nvPr/>
        </p:nvCxnSpPr>
        <p:spPr>
          <a:xfrm rot="5400000">
            <a:off x="626890" y="4925543"/>
            <a:ext cx="3600450"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82B55609-636F-4D1F-AC27-158216138D10}"/>
              </a:ext>
            </a:extLst>
          </p:cNvPr>
          <p:cNvCxnSpPr/>
          <p:nvPr/>
        </p:nvCxnSpPr>
        <p:spPr>
          <a:xfrm rot="5400000">
            <a:off x="2480297" y="4908874"/>
            <a:ext cx="3602037"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50FDC94E-AF1F-43F0-9891-393A1650A610}"/>
              </a:ext>
            </a:extLst>
          </p:cNvPr>
          <p:cNvCxnSpPr/>
          <p:nvPr/>
        </p:nvCxnSpPr>
        <p:spPr>
          <a:xfrm rot="5400000">
            <a:off x="4362277" y="4892204"/>
            <a:ext cx="3600450"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AC88FCD5-847A-4A3D-AB94-C0028E05EC74}"/>
              </a:ext>
            </a:extLst>
          </p:cNvPr>
          <p:cNvCxnSpPr/>
          <p:nvPr/>
        </p:nvCxnSpPr>
        <p:spPr>
          <a:xfrm rot="5400000">
            <a:off x="6188696" y="4904111"/>
            <a:ext cx="3602038"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nvGrpSpPr>
          <p:cNvPr id="104" name="Group 402">
            <a:extLst>
              <a:ext uri="{FF2B5EF4-FFF2-40B4-BE49-F238E27FC236}">
                <a16:creationId xmlns:a16="http://schemas.microsoft.com/office/drawing/2014/main" id="{48A47A86-C8CF-4A1C-B8BE-7F08124280B1}"/>
              </a:ext>
            </a:extLst>
          </p:cNvPr>
          <p:cNvGrpSpPr>
            <a:grpSpLocks/>
          </p:cNvGrpSpPr>
          <p:nvPr/>
        </p:nvGrpSpPr>
        <p:grpSpPr bwMode="auto">
          <a:xfrm>
            <a:off x="688008" y="3091184"/>
            <a:ext cx="1589088" cy="3678238"/>
            <a:chOff x="877108" y="980107"/>
            <a:chExt cx="1589087" cy="3678238"/>
          </a:xfrm>
        </p:grpSpPr>
        <p:sp>
          <p:nvSpPr>
            <p:cNvPr id="105" name="Freeform 360">
              <a:extLst>
                <a:ext uri="{FF2B5EF4-FFF2-40B4-BE49-F238E27FC236}">
                  <a16:creationId xmlns:a16="http://schemas.microsoft.com/office/drawing/2014/main" id="{F834DDA5-6C12-4DC5-A260-696D33531D97}"/>
                </a:ext>
              </a:extLst>
            </p:cNvPr>
            <p:cNvSpPr>
              <a:spLocks/>
            </p:cNvSpPr>
            <p:nvPr/>
          </p:nvSpPr>
          <p:spPr bwMode="auto">
            <a:xfrm>
              <a:off x="877108" y="3915395"/>
              <a:ext cx="87313" cy="742950"/>
            </a:xfrm>
            <a:custGeom>
              <a:avLst/>
              <a:gdLst>
                <a:gd name="T0" fmla="*/ 2147483647 w 15"/>
                <a:gd name="T1" fmla="*/ 0 h 128"/>
                <a:gd name="T2" fmla="*/ 2147483647 w 15"/>
                <a:gd name="T3" fmla="*/ 2147483647 h 128"/>
                <a:gd name="T4" fmla="*/ 2147483647 w 15"/>
                <a:gd name="T5" fmla="*/ 2147483647 h 128"/>
                <a:gd name="T6" fmla="*/ 2147483647 w 15"/>
                <a:gd name="T7" fmla="*/ 2147483647 h 128"/>
                <a:gd name="T8" fmla="*/ 2147483647 w 15"/>
                <a:gd name="T9" fmla="*/ 2147483647 h 128"/>
                <a:gd name="T10" fmla="*/ 2147483647 w 15"/>
                <a:gd name="T11" fmla="*/ 2147483647 h 128"/>
                <a:gd name="T12" fmla="*/ 2147483647 w 15"/>
                <a:gd name="T13" fmla="*/ 2147483647 h 128"/>
                <a:gd name="T14" fmla="*/ 2147483647 w 15"/>
                <a:gd name="T15" fmla="*/ 2147483647 h 128"/>
                <a:gd name="T16" fmla="*/ 2147483647 w 15"/>
                <a:gd name="T17" fmla="*/ 2147483647 h 128"/>
                <a:gd name="T18" fmla="*/ 2147483647 w 15"/>
                <a:gd name="T19" fmla="*/ 2147483647 h 128"/>
                <a:gd name="T20" fmla="*/ 2147483647 w 15"/>
                <a:gd name="T21" fmla="*/ 2147483647 h 128"/>
                <a:gd name="T22" fmla="*/ 2147483647 w 15"/>
                <a:gd name="T23" fmla="*/ 2147483647 h 128"/>
                <a:gd name="T24" fmla="*/ 2147483647 w 15"/>
                <a:gd name="T25" fmla="*/ 2147483647 h 128"/>
                <a:gd name="T26" fmla="*/ 0 w 15"/>
                <a:gd name="T27" fmla="*/ 2147483647 h 1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
                <a:gd name="T43" fmla="*/ 0 h 128"/>
                <a:gd name="T44" fmla="*/ 15 w 15"/>
                <a:gd name="T45" fmla="*/ 128 h 1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 h="128">
                  <a:moveTo>
                    <a:pt x="15" y="0"/>
                  </a:moveTo>
                  <a:lnTo>
                    <a:pt x="13" y="11"/>
                  </a:lnTo>
                  <a:lnTo>
                    <a:pt x="11" y="24"/>
                  </a:lnTo>
                  <a:lnTo>
                    <a:pt x="10" y="31"/>
                  </a:lnTo>
                  <a:lnTo>
                    <a:pt x="9" y="38"/>
                  </a:lnTo>
                  <a:lnTo>
                    <a:pt x="8" y="46"/>
                  </a:lnTo>
                  <a:lnTo>
                    <a:pt x="7" y="54"/>
                  </a:lnTo>
                  <a:lnTo>
                    <a:pt x="6" y="63"/>
                  </a:lnTo>
                  <a:lnTo>
                    <a:pt x="5" y="72"/>
                  </a:lnTo>
                  <a:lnTo>
                    <a:pt x="4" y="82"/>
                  </a:lnTo>
                  <a:lnTo>
                    <a:pt x="3" y="92"/>
                  </a:lnTo>
                  <a:lnTo>
                    <a:pt x="2" y="104"/>
                  </a:lnTo>
                  <a:lnTo>
                    <a:pt x="1" y="116"/>
                  </a:lnTo>
                  <a:lnTo>
                    <a:pt x="0" y="128"/>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06" name="Freeform 361">
              <a:extLst>
                <a:ext uri="{FF2B5EF4-FFF2-40B4-BE49-F238E27FC236}">
                  <a16:creationId xmlns:a16="http://schemas.microsoft.com/office/drawing/2014/main" id="{5F41B15A-77B5-4258-BE37-90D425E46381}"/>
                </a:ext>
              </a:extLst>
            </p:cNvPr>
            <p:cNvSpPr>
              <a:spLocks/>
            </p:cNvSpPr>
            <p:nvPr/>
          </p:nvSpPr>
          <p:spPr bwMode="auto">
            <a:xfrm>
              <a:off x="964420" y="980107"/>
              <a:ext cx="1501775" cy="2935288"/>
            </a:xfrm>
            <a:custGeom>
              <a:avLst/>
              <a:gdLst>
                <a:gd name="T0" fmla="*/ 2147483647 w 259"/>
                <a:gd name="T1" fmla="*/ 2147483647 h 506"/>
                <a:gd name="T2" fmla="*/ 2147483647 w 259"/>
                <a:gd name="T3" fmla="*/ 2147483647 h 506"/>
                <a:gd name="T4" fmla="*/ 2147483647 w 259"/>
                <a:gd name="T5" fmla="*/ 2147483647 h 506"/>
                <a:gd name="T6" fmla="*/ 2147483647 w 259"/>
                <a:gd name="T7" fmla="*/ 2147483647 h 506"/>
                <a:gd name="T8" fmla="*/ 2147483647 w 259"/>
                <a:gd name="T9" fmla="*/ 2147483647 h 506"/>
                <a:gd name="T10" fmla="*/ 2147483647 w 259"/>
                <a:gd name="T11" fmla="*/ 2147483647 h 506"/>
                <a:gd name="T12" fmla="*/ 2147483647 w 259"/>
                <a:gd name="T13" fmla="*/ 2147483647 h 506"/>
                <a:gd name="T14" fmla="*/ 2147483647 w 259"/>
                <a:gd name="T15" fmla="*/ 2147483647 h 506"/>
                <a:gd name="T16" fmla="*/ 2147483647 w 259"/>
                <a:gd name="T17" fmla="*/ 2147483647 h 506"/>
                <a:gd name="T18" fmla="*/ 2147483647 w 259"/>
                <a:gd name="T19" fmla="*/ 2147483647 h 506"/>
                <a:gd name="T20" fmla="*/ 2147483647 w 259"/>
                <a:gd name="T21" fmla="*/ 2147483647 h 506"/>
                <a:gd name="T22" fmla="*/ 2147483647 w 259"/>
                <a:gd name="T23" fmla="*/ 2147483647 h 506"/>
                <a:gd name="T24" fmla="*/ 2147483647 w 259"/>
                <a:gd name="T25" fmla="*/ 2147483647 h 506"/>
                <a:gd name="T26" fmla="*/ 2147483647 w 259"/>
                <a:gd name="T27" fmla="*/ 2147483647 h 506"/>
                <a:gd name="T28" fmla="*/ 2147483647 w 259"/>
                <a:gd name="T29" fmla="*/ 2147483647 h 506"/>
                <a:gd name="T30" fmla="*/ 2147483647 w 259"/>
                <a:gd name="T31" fmla="*/ 2147483647 h 506"/>
                <a:gd name="T32" fmla="*/ 2147483647 w 259"/>
                <a:gd name="T33" fmla="*/ 2147483647 h 506"/>
                <a:gd name="T34" fmla="*/ 2147483647 w 259"/>
                <a:gd name="T35" fmla="*/ 2147483647 h 506"/>
                <a:gd name="T36" fmla="*/ 2147483647 w 259"/>
                <a:gd name="T37" fmla="*/ 2147483647 h 506"/>
                <a:gd name="T38" fmla="*/ 2147483647 w 259"/>
                <a:gd name="T39" fmla="*/ 2147483647 h 506"/>
                <a:gd name="T40" fmla="*/ 2147483647 w 259"/>
                <a:gd name="T41" fmla="*/ 2147483647 h 506"/>
                <a:gd name="T42" fmla="*/ 2147483647 w 259"/>
                <a:gd name="T43" fmla="*/ 2147483647 h 506"/>
                <a:gd name="T44" fmla="*/ 2147483647 w 259"/>
                <a:gd name="T45" fmla="*/ 2147483647 h 506"/>
                <a:gd name="T46" fmla="*/ 2147483647 w 259"/>
                <a:gd name="T47" fmla="*/ 2147483647 h 506"/>
                <a:gd name="T48" fmla="*/ 2147483647 w 259"/>
                <a:gd name="T49" fmla="*/ 2147483647 h 506"/>
                <a:gd name="T50" fmla="*/ 2147483647 w 259"/>
                <a:gd name="T51" fmla="*/ 2147483647 h 506"/>
                <a:gd name="T52" fmla="*/ 2147483647 w 259"/>
                <a:gd name="T53" fmla="*/ 2147483647 h 506"/>
                <a:gd name="T54" fmla="*/ 2147483647 w 259"/>
                <a:gd name="T55" fmla="*/ 2147483647 h 506"/>
                <a:gd name="T56" fmla="*/ 2147483647 w 259"/>
                <a:gd name="T57" fmla="*/ 2147483647 h 506"/>
                <a:gd name="T58" fmla="*/ 2147483647 w 259"/>
                <a:gd name="T59" fmla="*/ 2147483647 h 506"/>
                <a:gd name="T60" fmla="*/ 2147483647 w 259"/>
                <a:gd name="T61" fmla="*/ 2147483647 h 506"/>
                <a:gd name="T62" fmla="*/ 2147483647 w 259"/>
                <a:gd name="T63" fmla="*/ 2147483647 h 506"/>
                <a:gd name="T64" fmla="*/ 2147483647 w 259"/>
                <a:gd name="T65" fmla="*/ 2147483647 h 506"/>
                <a:gd name="T66" fmla="*/ 2147483647 w 259"/>
                <a:gd name="T67" fmla="*/ 2147483647 h 506"/>
                <a:gd name="T68" fmla="*/ 2147483647 w 259"/>
                <a:gd name="T69" fmla="*/ 2147483647 h 506"/>
                <a:gd name="T70" fmla="*/ 2147483647 w 259"/>
                <a:gd name="T71" fmla="*/ 2147483647 h 506"/>
                <a:gd name="T72" fmla="*/ 2147483647 w 259"/>
                <a:gd name="T73" fmla="*/ 2147483647 h 506"/>
                <a:gd name="T74" fmla="*/ 2147483647 w 259"/>
                <a:gd name="T75" fmla="*/ 2147483647 h 506"/>
                <a:gd name="T76" fmla="*/ 2147483647 w 259"/>
                <a:gd name="T77" fmla="*/ 2147483647 h 506"/>
                <a:gd name="T78" fmla="*/ 2147483647 w 259"/>
                <a:gd name="T79" fmla="*/ 2147483647 h 506"/>
                <a:gd name="T80" fmla="*/ 2147483647 w 259"/>
                <a:gd name="T81" fmla="*/ 2147483647 h 506"/>
                <a:gd name="T82" fmla="*/ 2147483647 w 259"/>
                <a:gd name="T83" fmla="*/ 2147483647 h 506"/>
                <a:gd name="T84" fmla="*/ 2147483647 w 259"/>
                <a:gd name="T85" fmla="*/ 2147483647 h 506"/>
                <a:gd name="T86" fmla="*/ 2147483647 w 259"/>
                <a:gd name="T87" fmla="*/ 2147483647 h 506"/>
                <a:gd name="T88" fmla="*/ 2147483647 w 259"/>
                <a:gd name="T89" fmla="*/ 0 h 5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9"/>
                <a:gd name="T136" fmla="*/ 0 h 506"/>
                <a:gd name="T137" fmla="*/ 259 w 259"/>
                <a:gd name="T138" fmla="*/ 506 h 5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9" h="506">
                  <a:moveTo>
                    <a:pt x="0" y="506"/>
                  </a:moveTo>
                  <a:lnTo>
                    <a:pt x="2" y="496"/>
                  </a:lnTo>
                  <a:lnTo>
                    <a:pt x="4" y="486"/>
                  </a:lnTo>
                  <a:lnTo>
                    <a:pt x="6" y="478"/>
                  </a:lnTo>
                  <a:lnTo>
                    <a:pt x="8" y="470"/>
                  </a:lnTo>
                  <a:lnTo>
                    <a:pt x="10" y="462"/>
                  </a:lnTo>
                  <a:lnTo>
                    <a:pt x="12" y="455"/>
                  </a:lnTo>
                  <a:lnTo>
                    <a:pt x="14" y="449"/>
                  </a:lnTo>
                  <a:lnTo>
                    <a:pt x="16" y="443"/>
                  </a:lnTo>
                  <a:lnTo>
                    <a:pt x="18" y="438"/>
                  </a:lnTo>
                  <a:lnTo>
                    <a:pt x="20" y="432"/>
                  </a:lnTo>
                  <a:lnTo>
                    <a:pt x="22" y="427"/>
                  </a:lnTo>
                  <a:lnTo>
                    <a:pt x="24" y="423"/>
                  </a:lnTo>
                  <a:lnTo>
                    <a:pt x="26" y="418"/>
                  </a:lnTo>
                  <a:lnTo>
                    <a:pt x="28" y="414"/>
                  </a:lnTo>
                  <a:lnTo>
                    <a:pt x="30" y="410"/>
                  </a:lnTo>
                  <a:lnTo>
                    <a:pt x="32" y="406"/>
                  </a:lnTo>
                  <a:lnTo>
                    <a:pt x="34" y="403"/>
                  </a:lnTo>
                  <a:lnTo>
                    <a:pt x="36" y="399"/>
                  </a:lnTo>
                  <a:lnTo>
                    <a:pt x="38" y="396"/>
                  </a:lnTo>
                  <a:lnTo>
                    <a:pt x="40" y="393"/>
                  </a:lnTo>
                  <a:lnTo>
                    <a:pt x="42" y="390"/>
                  </a:lnTo>
                  <a:lnTo>
                    <a:pt x="44" y="387"/>
                  </a:lnTo>
                  <a:lnTo>
                    <a:pt x="46" y="384"/>
                  </a:lnTo>
                  <a:lnTo>
                    <a:pt x="48" y="381"/>
                  </a:lnTo>
                  <a:lnTo>
                    <a:pt x="50" y="379"/>
                  </a:lnTo>
                  <a:lnTo>
                    <a:pt x="52" y="376"/>
                  </a:lnTo>
                  <a:lnTo>
                    <a:pt x="54" y="374"/>
                  </a:lnTo>
                  <a:lnTo>
                    <a:pt x="56" y="371"/>
                  </a:lnTo>
                  <a:lnTo>
                    <a:pt x="58" y="369"/>
                  </a:lnTo>
                  <a:lnTo>
                    <a:pt x="60" y="367"/>
                  </a:lnTo>
                  <a:lnTo>
                    <a:pt x="62" y="365"/>
                  </a:lnTo>
                  <a:lnTo>
                    <a:pt x="64" y="362"/>
                  </a:lnTo>
                  <a:lnTo>
                    <a:pt x="66" y="360"/>
                  </a:lnTo>
                  <a:lnTo>
                    <a:pt x="68" y="358"/>
                  </a:lnTo>
                  <a:lnTo>
                    <a:pt x="70" y="356"/>
                  </a:lnTo>
                  <a:lnTo>
                    <a:pt x="72" y="354"/>
                  </a:lnTo>
                  <a:lnTo>
                    <a:pt x="74" y="352"/>
                  </a:lnTo>
                  <a:lnTo>
                    <a:pt x="76" y="350"/>
                  </a:lnTo>
                  <a:lnTo>
                    <a:pt x="78" y="349"/>
                  </a:lnTo>
                  <a:lnTo>
                    <a:pt x="80" y="347"/>
                  </a:lnTo>
                  <a:lnTo>
                    <a:pt x="82" y="345"/>
                  </a:lnTo>
                  <a:lnTo>
                    <a:pt x="84" y="343"/>
                  </a:lnTo>
                  <a:lnTo>
                    <a:pt x="86" y="342"/>
                  </a:lnTo>
                  <a:lnTo>
                    <a:pt x="88" y="340"/>
                  </a:lnTo>
                  <a:lnTo>
                    <a:pt x="90" y="338"/>
                  </a:lnTo>
                  <a:lnTo>
                    <a:pt x="92" y="337"/>
                  </a:lnTo>
                  <a:lnTo>
                    <a:pt x="94" y="335"/>
                  </a:lnTo>
                  <a:lnTo>
                    <a:pt x="96" y="333"/>
                  </a:lnTo>
                  <a:lnTo>
                    <a:pt x="98" y="332"/>
                  </a:lnTo>
                  <a:lnTo>
                    <a:pt x="100" y="330"/>
                  </a:lnTo>
                  <a:lnTo>
                    <a:pt x="102" y="329"/>
                  </a:lnTo>
                  <a:lnTo>
                    <a:pt x="104" y="327"/>
                  </a:lnTo>
                  <a:lnTo>
                    <a:pt x="106" y="325"/>
                  </a:lnTo>
                  <a:lnTo>
                    <a:pt x="108" y="324"/>
                  </a:lnTo>
                  <a:lnTo>
                    <a:pt x="110" y="322"/>
                  </a:lnTo>
                  <a:lnTo>
                    <a:pt x="112" y="321"/>
                  </a:lnTo>
                  <a:lnTo>
                    <a:pt x="114" y="319"/>
                  </a:lnTo>
                  <a:lnTo>
                    <a:pt x="116" y="318"/>
                  </a:lnTo>
                  <a:lnTo>
                    <a:pt x="118" y="316"/>
                  </a:lnTo>
                  <a:lnTo>
                    <a:pt x="120" y="315"/>
                  </a:lnTo>
                  <a:lnTo>
                    <a:pt x="122" y="313"/>
                  </a:lnTo>
                  <a:lnTo>
                    <a:pt x="124" y="312"/>
                  </a:lnTo>
                  <a:lnTo>
                    <a:pt x="126" y="310"/>
                  </a:lnTo>
                  <a:lnTo>
                    <a:pt x="128" y="309"/>
                  </a:lnTo>
                  <a:lnTo>
                    <a:pt x="130" y="307"/>
                  </a:lnTo>
                  <a:lnTo>
                    <a:pt x="132" y="306"/>
                  </a:lnTo>
                  <a:lnTo>
                    <a:pt x="134" y="304"/>
                  </a:lnTo>
                  <a:lnTo>
                    <a:pt x="136" y="303"/>
                  </a:lnTo>
                  <a:lnTo>
                    <a:pt x="138" y="301"/>
                  </a:lnTo>
                  <a:lnTo>
                    <a:pt x="140" y="300"/>
                  </a:lnTo>
                  <a:lnTo>
                    <a:pt x="142" y="298"/>
                  </a:lnTo>
                  <a:lnTo>
                    <a:pt x="144" y="296"/>
                  </a:lnTo>
                  <a:lnTo>
                    <a:pt x="146" y="295"/>
                  </a:lnTo>
                  <a:lnTo>
                    <a:pt x="148" y="293"/>
                  </a:lnTo>
                  <a:lnTo>
                    <a:pt x="150" y="292"/>
                  </a:lnTo>
                  <a:lnTo>
                    <a:pt x="152" y="290"/>
                  </a:lnTo>
                  <a:lnTo>
                    <a:pt x="154" y="288"/>
                  </a:lnTo>
                  <a:lnTo>
                    <a:pt x="156" y="287"/>
                  </a:lnTo>
                  <a:lnTo>
                    <a:pt x="158" y="285"/>
                  </a:lnTo>
                  <a:lnTo>
                    <a:pt x="160" y="283"/>
                  </a:lnTo>
                  <a:lnTo>
                    <a:pt x="162" y="282"/>
                  </a:lnTo>
                  <a:lnTo>
                    <a:pt x="164" y="280"/>
                  </a:lnTo>
                  <a:lnTo>
                    <a:pt x="166" y="278"/>
                  </a:lnTo>
                  <a:lnTo>
                    <a:pt x="168" y="276"/>
                  </a:lnTo>
                  <a:lnTo>
                    <a:pt x="170" y="274"/>
                  </a:lnTo>
                  <a:lnTo>
                    <a:pt x="172" y="272"/>
                  </a:lnTo>
                  <a:lnTo>
                    <a:pt x="174" y="270"/>
                  </a:lnTo>
                  <a:lnTo>
                    <a:pt x="176" y="268"/>
                  </a:lnTo>
                  <a:lnTo>
                    <a:pt x="178" y="266"/>
                  </a:lnTo>
                  <a:lnTo>
                    <a:pt x="180" y="264"/>
                  </a:lnTo>
                  <a:lnTo>
                    <a:pt x="182" y="262"/>
                  </a:lnTo>
                  <a:lnTo>
                    <a:pt x="184" y="260"/>
                  </a:lnTo>
                  <a:lnTo>
                    <a:pt x="186" y="258"/>
                  </a:lnTo>
                  <a:lnTo>
                    <a:pt x="188" y="256"/>
                  </a:lnTo>
                  <a:lnTo>
                    <a:pt x="190" y="253"/>
                  </a:lnTo>
                  <a:lnTo>
                    <a:pt x="192" y="251"/>
                  </a:lnTo>
                  <a:lnTo>
                    <a:pt x="194" y="248"/>
                  </a:lnTo>
                  <a:lnTo>
                    <a:pt x="196" y="246"/>
                  </a:lnTo>
                  <a:lnTo>
                    <a:pt x="198" y="243"/>
                  </a:lnTo>
                  <a:lnTo>
                    <a:pt x="200" y="240"/>
                  </a:lnTo>
                  <a:lnTo>
                    <a:pt x="202" y="237"/>
                  </a:lnTo>
                  <a:lnTo>
                    <a:pt x="204" y="234"/>
                  </a:lnTo>
                  <a:lnTo>
                    <a:pt x="206" y="231"/>
                  </a:lnTo>
                  <a:lnTo>
                    <a:pt x="208" y="228"/>
                  </a:lnTo>
                  <a:lnTo>
                    <a:pt x="210" y="224"/>
                  </a:lnTo>
                  <a:lnTo>
                    <a:pt x="212" y="221"/>
                  </a:lnTo>
                  <a:lnTo>
                    <a:pt x="214" y="217"/>
                  </a:lnTo>
                  <a:lnTo>
                    <a:pt x="216" y="213"/>
                  </a:lnTo>
                  <a:lnTo>
                    <a:pt x="218" y="209"/>
                  </a:lnTo>
                  <a:lnTo>
                    <a:pt x="220" y="205"/>
                  </a:lnTo>
                  <a:lnTo>
                    <a:pt x="222" y="200"/>
                  </a:lnTo>
                  <a:lnTo>
                    <a:pt x="224" y="195"/>
                  </a:lnTo>
                  <a:lnTo>
                    <a:pt x="226" y="190"/>
                  </a:lnTo>
                  <a:lnTo>
                    <a:pt x="228" y="185"/>
                  </a:lnTo>
                  <a:lnTo>
                    <a:pt x="230" y="179"/>
                  </a:lnTo>
                  <a:lnTo>
                    <a:pt x="232" y="173"/>
                  </a:lnTo>
                  <a:lnTo>
                    <a:pt x="234" y="166"/>
                  </a:lnTo>
                  <a:lnTo>
                    <a:pt x="236" y="159"/>
                  </a:lnTo>
                  <a:lnTo>
                    <a:pt x="238" y="151"/>
                  </a:lnTo>
                  <a:lnTo>
                    <a:pt x="240" y="143"/>
                  </a:lnTo>
                  <a:lnTo>
                    <a:pt x="242" y="134"/>
                  </a:lnTo>
                  <a:lnTo>
                    <a:pt x="244" y="124"/>
                  </a:lnTo>
                  <a:lnTo>
                    <a:pt x="246" y="113"/>
                  </a:lnTo>
                  <a:lnTo>
                    <a:pt x="248" y="101"/>
                  </a:lnTo>
                  <a:lnTo>
                    <a:pt x="250" y="87"/>
                  </a:lnTo>
                  <a:lnTo>
                    <a:pt x="251" y="80"/>
                  </a:lnTo>
                  <a:lnTo>
                    <a:pt x="252" y="72"/>
                  </a:lnTo>
                  <a:lnTo>
                    <a:pt x="253" y="64"/>
                  </a:lnTo>
                  <a:lnTo>
                    <a:pt x="254" y="55"/>
                  </a:lnTo>
                  <a:lnTo>
                    <a:pt x="255" y="45"/>
                  </a:lnTo>
                  <a:lnTo>
                    <a:pt x="256" y="35"/>
                  </a:lnTo>
                  <a:lnTo>
                    <a:pt x="257" y="24"/>
                  </a:lnTo>
                  <a:lnTo>
                    <a:pt x="258" y="13"/>
                  </a:lnTo>
                  <a:lnTo>
                    <a:pt x="25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107" name="Group 405">
            <a:extLst>
              <a:ext uri="{FF2B5EF4-FFF2-40B4-BE49-F238E27FC236}">
                <a16:creationId xmlns:a16="http://schemas.microsoft.com/office/drawing/2014/main" id="{2FFB25B9-B042-4B3E-8798-D18462A2EF4A}"/>
              </a:ext>
            </a:extLst>
          </p:cNvPr>
          <p:cNvGrpSpPr>
            <a:grpSpLocks/>
          </p:cNvGrpSpPr>
          <p:nvPr/>
        </p:nvGrpSpPr>
        <p:grpSpPr bwMode="auto">
          <a:xfrm>
            <a:off x="2567608" y="3068960"/>
            <a:ext cx="1589088" cy="3648075"/>
            <a:chOff x="2756708" y="957882"/>
            <a:chExt cx="1589088" cy="3648075"/>
          </a:xfrm>
        </p:grpSpPr>
        <p:sp>
          <p:nvSpPr>
            <p:cNvPr id="108" name="Freeform 362">
              <a:extLst>
                <a:ext uri="{FF2B5EF4-FFF2-40B4-BE49-F238E27FC236}">
                  <a16:creationId xmlns:a16="http://schemas.microsoft.com/office/drawing/2014/main" id="{9610FAA7-E63D-427B-87EE-7FE0888D4F2E}"/>
                </a:ext>
              </a:extLst>
            </p:cNvPr>
            <p:cNvSpPr>
              <a:spLocks/>
            </p:cNvSpPr>
            <p:nvPr/>
          </p:nvSpPr>
          <p:spPr bwMode="auto">
            <a:xfrm>
              <a:off x="2756708" y="4240832"/>
              <a:ext cx="34925" cy="365125"/>
            </a:xfrm>
            <a:custGeom>
              <a:avLst/>
              <a:gdLst>
                <a:gd name="T0" fmla="*/ 2147483647 w 6"/>
                <a:gd name="T1" fmla="*/ 0 h 63"/>
                <a:gd name="T2" fmla="*/ 2147483647 w 6"/>
                <a:gd name="T3" fmla="*/ 2147483647 h 63"/>
                <a:gd name="T4" fmla="*/ 2147483647 w 6"/>
                <a:gd name="T5" fmla="*/ 2147483647 h 63"/>
                <a:gd name="T6" fmla="*/ 2147483647 w 6"/>
                <a:gd name="T7" fmla="*/ 2147483647 h 63"/>
                <a:gd name="T8" fmla="*/ 2147483647 w 6"/>
                <a:gd name="T9" fmla="*/ 2147483647 h 63"/>
                <a:gd name="T10" fmla="*/ 2147483647 w 6"/>
                <a:gd name="T11" fmla="*/ 2147483647 h 63"/>
                <a:gd name="T12" fmla="*/ 0 w 6"/>
                <a:gd name="T13" fmla="*/ 2147483647 h 63"/>
                <a:gd name="T14" fmla="*/ 0 60000 65536"/>
                <a:gd name="T15" fmla="*/ 0 60000 65536"/>
                <a:gd name="T16" fmla="*/ 0 60000 65536"/>
                <a:gd name="T17" fmla="*/ 0 60000 65536"/>
                <a:gd name="T18" fmla="*/ 0 60000 65536"/>
                <a:gd name="T19" fmla="*/ 0 60000 65536"/>
                <a:gd name="T20" fmla="*/ 0 60000 65536"/>
                <a:gd name="T21" fmla="*/ 0 w 6"/>
                <a:gd name="T22" fmla="*/ 0 h 63"/>
                <a:gd name="T23" fmla="*/ 6 w 6"/>
                <a:gd name="T24" fmla="*/ 63 h 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63">
                  <a:moveTo>
                    <a:pt x="6" y="0"/>
                  </a:moveTo>
                  <a:lnTo>
                    <a:pt x="5" y="9"/>
                  </a:lnTo>
                  <a:lnTo>
                    <a:pt x="4" y="19"/>
                  </a:lnTo>
                  <a:lnTo>
                    <a:pt x="3" y="29"/>
                  </a:lnTo>
                  <a:lnTo>
                    <a:pt x="2" y="40"/>
                  </a:lnTo>
                  <a:lnTo>
                    <a:pt x="1" y="51"/>
                  </a:lnTo>
                  <a:lnTo>
                    <a:pt x="0" y="63"/>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09" name="Freeform 363">
              <a:extLst>
                <a:ext uri="{FF2B5EF4-FFF2-40B4-BE49-F238E27FC236}">
                  <a16:creationId xmlns:a16="http://schemas.microsoft.com/office/drawing/2014/main" id="{1EFD7759-5B25-4A41-9E91-3A0919F0EBAA}"/>
                </a:ext>
              </a:extLst>
            </p:cNvPr>
            <p:cNvSpPr>
              <a:spLocks/>
            </p:cNvSpPr>
            <p:nvPr/>
          </p:nvSpPr>
          <p:spPr bwMode="auto">
            <a:xfrm>
              <a:off x="2791633" y="957882"/>
              <a:ext cx="1554163" cy="3282950"/>
            </a:xfrm>
            <a:custGeom>
              <a:avLst/>
              <a:gdLst>
                <a:gd name="T0" fmla="*/ 2147483647 w 268"/>
                <a:gd name="T1" fmla="*/ 2147483647 h 566"/>
                <a:gd name="T2" fmla="*/ 2147483647 w 268"/>
                <a:gd name="T3" fmla="*/ 2147483647 h 566"/>
                <a:gd name="T4" fmla="*/ 2147483647 w 268"/>
                <a:gd name="T5" fmla="*/ 2147483647 h 566"/>
                <a:gd name="T6" fmla="*/ 2147483647 w 268"/>
                <a:gd name="T7" fmla="*/ 2147483647 h 566"/>
                <a:gd name="T8" fmla="*/ 2147483647 w 268"/>
                <a:gd name="T9" fmla="*/ 2147483647 h 566"/>
                <a:gd name="T10" fmla="*/ 2147483647 w 268"/>
                <a:gd name="T11" fmla="*/ 2147483647 h 566"/>
                <a:gd name="T12" fmla="*/ 2147483647 w 268"/>
                <a:gd name="T13" fmla="*/ 2147483647 h 566"/>
                <a:gd name="T14" fmla="*/ 2147483647 w 268"/>
                <a:gd name="T15" fmla="*/ 2147483647 h 566"/>
                <a:gd name="T16" fmla="*/ 2147483647 w 268"/>
                <a:gd name="T17" fmla="*/ 2147483647 h 566"/>
                <a:gd name="T18" fmla="*/ 2147483647 w 268"/>
                <a:gd name="T19" fmla="*/ 2147483647 h 566"/>
                <a:gd name="T20" fmla="*/ 2147483647 w 268"/>
                <a:gd name="T21" fmla="*/ 2147483647 h 566"/>
                <a:gd name="T22" fmla="*/ 2147483647 w 268"/>
                <a:gd name="T23" fmla="*/ 2147483647 h 566"/>
                <a:gd name="T24" fmla="*/ 2147483647 w 268"/>
                <a:gd name="T25" fmla="*/ 2147483647 h 566"/>
                <a:gd name="T26" fmla="*/ 2147483647 w 268"/>
                <a:gd name="T27" fmla="*/ 2147483647 h 566"/>
                <a:gd name="T28" fmla="*/ 2147483647 w 268"/>
                <a:gd name="T29" fmla="*/ 2147483647 h 566"/>
                <a:gd name="T30" fmla="*/ 2147483647 w 268"/>
                <a:gd name="T31" fmla="*/ 2147483647 h 566"/>
                <a:gd name="T32" fmla="*/ 2147483647 w 268"/>
                <a:gd name="T33" fmla="*/ 2147483647 h 566"/>
                <a:gd name="T34" fmla="*/ 2147483647 w 268"/>
                <a:gd name="T35" fmla="*/ 2147483647 h 566"/>
                <a:gd name="T36" fmla="*/ 2147483647 w 268"/>
                <a:gd name="T37" fmla="*/ 2147483647 h 566"/>
                <a:gd name="T38" fmla="*/ 2147483647 w 268"/>
                <a:gd name="T39" fmla="*/ 2147483647 h 566"/>
                <a:gd name="T40" fmla="*/ 2147483647 w 268"/>
                <a:gd name="T41" fmla="*/ 2147483647 h 566"/>
                <a:gd name="T42" fmla="*/ 2147483647 w 268"/>
                <a:gd name="T43" fmla="*/ 2147483647 h 566"/>
                <a:gd name="T44" fmla="*/ 2147483647 w 268"/>
                <a:gd name="T45" fmla="*/ 2147483647 h 566"/>
                <a:gd name="T46" fmla="*/ 2147483647 w 268"/>
                <a:gd name="T47" fmla="*/ 2147483647 h 566"/>
                <a:gd name="T48" fmla="*/ 2147483647 w 268"/>
                <a:gd name="T49" fmla="*/ 2147483647 h 566"/>
                <a:gd name="T50" fmla="*/ 2147483647 w 268"/>
                <a:gd name="T51" fmla="*/ 2147483647 h 566"/>
                <a:gd name="T52" fmla="*/ 2147483647 w 268"/>
                <a:gd name="T53" fmla="*/ 2147483647 h 566"/>
                <a:gd name="T54" fmla="*/ 2147483647 w 268"/>
                <a:gd name="T55" fmla="*/ 2147483647 h 566"/>
                <a:gd name="T56" fmla="*/ 2147483647 w 268"/>
                <a:gd name="T57" fmla="*/ 2147483647 h 566"/>
                <a:gd name="T58" fmla="*/ 2147483647 w 268"/>
                <a:gd name="T59" fmla="*/ 2147483647 h 566"/>
                <a:gd name="T60" fmla="*/ 2147483647 w 268"/>
                <a:gd name="T61" fmla="*/ 2147483647 h 566"/>
                <a:gd name="T62" fmla="*/ 2147483647 w 268"/>
                <a:gd name="T63" fmla="*/ 2147483647 h 566"/>
                <a:gd name="T64" fmla="*/ 2147483647 w 268"/>
                <a:gd name="T65" fmla="*/ 2147483647 h 566"/>
                <a:gd name="T66" fmla="*/ 2147483647 w 268"/>
                <a:gd name="T67" fmla="*/ 2147483647 h 566"/>
                <a:gd name="T68" fmla="*/ 2147483647 w 268"/>
                <a:gd name="T69" fmla="*/ 2147483647 h 566"/>
                <a:gd name="T70" fmla="*/ 2147483647 w 268"/>
                <a:gd name="T71" fmla="*/ 2147483647 h 566"/>
                <a:gd name="T72" fmla="*/ 2147483647 w 268"/>
                <a:gd name="T73" fmla="*/ 2147483647 h 566"/>
                <a:gd name="T74" fmla="*/ 2147483647 w 268"/>
                <a:gd name="T75" fmla="*/ 2147483647 h 566"/>
                <a:gd name="T76" fmla="*/ 2147483647 w 268"/>
                <a:gd name="T77" fmla="*/ 2147483647 h 566"/>
                <a:gd name="T78" fmla="*/ 2147483647 w 268"/>
                <a:gd name="T79" fmla="*/ 2147483647 h 566"/>
                <a:gd name="T80" fmla="*/ 2147483647 w 268"/>
                <a:gd name="T81" fmla="*/ 2147483647 h 566"/>
                <a:gd name="T82" fmla="*/ 2147483647 w 268"/>
                <a:gd name="T83" fmla="*/ 2147483647 h 566"/>
                <a:gd name="T84" fmla="*/ 2147483647 w 268"/>
                <a:gd name="T85" fmla="*/ 2147483647 h 566"/>
                <a:gd name="T86" fmla="*/ 2147483647 w 268"/>
                <a:gd name="T87" fmla="*/ 2147483647 h 566"/>
                <a:gd name="T88" fmla="*/ 2147483647 w 268"/>
                <a:gd name="T89" fmla="*/ 2147483647 h 566"/>
                <a:gd name="T90" fmla="*/ 2147483647 w 268"/>
                <a:gd name="T91" fmla="*/ 2147483647 h 566"/>
                <a:gd name="T92" fmla="*/ 2147483647 w 268"/>
                <a:gd name="T93" fmla="*/ 2147483647 h 566"/>
                <a:gd name="T94" fmla="*/ 2147483647 w 268"/>
                <a:gd name="T95" fmla="*/ 2147483647 h 566"/>
                <a:gd name="T96" fmla="*/ 2147483647 w 268"/>
                <a:gd name="T97" fmla="*/ 2147483647 h 566"/>
                <a:gd name="T98" fmla="*/ 2147483647 w 268"/>
                <a:gd name="T99" fmla="*/ 2147483647 h 566"/>
                <a:gd name="T100" fmla="*/ 2147483647 w 268"/>
                <a:gd name="T101" fmla="*/ 2147483647 h 566"/>
                <a:gd name="T102" fmla="*/ 2147483647 w 268"/>
                <a:gd name="T103" fmla="*/ 2147483647 h 566"/>
                <a:gd name="T104" fmla="*/ 2147483647 w 268"/>
                <a:gd name="T105" fmla="*/ 2147483647 h 56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8"/>
                <a:gd name="T160" fmla="*/ 0 h 566"/>
                <a:gd name="T161" fmla="*/ 268 w 268"/>
                <a:gd name="T162" fmla="*/ 566 h 56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8" h="566">
                  <a:moveTo>
                    <a:pt x="0" y="566"/>
                  </a:moveTo>
                  <a:lnTo>
                    <a:pt x="1" y="558"/>
                  </a:lnTo>
                  <a:lnTo>
                    <a:pt x="2" y="550"/>
                  </a:lnTo>
                  <a:lnTo>
                    <a:pt x="3" y="543"/>
                  </a:lnTo>
                  <a:lnTo>
                    <a:pt x="4" y="536"/>
                  </a:lnTo>
                  <a:lnTo>
                    <a:pt x="5" y="529"/>
                  </a:lnTo>
                  <a:lnTo>
                    <a:pt x="6" y="523"/>
                  </a:lnTo>
                  <a:lnTo>
                    <a:pt x="7" y="517"/>
                  </a:lnTo>
                  <a:lnTo>
                    <a:pt x="8" y="512"/>
                  </a:lnTo>
                  <a:lnTo>
                    <a:pt x="9" y="506"/>
                  </a:lnTo>
                  <a:lnTo>
                    <a:pt x="10" y="501"/>
                  </a:lnTo>
                  <a:lnTo>
                    <a:pt x="11" y="496"/>
                  </a:lnTo>
                  <a:lnTo>
                    <a:pt x="12" y="492"/>
                  </a:lnTo>
                  <a:lnTo>
                    <a:pt x="13" y="487"/>
                  </a:lnTo>
                  <a:lnTo>
                    <a:pt x="14" y="483"/>
                  </a:lnTo>
                  <a:lnTo>
                    <a:pt x="15" y="479"/>
                  </a:lnTo>
                  <a:lnTo>
                    <a:pt x="16" y="475"/>
                  </a:lnTo>
                  <a:lnTo>
                    <a:pt x="17" y="471"/>
                  </a:lnTo>
                  <a:lnTo>
                    <a:pt x="18" y="467"/>
                  </a:lnTo>
                  <a:lnTo>
                    <a:pt x="19" y="464"/>
                  </a:lnTo>
                  <a:lnTo>
                    <a:pt x="20" y="460"/>
                  </a:lnTo>
                  <a:lnTo>
                    <a:pt x="21" y="457"/>
                  </a:lnTo>
                  <a:lnTo>
                    <a:pt x="22" y="454"/>
                  </a:lnTo>
                  <a:lnTo>
                    <a:pt x="23" y="451"/>
                  </a:lnTo>
                  <a:lnTo>
                    <a:pt x="24" y="448"/>
                  </a:lnTo>
                  <a:lnTo>
                    <a:pt x="25" y="445"/>
                  </a:lnTo>
                  <a:lnTo>
                    <a:pt x="26" y="442"/>
                  </a:lnTo>
                  <a:lnTo>
                    <a:pt x="27" y="440"/>
                  </a:lnTo>
                  <a:lnTo>
                    <a:pt x="28" y="437"/>
                  </a:lnTo>
                  <a:lnTo>
                    <a:pt x="29" y="434"/>
                  </a:lnTo>
                  <a:lnTo>
                    <a:pt x="30" y="432"/>
                  </a:lnTo>
                  <a:lnTo>
                    <a:pt x="31" y="430"/>
                  </a:lnTo>
                  <a:lnTo>
                    <a:pt x="32" y="427"/>
                  </a:lnTo>
                  <a:lnTo>
                    <a:pt x="33" y="425"/>
                  </a:lnTo>
                  <a:lnTo>
                    <a:pt x="34" y="423"/>
                  </a:lnTo>
                  <a:lnTo>
                    <a:pt x="35" y="421"/>
                  </a:lnTo>
                  <a:lnTo>
                    <a:pt x="36" y="419"/>
                  </a:lnTo>
                  <a:lnTo>
                    <a:pt x="37" y="417"/>
                  </a:lnTo>
                  <a:lnTo>
                    <a:pt x="38" y="415"/>
                  </a:lnTo>
                  <a:lnTo>
                    <a:pt x="39" y="413"/>
                  </a:lnTo>
                  <a:lnTo>
                    <a:pt x="40" y="411"/>
                  </a:lnTo>
                  <a:lnTo>
                    <a:pt x="41" y="409"/>
                  </a:lnTo>
                  <a:lnTo>
                    <a:pt x="42" y="407"/>
                  </a:lnTo>
                  <a:lnTo>
                    <a:pt x="43" y="406"/>
                  </a:lnTo>
                  <a:lnTo>
                    <a:pt x="45" y="403"/>
                  </a:lnTo>
                  <a:lnTo>
                    <a:pt x="46" y="400"/>
                  </a:lnTo>
                  <a:lnTo>
                    <a:pt x="48" y="398"/>
                  </a:lnTo>
                  <a:lnTo>
                    <a:pt x="49" y="396"/>
                  </a:lnTo>
                  <a:lnTo>
                    <a:pt x="51" y="393"/>
                  </a:lnTo>
                  <a:lnTo>
                    <a:pt x="52" y="391"/>
                  </a:lnTo>
                  <a:lnTo>
                    <a:pt x="54" y="389"/>
                  </a:lnTo>
                  <a:lnTo>
                    <a:pt x="55" y="387"/>
                  </a:lnTo>
                  <a:lnTo>
                    <a:pt x="57" y="385"/>
                  </a:lnTo>
                  <a:lnTo>
                    <a:pt x="58" y="383"/>
                  </a:lnTo>
                  <a:lnTo>
                    <a:pt x="60" y="381"/>
                  </a:lnTo>
                  <a:lnTo>
                    <a:pt x="61" y="379"/>
                  </a:lnTo>
                  <a:lnTo>
                    <a:pt x="63" y="377"/>
                  </a:lnTo>
                  <a:lnTo>
                    <a:pt x="64" y="376"/>
                  </a:lnTo>
                  <a:lnTo>
                    <a:pt x="66" y="374"/>
                  </a:lnTo>
                  <a:lnTo>
                    <a:pt x="67" y="372"/>
                  </a:lnTo>
                  <a:lnTo>
                    <a:pt x="69" y="370"/>
                  </a:lnTo>
                  <a:lnTo>
                    <a:pt x="70" y="369"/>
                  </a:lnTo>
                  <a:lnTo>
                    <a:pt x="72" y="367"/>
                  </a:lnTo>
                  <a:lnTo>
                    <a:pt x="73" y="366"/>
                  </a:lnTo>
                  <a:lnTo>
                    <a:pt x="75" y="364"/>
                  </a:lnTo>
                  <a:lnTo>
                    <a:pt x="76" y="363"/>
                  </a:lnTo>
                  <a:lnTo>
                    <a:pt x="78" y="361"/>
                  </a:lnTo>
                  <a:lnTo>
                    <a:pt x="79" y="360"/>
                  </a:lnTo>
                  <a:lnTo>
                    <a:pt x="81" y="358"/>
                  </a:lnTo>
                  <a:lnTo>
                    <a:pt x="82" y="357"/>
                  </a:lnTo>
                  <a:lnTo>
                    <a:pt x="84" y="355"/>
                  </a:lnTo>
                  <a:lnTo>
                    <a:pt x="85" y="354"/>
                  </a:lnTo>
                  <a:lnTo>
                    <a:pt x="87" y="352"/>
                  </a:lnTo>
                  <a:lnTo>
                    <a:pt x="88" y="351"/>
                  </a:lnTo>
                  <a:lnTo>
                    <a:pt x="90" y="350"/>
                  </a:lnTo>
                  <a:lnTo>
                    <a:pt x="91" y="348"/>
                  </a:lnTo>
                  <a:lnTo>
                    <a:pt x="93" y="346"/>
                  </a:lnTo>
                  <a:lnTo>
                    <a:pt x="96" y="345"/>
                  </a:lnTo>
                  <a:lnTo>
                    <a:pt x="98" y="343"/>
                  </a:lnTo>
                  <a:lnTo>
                    <a:pt x="100" y="341"/>
                  </a:lnTo>
                  <a:lnTo>
                    <a:pt x="102" y="339"/>
                  </a:lnTo>
                  <a:lnTo>
                    <a:pt x="105" y="337"/>
                  </a:lnTo>
                  <a:lnTo>
                    <a:pt x="107" y="335"/>
                  </a:lnTo>
                  <a:lnTo>
                    <a:pt x="109" y="334"/>
                  </a:lnTo>
                  <a:lnTo>
                    <a:pt x="111" y="332"/>
                  </a:lnTo>
                  <a:lnTo>
                    <a:pt x="114" y="330"/>
                  </a:lnTo>
                  <a:lnTo>
                    <a:pt x="116" y="328"/>
                  </a:lnTo>
                  <a:lnTo>
                    <a:pt x="118" y="327"/>
                  </a:lnTo>
                  <a:lnTo>
                    <a:pt x="120" y="325"/>
                  </a:lnTo>
                  <a:lnTo>
                    <a:pt x="123" y="323"/>
                  </a:lnTo>
                  <a:lnTo>
                    <a:pt x="125" y="321"/>
                  </a:lnTo>
                  <a:lnTo>
                    <a:pt x="127" y="320"/>
                  </a:lnTo>
                  <a:lnTo>
                    <a:pt x="129" y="318"/>
                  </a:lnTo>
                  <a:lnTo>
                    <a:pt x="132" y="316"/>
                  </a:lnTo>
                  <a:lnTo>
                    <a:pt x="134" y="315"/>
                  </a:lnTo>
                  <a:lnTo>
                    <a:pt x="136" y="313"/>
                  </a:lnTo>
                  <a:lnTo>
                    <a:pt x="138" y="311"/>
                  </a:lnTo>
                  <a:lnTo>
                    <a:pt x="141" y="310"/>
                  </a:lnTo>
                  <a:lnTo>
                    <a:pt x="143" y="308"/>
                  </a:lnTo>
                  <a:lnTo>
                    <a:pt x="145" y="306"/>
                  </a:lnTo>
                  <a:lnTo>
                    <a:pt x="147" y="304"/>
                  </a:lnTo>
                  <a:lnTo>
                    <a:pt x="150" y="303"/>
                  </a:lnTo>
                  <a:lnTo>
                    <a:pt x="152" y="301"/>
                  </a:lnTo>
                  <a:lnTo>
                    <a:pt x="154" y="299"/>
                  </a:lnTo>
                  <a:lnTo>
                    <a:pt x="156" y="297"/>
                  </a:lnTo>
                  <a:lnTo>
                    <a:pt x="159" y="295"/>
                  </a:lnTo>
                  <a:lnTo>
                    <a:pt x="161" y="294"/>
                  </a:lnTo>
                  <a:lnTo>
                    <a:pt x="163" y="292"/>
                  </a:lnTo>
                  <a:lnTo>
                    <a:pt x="165" y="290"/>
                  </a:lnTo>
                  <a:lnTo>
                    <a:pt x="168" y="288"/>
                  </a:lnTo>
                  <a:lnTo>
                    <a:pt x="170" y="286"/>
                  </a:lnTo>
                  <a:lnTo>
                    <a:pt x="172" y="284"/>
                  </a:lnTo>
                  <a:lnTo>
                    <a:pt x="174" y="282"/>
                  </a:lnTo>
                  <a:lnTo>
                    <a:pt x="177" y="280"/>
                  </a:lnTo>
                  <a:lnTo>
                    <a:pt x="179" y="278"/>
                  </a:lnTo>
                  <a:lnTo>
                    <a:pt x="181" y="276"/>
                  </a:lnTo>
                  <a:lnTo>
                    <a:pt x="183" y="274"/>
                  </a:lnTo>
                  <a:lnTo>
                    <a:pt x="186" y="271"/>
                  </a:lnTo>
                  <a:lnTo>
                    <a:pt x="188" y="269"/>
                  </a:lnTo>
                  <a:lnTo>
                    <a:pt x="190" y="267"/>
                  </a:lnTo>
                  <a:lnTo>
                    <a:pt x="192" y="264"/>
                  </a:lnTo>
                  <a:lnTo>
                    <a:pt x="195" y="262"/>
                  </a:lnTo>
                  <a:lnTo>
                    <a:pt x="197" y="259"/>
                  </a:lnTo>
                  <a:lnTo>
                    <a:pt x="199" y="256"/>
                  </a:lnTo>
                  <a:lnTo>
                    <a:pt x="201" y="254"/>
                  </a:lnTo>
                  <a:lnTo>
                    <a:pt x="204" y="251"/>
                  </a:lnTo>
                  <a:lnTo>
                    <a:pt x="206" y="248"/>
                  </a:lnTo>
                  <a:lnTo>
                    <a:pt x="208" y="245"/>
                  </a:lnTo>
                  <a:lnTo>
                    <a:pt x="210" y="241"/>
                  </a:lnTo>
                  <a:lnTo>
                    <a:pt x="213" y="238"/>
                  </a:lnTo>
                  <a:lnTo>
                    <a:pt x="215" y="234"/>
                  </a:lnTo>
                  <a:lnTo>
                    <a:pt x="217" y="231"/>
                  </a:lnTo>
                  <a:lnTo>
                    <a:pt x="219" y="227"/>
                  </a:lnTo>
                  <a:lnTo>
                    <a:pt x="222" y="223"/>
                  </a:lnTo>
                  <a:lnTo>
                    <a:pt x="224" y="218"/>
                  </a:lnTo>
                  <a:lnTo>
                    <a:pt x="226" y="214"/>
                  </a:lnTo>
                  <a:lnTo>
                    <a:pt x="228" y="209"/>
                  </a:lnTo>
                  <a:lnTo>
                    <a:pt x="231" y="204"/>
                  </a:lnTo>
                  <a:lnTo>
                    <a:pt x="233" y="198"/>
                  </a:lnTo>
                  <a:lnTo>
                    <a:pt x="235" y="192"/>
                  </a:lnTo>
                  <a:lnTo>
                    <a:pt x="237" y="186"/>
                  </a:lnTo>
                  <a:lnTo>
                    <a:pt x="240" y="179"/>
                  </a:lnTo>
                  <a:lnTo>
                    <a:pt x="242" y="172"/>
                  </a:lnTo>
                  <a:lnTo>
                    <a:pt x="244" y="164"/>
                  </a:lnTo>
                  <a:lnTo>
                    <a:pt x="246" y="155"/>
                  </a:lnTo>
                  <a:lnTo>
                    <a:pt x="248" y="146"/>
                  </a:lnTo>
                  <a:lnTo>
                    <a:pt x="251" y="135"/>
                  </a:lnTo>
                  <a:lnTo>
                    <a:pt x="253" y="124"/>
                  </a:lnTo>
                  <a:lnTo>
                    <a:pt x="255" y="111"/>
                  </a:lnTo>
                  <a:lnTo>
                    <a:pt x="256" y="104"/>
                  </a:lnTo>
                  <a:lnTo>
                    <a:pt x="257" y="96"/>
                  </a:lnTo>
                  <a:lnTo>
                    <a:pt x="259" y="89"/>
                  </a:lnTo>
                  <a:lnTo>
                    <a:pt x="260" y="80"/>
                  </a:lnTo>
                  <a:lnTo>
                    <a:pt x="261" y="71"/>
                  </a:lnTo>
                  <a:lnTo>
                    <a:pt x="262" y="61"/>
                  </a:lnTo>
                  <a:lnTo>
                    <a:pt x="263" y="51"/>
                  </a:lnTo>
                  <a:lnTo>
                    <a:pt x="264" y="40"/>
                  </a:lnTo>
                  <a:lnTo>
                    <a:pt x="265" y="27"/>
                  </a:lnTo>
                  <a:lnTo>
                    <a:pt x="267" y="14"/>
                  </a:lnTo>
                  <a:lnTo>
                    <a:pt x="267" y="7"/>
                  </a:lnTo>
                  <a:lnTo>
                    <a:pt x="268"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110" name="Group 408">
            <a:extLst>
              <a:ext uri="{FF2B5EF4-FFF2-40B4-BE49-F238E27FC236}">
                <a16:creationId xmlns:a16="http://schemas.microsoft.com/office/drawing/2014/main" id="{20165024-4DBC-476D-ACBC-A2B354BA08CE}"/>
              </a:ext>
            </a:extLst>
          </p:cNvPr>
          <p:cNvGrpSpPr>
            <a:grpSpLocks/>
          </p:cNvGrpSpPr>
          <p:nvPr/>
        </p:nvGrpSpPr>
        <p:grpSpPr bwMode="auto">
          <a:xfrm>
            <a:off x="4440858" y="3068959"/>
            <a:ext cx="1589088" cy="3659188"/>
            <a:chOff x="4629958" y="957882"/>
            <a:chExt cx="1589088" cy="3659188"/>
          </a:xfrm>
        </p:grpSpPr>
        <p:sp>
          <p:nvSpPr>
            <p:cNvPr id="111" name="Freeform 364">
              <a:extLst>
                <a:ext uri="{FF2B5EF4-FFF2-40B4-BE49-F238E27FC236}">
                  <a16:creationId xmlns:a16="http://schemas.microsoft.com/office/drawing/2014/main" id="{7D23AE47-085F-44D0-A0BA-E3AFC1A5B749}"/>
                </a:ext>
              </a:extLst>
            </p:cNvPr>
            <p:cNvSpPr>
              <a:spLocks/>
            </p:cNvSpPr>
            <p:nvPr/>
          </p:nvSpPr>
          <p:spPr bwMode="auto">
            <a:xfrm>
              <a:off x="4629958" y="4328145"/>
              <a:ext cx="28575" cy="288925"/>
            </a:xfrm>
            <a:custGeom>
              <a:avLst/>
              <a:gdLst>
                <a:gd name="T0" fmla="*/ 2147483647 w 5"/>
                <a:gd name="T1" fmla="*/ 0 h 50"/>
                <a:gd name="T2" fmla="*/ 2147483647 w 5"/>
                <a:gd name="T3" fmla="*/ 2147483647 h 50"/>
                <a:gd name="T4" fmla="*/ 2147483647 w 5"/>
                <a:gd name="T5" fmla="*/ 2147483647 h 50"/>
                <a:gd name="T6" fmla="*/ 2147483647 w 5"/>
                <a:gd name="T7" fmla="*/ 2147483647 h 50"/>
                <a:gd name="T8" fmla="*/ 2147483647 w 5"/>
                <a:gd name="T9" fmla="*/ 2147483647 h 50"/>
                <a:gd name="T10" fmla="*/ 2147483647 w 5"/>
                <a:gd name="T11" fmla="*/ 2147483647 h 50"/>
                <a:gd name="T12" fmla="*/ 2147483647 w 5"/>
                <a:gd name="T13" fmla="*/ 2147483647 h 50"/>
                <a:gd name="T14" fmla="*/ 2147483647 w 5"/>
                <a:gd name="T15" fmla="*/ 2147483647 h 50"/>
                <a:gd name="T16" fmla="*/ 0 w 5"/>
                <a:gd name="T17" fmla="*/ 2147483647 h 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
                <a:gd name="T28" fmla="*/ 0 h 50"/>
                <a:gd name="T29" fmla="*/ 5 w 5"/>
                <a:gd name="T30" fmla="*/ 50 h 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 h="50">
                  <a:moveTo>
                    <a:pt x="5" y="0"/>
                  </a:moveTo>
                  <a:lnTo>
                    <a:pt x="4" y="6"/>
                  </a:lnTo>
                  <a:lnTo>
                    <a:pt x="4" y="11"/>
                  </a:lnTo>
                  <a:lnTo>
                    <a:pt x="3" y="17"/>
                  </a:lnTo>
                  <a:lnTo>
                    <a:pt x="2" y="23"/>
                  </a:lnTo>
                  <a:lnTo>
                    <a:pt x="2" y="30"/>
                  </a:lnTo>
                  <a:lnTo>
                    <a:pt x="1" y="36"/>
                  </a:lnTo>
                  <a:lnTo>
                    <a:pt x="1" y="43"/>
                  </a:lnTo>
                  <a:lnTo>
                    <a:pt x="0" y="5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12" name="Freeform 365">
              <a:extLst>
                <a:ext uri="{FF2B5EF4-FFF2-40B4-BE49-F238E27FC236}">
                  <a16:creationId xmlns:a16="http://schemas.microsoft.com/office/drawing/2014/main" id="{187FF44F-EDB6-4B1F-AC02-154AD61520B2}"/>
                </a:ext>
              </a:extLst>
            </p:cNvPr>
            <p:cNvSpPr>
              <a:spLocks/>
            </p:cNvSpPr>
            <p:nvPr/>
          </p:nvSpPr>
          <p:spPr bwMode="auto">
            <a:xfrm>
              <a:off x="4658533" y="957882"/>
              <a:ext cx="1560513" cy="3370263"/>
            </a:xfrm>
            <a:custGeom>
              <a:avLst/>
              <a:gdLst>
                <a:gd name="T0" fmla="*/ 2147483647 w 269"/>
                <a:gd name="T1" fmla="*/ 2147483647 h 581"/>
                <a:gd name="T2" fmla="*/ 2147483647 w 269"/>
                <a:gd name="T3" fmla="*/ 2147483647 h 581"/>
                <a:gd name="T4" fmla="*/ 2147483647 w 269"/>
                <a:gd name="T5" fmla="*/ 2147483647 h 581"/>
                <a:gd name="T6" fmla="*/ 2147483647 w 269"/>
                <a:gd name="T7" fmla="*/ 2147483647 h 581"/>
                <a:gd name="T8" fmla="*/ 2147483647 w 269"/>
                <a:gd name="T9" fmla="*/ 2147483647 h 581"/>
                <a:gd name="T10" fmla="*/ 2147483647 w 269"/>
                <a:gd name="T11" fmla="*/ 2147483647 h 581"/>
                <a:gd name="T12" fmla="*/ 2147483647 w 269"/>
                <a:gd name="T13" fmla="*/ 2147483647 h 581"/>
                <a:gd name="T14" fmla="*/ 2147483647 w 269"/>
                <a:gd name="T15" fmla="*/ 2147483647 h 581"/>
                <a:gd name="T16" fmla="*/ 2147483647 w 269"/>
                <a:gd name="T17" fmla="*/ 2147483647 h 581"/>
                <a:gd name="T18" fmla="*/ 2147483647 w 269"/>
                <a:gd name="T19" fmla="*/ 2147483647 h 581"/>
                <a:gd name="T20" fmla="*/ 2147483647 w 269"/>
                <a:gd name="T21" fmla="*/ 2147483647 h 581"/>
                <a:gd name="T22" fmla="*/ 2147483647 w 269"/>
                <a:gd name="T23" fmla="*/ 2147483647 h 581"/>
                <a:gd name="T24" fmla="*/ 2147483647 w 269"/>
                <a:gd name="T25" fmla="*/ 2147483647 h 581"/>
                <a:gd name="T26" fmla="*/ 2147483647 w 269"/>
                <a:gd name="T27" fmla="*/ 2147483647 h 581"/>
                <a:gd name="T28" fmla="*/ 2147483647 w 269"/>
                <a:gd name="T29" fmla="*/ 2147483647 h 581"/>
                <a:gd name="T30" fmla="*/ 2147483647 w 269"/>
                <a:gd name="T31" fmla="*/ 2147483647 h 581"/>
                <a:gd name="T32" fmla="*/ 2147483647 w 269"/>
                <a:gd name="T33" fmla="*/ 2147483647 h 581"/>
                <a:gd name="T34" fmla="*/ 2147483647 w 269"/>
                <a:gd name="T35" fmla="*/ 2147483647 h 581"/>
                <a:gd name="T36" fmla="*/ 2147483647 w 269"/>
                <a:gd name="T37" fmla="*/ 2147483647 h 581"/>
                <a:gd name="T38" fmla="*/ 2147483647 w 269"/>
                <a:gd name="T39" fmla="*/ 2147483647 h 581"/>
                <a:gd name="T40" fmla="*/ 2147483647 w 269"/>
                <a:gd name="T41" fmla="*/ 2147483647 h 581"/>
                <a:gd name="T42" fmla="*/ 2147483647 w 269"/>
                <a:gd name="T43" fmla="*/ 2147483647 h 581"/>
                <a:gd name="T44" fmla="*/ 2147483647 w 269"/>
                <a:gd name="T45" fmla="*/ 2147483647 h 581"/>
                <a:gd name="T46" fmla="*/ 2147483647 w 269"/>
                <a:gd name="T47" fmla="*/ 2147483647 h 581"/>
                <a:gd name="T48" fmla="*/ 2147483647 w 269"/>
                <a:gd name="T49" fmla="*/ 2147483647 h 581"/>
                <a:gd name="T50" fmla="*/ 2147483647 w 269"/>
                <a:gd name="T51" fmla="*/ 2147483647 h 581"/>
                <a:gd name="T52" fmla="*/ 2147483647 w 269"/>
                <a:gd name="T53" fmla="*/ 2147483647 h 581"/>
                <a:gd name="T54" fmla="*/ 2147483647 w 269"/>
                <a:gd name="T55" fmla="*/ 2147483647 h 581"/>
                <a:gd name="T56" fmla="*/ 2147483647 w 269"/>
                <a:gd name="T57" fmla="*/ 2147483647 h 581"/>
                <a:gd name="T58" fmla="*/ 2147483647 w 269"/>
                <a:gd name="T59" fmla="*/ 2147483647 h 581"/>
                <a:gd name="T60" fmla="*/ 2147483647 w 269"/>
                <a:gd name="T61" fmla="*/ 2147483647 h 581"/>
                <a:gd name="T62" fmla="*/ 2147483647 w 269"/>
                <a:gd name="T63" fmla="*/ 2147483647 h 581"/>
                <a:gd name="T64" fmla="*/ 2147483647 w 269"/>
                <a:gd name="T65" fmla="*/ 2147483647 h 581"/>
                <a:gd name="T66" fmla="*/ 2147483647 w 269"/>
                <a:gd name="T67" fmla="*/ 2147483647 h 581"/>
                <a:gd name="T68" fmla="*/ 2147483647 w 269"/>
                <a:gd name="T69" fmla="*/ 2147483647 h 581"/>
                <a:gd name="T70" fmla="*/ 2147483647 w 269"/>
                <a:gd name="T71" fmla="*/ 2147483647 h 581"/>
                <a:gd name="T72" fmla="*/ 2147483647 w 269"/>
                <a:gd name="T73" fmla="*/ 2147483647 h 581"/>
                <a:gd name="T74" fmla="*/ 2147483647 w 269"/>
                <a:gd name="T75" fmla="*/ 2147483647 h 581"/>
                <a:gd name="T76" fmla="*/ 2147483647 w 269"/>
                <a:gd name="T77" fmla="*/ 2147483647 h 581"/>
                <a:gd name="T78" fmla="*/ 2147483647 w 269"/>
                <a:gd name="T79" fmla="*/ 2147483647 h 581"/>
                <a:gd name="T80" fmla="*/ 2147483647 w 269"/>
                <a:gd name="T81" fmla="*/ 2147483647 h 581"/>
                <a:gd name="T82" fmla="*/ 2147483647 w 269"/>
                <a:gd name="T83" fmla="*/ 2147483647 h 581"/>
                <a:gd name="T84" fmla="*/ 2147483647 w 269"/>
                <a:gd name="T85" fmla="*/ 2147483647 h 581"/>
                <a:gd name="T86" fmla="*/ 2147483647 w 269"/>
                <a:gd name="T87" fmla="*/ 2147483647 h 581"/>
                <a:gd name="T88" fmla="*/ 2147483647 w 269"/>
                <a:gd name="T89" fmla="*/ 2147483647 h 581"/>
                <a:gd name="T90" fmla="*/ 2147483647 w 269"/>
                <a:gd name="T91" fmla="*/ 2147483647 h 581"/>
                <a:gd name="T92" fmla="*/ 2147483647 w 269"/>
                <a:gd name="T93" fmla="*/ 2147483647 h 581"/>
                <a:gd name="T94" fmla="*/ 2147483647 w 269"/>
                <a:gd name="T95" fmla="*/ 2147483647 h 581"/>
                <a:gd name="T96" fmla="*/ 2147483647 w 269"/>
                <a:gd name="T97" fmla="*/ 2147483647 h 581"/>
                <a:gd name="T98" fmla="*/ 2147483647 w 269"/>
                <a:gd name="T99" fmla="*/ 2147483647 h 581"/>
                <a:gd name="T100" fmla="*/ 2147483647 w 269"/>
                <a:gd name="T101" fmla="*/ 2147483647 h 581"/>
                <a:gd name="T102" fmla="*/ 2147483647 w 269"/>
                <a:gd name="T103" fmla="*/ 2147483647 h 581"/>
                <a:gd name="T104" fmla="*/ 2147483647 w 269"/>
                <a:gd name="T105" fmla="*/ 2147483647 h 581"/>
                <a:gd name="T106" fmla="*/ 2147483647 w 269"/>
                <a:gd name="T107" fmla="*/ 0 h 5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69"/>
                <a:gd name="T163" fmla="*/ 0 h 581"/>
                <a:gd name="T164" fmla="*/ 269 w 269"/>
                <a:gd name="T165" fmla="*/ 581 h 581"/>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69" h="581">
                  <a:moveTo>
                    <a:pt x="0" y="581"/>
                  </a:moveTo>
                  <a:lnTo>
                    <a:pt x="1" y="572"/>
                  </a:lnTo>
                  <a:lnTo>
                    <a:pt x="2" y="563"/>
                  </a:lnTo>
                  <a:lnTo>
                    <a:pt x="3" y="555"/>
                  </a:lnTo>
                  <a:lnTo>
                    <a:pt x="4" y="548"/>
                  </a:lnTo>
                  <a:lnTo>
                    <a:pt x="5" y="540"/>
                  </a:lnTo>
                  <a:lnTo>
                    <a:pt x="6" y="534"/>
                  </a:lnTo>
                  <a:lnTo>
                    <a:pt x="7" y="527"/>
                  </a:lnTo>
                  <a:lnTo>
                    <a:pt x="8" y="521"/>
                  </a:lnTo>
                  <a:lnTo>
                    <a:pt x="9" y="515"/>
                  </a:lnTo>
                  <a:lnTo>
                    <a:pt x="10" y="510"/>
                  </a:lnTo>
                  <a:lnTo>
                    <a:pt x="11" y="504"/>
                  </a:lnTo>
                  <a:lnTo>
                    <a:pt x="12" y="499"/>
                  </a:lnTo>
                  <a:lnTo>
                    <a:pt x="13" y="495"/>
                  </a:lnTo>
                  <a:lnTo>
                    <a:pt x="14" y="490"/>
                  </a:lnTo>
                  <a:lnTo>
                    <a:pt x="15" y="486"/>
                  </a:lnTo>
                  <a:lnTo>
                    <a:pt x="16" y="481"/>
                  </a:lnTo>
                  <a:lnTo>
                    <a:pt x="17" y="477"/>
                  </a:lnTo>
                  <a:lnTo>
                    <a:pt x="18" y="473"/>
                  </a:lnTo>
                  <a:lnTo>
                    <a:pt x="19" y="470"/>
                  </a:lnTo>
                  <a:lnTo>
                    <a:pt x="20" y="466"/>
                  </a:lnTo>
                  <a:lnTo>
                    <a:pt x="21" y="463"/>
                  </a:lnTo>
                  <a:lnTo>
                    <a:pt x="22" y="459"/>
                  </a:lnTo>
                  <a:lnTo>
                    <a:pt x="23" y="456"/>
                  </a:lnTo>
                  <a:lnTo>
                    <a:pt x="24" y="453"/>
                  </a:lnTo>
                  <a:lnTo>
                    <a:pt x="25" y="450"/>
                  </a:lnTo>
                  <a:lnTo>
                    <a:pt x="26" y="447"/>
                  </a:lnTo>
                  <a:lnTo>
                    <a:pt x="27" y="444"/>
                  </a:lnTo>
                  <a:lnTo>
                    <a:pt x="28" y="441"/>
                  </a:lnTo>
                  <a:lnTo>
                    <a:pt x="29" y="439"/>
                  </a:lnTo>
                  <a:lnTo>
                    <a:pt x="30" y="436"/>
                  </a:lnTo>
                  <a:lnTo>
                    <a:pt x="31" y="434"/>
                  </a:lnTo>
                  <a:lnTo>
                    <a:pt x="32" y="431"/>
                  </a:lnTo>
                  <a:lnTo>
                    <a:pt x="33" y="429"/>
                  </a:lnTo>
                  <a:lnTo>
                    <a:pt x="34" y="427"/>
                  </a:lnTo>
                  <a:lnTo>
                    <a:pt x="35" y="424"/>
                  </a:lnTo>
                  <a:lnTo>
                    <a:pt x="36" y="422"/>
                  </a:lnTo>
                  <a:lnTo>
                    <a:pt x="37" y="420"/>
                  </a:lnTo>
                  <a:lnTo>
                    <a:pt x="38" y="418"/>
                  </a:lnTo>
                  <a:lnTo>
                    <a:pt x="39" y="416"/>
                  </a:lnTo>
                  <a:lnTo>
                    <a:pt x="40" y="414"/>
                  </a:lnTo>
                  <a:lnTo>
                    <a:pt x="41" y="412"/>
                  </a:lnTo>
                  <a:lnTo>
                    <a:pt x="42" y="410"/>
                  </a:lnTo>
                  <a:lnTo>
                    <a:pt x="43" y="408"/>
                  </a:lnTo>
                  <a:lnTo>
                    <a:pt x="44" y="407"/>
                  </a:lnTo>
                  <a:lnTo>
                    <a:pt x="45" y="405"/>
                  </a:lnTo>
                  <a:lnTo>
                    <a:pt x="46" y="402"/>
                  </a:lnTo>
                  <a:lnTo>
                    <a:pt x="48" y="400"/>
                  </a:lnTo>
                  <a:lnTo>
                    <a:pt x="49" y="398"/>
                  </a:lnTo>
                  <a:lnTo>
                    <a:pt x="51" y="395"/>
                  </a:lnTo>
                  <a:lnTo>
                    <a:pt x="52" y="393"/>
                  </a:lnTo>
                  <a:lnTo>
                    <a:pt x="54" y="391"/>
                  </a:lnTo>
                  <a:lnTo>
                    <a:pt x="55" y="389"/>
                  </a:lnTo>
                  <a:lnTo>
                    <a:pt x="57" y="387"/>
                  </a:lnTo>
                  <a:lnTo>
                    <a:pt x="58" y="385"/>
                  </a:lnTo>
                  <a:lnTo>
                    <a:pt x="60" y="383"/>
                  </a:lnTo>
                  <a:lnTo>
                    <a:pt x="61" y="381"/>
                  </a:lnTo>
                  <a:lnTo>
                    <a:pt x="63" y="379"/>
                  </a:lnTo>
                  <a:lnTo>
                    <a:pt x="64" y="377"/>
                  </a:lnTo>
                  <a:lnTo>
                    <a:pt x="66" y="375"/>
                  </a:lnTo>
                  <a:lnTo>
                    <a:pt x="67" y="373"/>
                  </a:lnTo>
                  <a:lnTo>
                    <a:pt x="69" y="372"/>
                  </a:lnTo>
                  <a:lnTo>
                    <a:pt x="70" y="370"/>
                  </a:lnTo>
                  <a:lnTo>
                    <a:pt x="72" y="368"/>
                  </a:lnTo>
                  <a:lnTo>
                    <a:pt x="73" y="367"/>
                  </a:lnTo>
                  <a:lnTo>
                    <a:pt x="75" y="365"/>
                  </a:lnTo>
                  <a:lnTo>
                    <a:pt x="76" y="364"/>
                  </a:lnTo>
                  <a:lnTo>
                    <a:pt x="78" y="362"/>
                  </a:lnTo>
                  <a:lnTo>
                    <a:pt x="79" y="361"/>
                  </a:lnTo>
                  <a:lnTo>
                    <a:pt x="81" y="359"/>
                  </a:lnTo>
                  <a:lnTo>
                    <a:pt x="82" y="358"/>
                  </a:lnTo>
                  <a:lnTo>
                    <a:pt x="84" y="356"/>
                  </a:lnTo>
                  <a:lnTo>
                    <a:pt x="85" y="355"/>
                  </a:lnTo>
                  <a:lnTo>
                    <a:pt x="87" y="353"/>
                  </a:lnTo>
                  <a:lnTo>
                    <a:pt x="88" y="352"/>
                  </a:lnTo>
                  <a:lnTo>
                    <a:pt x="90" y="351"/>
                  </a:lnTo>
                  <a:lnTo>
                    <a:pt x="91" y="349"/>
                  </a:lnTo>
                  <a:lnTo>
                    <a:pt x="93" y="347"/>
                  </a:lnTo>
                  <a:lnTo>
                    <a:pt x="96" y="346"/>
                  </a:lnTo>
                  <a:lnTo>
                    <a:pt x="98" y="344"/>
                  </a:lnTo>
                  <a:lnTo>
                    <a:pt x="100" y="342"/>
                  </a:lnTo>
                  <a:lnTo>
                    <a:pt x="102" y="340"/>
                  </a:lnTo>
                  <a:lnTo>
                    <a:pt x="105" y="338"/>
                  </a:lnTo>
                  <a:lnTo>
                    <a:pt x="107" y="336"/>
                  </a:lnTo>
                  <a:lnTo>
                    <a:pt x="109" y="334"/>
                  </a:lnTo>
                  <a:lnTo>
                    <a:pt x="111" y="333"/>
                  </a:lnTo>
                  <a:lnTo>
                    <a:pt x="114" y="331"/>
                  </a:lnTo>
                  <a:lnTo>
                    <a:pt x="116" y="329"/>
                  </a:lnTo>
                  <a:lnTo>
                    <a:pt x="118" y="327"/>
                  </a:lnTo>
                  <a:lnTo>
                    <a:pt x="120" y="326"/>
                  </a:lnTo>
                  <a:lnTo>
                    <a:pt x="123" y="324"/>
                  </a:lnTo>
                  <a:lnTo>
                    <a:pt x="125" y="322"/>
                  </a:lnTo>
                  <a:lnTo>
                    <a:pt x="127" y="321"/>
                  </a:lnTo>
                  <a:lnTo>
                    <a:pt x="129" y="319"/>
                  </a:lnTo>
                  <a:lnTo>
                    <a:pt x="132" y="317"/>
                  </a:lnTo>
                  <a:lnTo>
                    <a:pt x="134" y="316"/>
                  </a:lnTo>
                  <a:lnTo>
                    <a:pt x="136" y="314"/>
                  </a:lnTo>
                  <a:lnTo>
                    <a:pt x="138" y="312"/>
                  </a:lnTo>
                  <a:lnTo>
                    <a:pt x="141" y="310"/>
                  </a:lnTo>
                  <a:lnTo>
                    <a:pt x="143" y="309"/>
                  </a:lnTo>
                  <a:lnTo>
                    <a:pt x="145" y="307"/>
                  </a:lnTo>
                  <a:lnTo>
                    <a:pt x="147" y="305"/>
                  </a:lnTo>
                  <a:lnTo>
                    <a:pt x="150" y="304"/>
                  </a:lnTo>
                  <a:lnTo>
                    <a:pt x="152" y="302"/>
                  </a:lnTo>
                  <a:lnTo>
                    <a:pt x="154" y="300"/>
                  </a:lnTo>
                  <a:lnTo>
                    <a:pt x="156" y="298"/>
                  </a:lnTo>
                  <a:lnTo>
                    <a:pt x="159" y="296"/>
                  </a:lnTo>
                  <a:lnTo>
                    <a:pt x="161" y="295"/>
                  </a:lnTo>
                  <a:lnTo>
                    <a:pt x="163" y="293"/>
                  </a:lnTo>
                  <a:lnTo>
                    <a:pt x="165" y="291"/>
                  </a:lnTo>
                  <a:lnTo>
                    <a:pt x="168" y="289"/>
                  </a:lnTo>
                  <a:lnTo>
                    <a:pt x="170" y="287"/>
                  </a:lnTo>
                  <a:lnTo>
                    <a:pt x="172" y="285"/>
                  </a:lnTo>
                  <a:lnTo>
                    <a:pt x="174" y="283"/>
                  </a:lnTo>
                  <a:lnTo>
                    <a:pt x="177" y="281"/>
                  </a:lnTo>
                  <a:lnTo>
                    <a:pt x="179" y="279"/>
                  </a:lnTo>
                  <a:lnTo>
                    <a:pt x="181" y="277"/>
                  </a:lnTo>
                  <a:lnTo>
                    <a:pt x="183" y="275"/>
                  </a:lnTo>
                  <a:lnTo>
                    <a:pt x="186" y="272"/>
                  </a:lnTo>
                  <a:lnTo>
                    <a:pt x="188" y="270"/>
                  </a:lnTo>
                  <a:lnTo>
                    <a:pt x="190" y="268"/>
                  </a:lnTo>
                  <a:lnTo>
                    <a:pt x="192" y="265"/>
                  </a:lnTo>
                  <a:lnTo>
                    <a:pt x="195" y="263"/>
                  </a:lnTo>
                  <a:lnTo>
                    <a:pt x="197" y="260"/>
                  </a:lnTo>
                  <a:lnTo>
                    <a:pt x="199" y="258"/>
                  </a:lnTo>
                  <a:lnTo>
                    <a:pt x="201" y="255"/>
                  </a:lnTo>
                  <a:lnTo>
                    <a:pt x="204" y="252"/>
                  </a:lnTo>
                  <a:lnTo>
                    <a:pt x="206" y="249"/>
                  </a:lnTo>
                  <a:lnTo>
                    <a:pt x="208" y="246"/>
                  </a:lnTo>
                  <a:lnTo>
                    <a:pt x="210" y="243"/>
                  </a:lnTo>
                  <a:lnTo>
                    <a:pt x="213" y="240"/>
                  </a:lnTo>
                  <a:lnTo>
                    <a:pt x="215" y="236"/>
                  </a:lnTo>
                  <a:lnTo>
                    <a:pt x="217" y="233"/>
                  </a:lnTo>
                  <a:lnTo>
                    <a:pt x="219" y="229"/>
                  </a:lnTo>
                  <a:lnTo>
                    <a:pt x="222" y="225"/>
                  </a:lnTo>
                  <a:lnTo>
                    <a:pt x="224" y="221"/>
                  </a:lnTo>
                  <a:lnTo>
                    <a:pt x="226" y="216"/>
                  </a:lnTo>
                  <a:lnTo>
                    <a:pt x="228" y="211"/>
                  </a:lnTo>
                  <a:lnTo>
                    <a:pt x="231" y="206"/>
                  </a:lnTo>
                  <a:lnTo>
                    <a:pt x="233" y="201"/>
                  </a:lnTo>
                  <a:lnTo>
                    <a:pt x="235" y="196"/>
                  </a:lnTo>
                  <a:lnTo>
                    <a:pt x="237" y="189"/>
                  </a:lnTo>
                  <a:lnTo>
                    <a:pt x="240" y="183"/>
                  </a:lnTo>
                  <a:lnTo>
                    <a:pt x="242" y="176"/>
                  </a:lnTo>
                  <a:lnTo>
                    <a:pt x="244" y="168"/>
                  </a:lnTo>
                  <a:lnTo>
                    <a:pt x="246" y="160"/>
                  </a:lnTo>
                  <a:lnTo>
                    <a:pt x="249" y="151"/>
                  </a:lnTo>
                  <a:lnTo>
                    <a:pt x="251" y="141"/>
                  </a:lnTo>
                  <a:lnTo>
                    <a:pt x="253" y="130"/>
                  </a:lnTo>
                  <a:lnTo>
                    <a:pt x="255" y="118"/>
                  </a:lnTo>
                  <a:lnTo>
                    <a:pt x="258" y="104"/>
                  </a:lnTo>
                  <a:lnTo>
                    <a:pt x="259" y="97"/>
                  </a:lnTo>
                  <a:lnTo>
                    <a:pt x="260" y="89"/>
                  </a:lnTo>
                  <a:lnTo>
                    <a:pt x="261" y="80"/>
                  </a:lnTo>
                  <a:lnTo>
                    <a:pt x="262" y="71"/>
                  </a:lnTo>
                  <a:lnTo>
                    <a:pt x="263" y="61"/>
                  </a:lnTo>
                  <a:lnTo>
                    <a:pt x="264" y="51"/>
                  </a:lnTo>
                  <a:lnTo>
                    <a:pt x="265" y="40"/>
                  </a:lnTo>
                  <a:lnTo>
                    <a:pt x="267" y="28"/>
                  </a:lnTo>
                  <a:lnTo>
                    <a:pt x="268" y="14"/>
                  </a:lnTo>
                  <a:lnTo>
                    <a:pt x="268" y="7"/>
                  </a:lnTo>
                  <a:lnTo>
                    <a:pt x="26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113" name="Group 411">
            <a:extLst>
              <a:ext uri="{FF2B5EF4-FFF2-40B4-BE49-F238E27FC236}">
                <a16:creationId xmlns:a16="http://schemas.microsoft.com/office/drawing/2014/main" id="{50C0A9E0-58C8-450A-803E-F7D86ED6F2EC}"/>
              </a:ext>
            </a:extLst>
          </p:cNvPr>
          <p:cNvGrpSpPr>
            <a:grpSpLocks/>
          </p:cNvGrpSpPr>
          <p:nvPr/>
        </p:nvGrpSpPr>
        <p:grpSpPr bwMode="auto">
          <a:xfrm>
            <a:off x="6314108" y="3068959"/>
            <a:ext cx="1589088" cy="3659188"/>
            <a:chOff x="6503208" y="957882"/>
            <a:chExt cx="1589088" cy="3659188"/>
          </a:xfrm>
        </p:grpSpPr>
        <p:sp>
          <p:nvSpPr>
            <p:cNvPr id="114" name="Freeform 366">
              <a:extLst>
                <a:ext uri="{FF2B5EF4-FFF2-40B4-BE49-F238E27FC236}">
                  <a16:creationId xmlns:a16="http://schemas.microsoft.com/office/drawing/2014/main" id="{B2BEBA02-3FE9-4F3C-AB33-67821367F819}"/>
                </a:ext>
              </a:extLst>
            </p:cNvPr>
            <p:cNvSpPr>
              <a:spLocks/>
            </p:cNvSpPr>
            <p:nvPr/>
          </p:nvSpPr>
          <p:spPr bwMode="auto">
            <a:xfrm>
              <a:off x="6503208" y="4332907"/>
              <a:ext cx="28575" cy="284163"/>
            </a:xfrm>
            <a:custGeom>
              <a:avLst/>
              <a:gdLst>
                <a:gd name="T0" fmla="*/ 2147483647 w 5"/>
                <a:gd name="T1" fmla="*/ 0 h 49"/>
                <a:gd name="T2" fmla="*/ 2147483647 w 5"/>
                <a:gd name="T3" fmla="*/ 2147483647 h 49"/>
                <a:gd name="T4" fmla="*/ 2147483647 w 5"/>
                <a:gd name="T5" fmla="*/ 2147483647 h 49"/>
                <a:gd name="T6" fmla="*/ 2147483647 w 5"/>
                <a:gd name="T7" fmla="*/ 2147483647 h 49"/>
                <a:gd name="T8" fmla="*/ 2147483647 w 5"/>
                <a:gd name="T9" fmla="*/ 2147483647 h 49"/>
                <a:gd name="T10" fmla="*/ 2147483647 w 5"/>
                <a:gd name="T11" fmla="*/ 2147483647 h 49"/>
                <a:gd name="T12" fmla="*/ 2147483647 w 5"/>
                <a:gd name="T13" fmla="*/ 2147483647 h 49"/>
                <a:gd name="T14" fmla="*/ 2147483647 w 5"/>
                <a:gd name="T15" fmla="*/ 2147483647 h 49"/>
                <a:gd name="T16" fmla="*/ 0 w 5"/>
                <a:gd name="T17" fmla="*/ 2147483647 h 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
                <a:gd name="T28" fmla="*/ 0 h 49"/>
                <a:gd name="T29" fmla="*/ 5 w 5"/>
                <a:gd name="T30" fmla="*/ 49 h 4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 h="49">
                  <a:moveTo>
                    <a:pt x="5" y="0"/>
                  </a:moveTo>
                  <a:lnTo>
                    <a:pt x="4" y="5"/>
                  </a:lnTo>
                  <a:lnTo>
                    <a:pt x="4" y="11"/>
                  </a:lnTo>
                  <a:lnTo>
                    <a:pt x="3" y="17"/>
                  </a:lnTo>
                  <a:lnTo>
                    <a:pt x="3" y="23"/>
                  </a:lnTo>
                  <a:lnTo>
                    <a:pt x="2" y="29"/>
                  </a:lnTo>
                  <a:lnTo>
                    <a:pt x="1" y="36"/>
                  </a:lnTo>
                  <a:lnTo>
                    <a:pt x="1" y="43"/>
                  </a:lnTo>
                  <a:lnTo>
                    <a:pt x="0" y="49"/>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15" name="Freeform 367">
              <a:extLst>
                <a:ext uri="{FF2B5EF4-FFF2-40B4-BE49-F238E27FC236}">
                  <a16:creationId xmlns:a16="http://schemas.microsoft.com/office/drawing/2014/main" id="{5C102C26-2FE7-4CE6-9A0B-775BA7FA0E66}"/>
                </a:ext>
              </a:extLst>
            </p:cNvPr>
            <p:cNvSpPr>
              <a:spLocks/>
            </p:cNvSpPr>
            <p:nvPr/>
          </p:nvSpPr>
          <p:spPr bwMode="auto">
            <a:xfrm>
              <a:off x="6531783" y="957882"/>
              <a:ext cx="1560513" cy="3375025"/>
            </a:xfrm>
            <a:custGeom>
              <a:avLst/>
              <a:gdLst>
                <a:gd name="T0" fmla="*/ 2147483647 w 269"/>
                <a:gd name="T1" fmla="*/ 2147483647 h 582"/>
                <a:gd name="T2" fmla="*/ 2147483647 w 269"/>
                <a:gd name="T3" fmla="*/ 2147483647 h 582"/>
                <a:gd name="T4" fmla="*/ 2147483647 w 269"/>
                <a:gd name="T5" fmla="*/ 2147483647 h 582"/>
                <a:gd name="T6" fmla="*/ 2147483647 w 269"/>
                <a:gd name="T7" fmla="*/ 2147483647 h 582"/>
                <a:gd name="T8" fmla="*/ 2147483647 w 269"/>
                <a:gd name="T9" fmla="*/ 2147483647 h 582"/>
                <a:gd name="T10" fmla="*/ 2147483647 w 269"/>
                <a:gd name="T11" fmla="*/ 2147483647 h 582"/>
                <a:gd name="T12" fmla="*/ 2147483647 w 269"/>
                <a:gd name="T13" fmla="*/ 2147483647 h 582"/>
                <a:gd name="T14" fmla="*/ 2147483647 w 269"/>
                <a:gd name="T15" fmla="*/ 2147483647 h 582"/>
                <a:gd name="T16" fmla="*/ 2147483647 w 269"/>
                <a:gd name="T17" fmla="*/ 2147483647 h 582"/>
                <a:gd name="T18" fmla="*/ 2147483647 w 269"/>
                <a:gd name="T19" fmla="*/ 2147483647 h 582"/>
                <a:gd name="T20" fmla="*/ 2147483647 w 269"/>
                <a:gd name="T21" fmla="*/ 2147483647 h 582"/>
                <a:gd name="T22" fmla="*/ 2147483647 w 269"/>
                <a:gd name="T23" fmla="*/ 2147483647 h 582"/>
                <a:gd name="T24" fmla="*/ 2147483647 w 269"/>
                <a:gd name="T25" fmla="*/ 2147483647 h 582"/>
                <a:gd name="T26" fmla="*/ 2147483647 w 269"/>
                <a:gd name="T27" fmla="*/ 2147483647 h 582"/>
                <a:gd name="T28" fmla="*/ 2147483647 w 269"/>
                <a:gd name="T29" fmla="*/ 2147483647 h 582"/>
                <a:gd name="T30" fmla="*/ 2147483647 w 269"/>
                <a:gd name="T31" fmla="*/ 2147483647 h 582"/>
                <a:gd name="T32" fmla="*/ 2147483647 w 269"/>
                <a:gd name="T33" fmla="*/ 2147483647 h 582"/>
                <a:gd name="T34" fmla="*/ 2147483647 w 269"/>
                <a:gd name="T35" fmla="*/ 2147483647 h 582"/>
                <a:gd name="T36" fmla="*/ 2147483647 w 269"/>
                <a:gd name="T37" fmla="*/ 2147483647 h 582"/>
                <a:gd name="T38" fmla="*/ 2147483647 w 269"/>
                <a:gd name="T39" fmla="*/ 2147483647 h 582"/>
                <a:gd name="T40" fmla="*/ 2147483647 w 269"/>
                <a:gd name="T41" fmla="*/ 2147483647 h 582"/>
                <a:gd name="T42" fmla="*/ 2147483647 w 269"/>
                <a:gd name="T43" fmla="*/ 2147483647 h 582"/>
                <a:gd name="T44" fmla="*/ 2147483647 w 269"/>
                <a:gd name="T45" fmla="*/ 2147483647 h 582"/>
                <a:gd name="T46" fmla="*/ 2147483647 w 269"/>
                <a:gd name="T47" fmla="*/ 2147483647 h 582"/>
                <a:gd name="T48" fmla="*/ 2147483647 w 269"/>
                <a:gd name="T49" fmla="*/ 2147483647 h 582"/>
                <a:gd name="T50" fmla="*/ 2147483647 w 269"/>
                <a:gd name="T51" fmla="*/ 2147483647 h 582"/>
                <a:gd name="T52" fmla="*/ 2147483647 w 269"/>
                <a:gd name="T53" fmla="*/ 2147483647 h 582"/>
                <a:gd name="T54" fmla="*/ 2147483647 w 269"/>
                <a:gd name="T55" fmla="*/ 2147483647 h 582"/>
                <a:gd name="T56" fmla="*/ 2147483647 w 269"/>
                <a:gd name="T57" fmla="*/ 2147483647 h 582"/>
                <a:gd name="T58" fmla="*/ 2147483647 w 269"/>
                <a:gd name="T59" fmla="*/ 2147483647 h 582"/>
                <a:gd name="T60" fmla="*/ 2147483647 w 269"/>
                <a:gd name="T61" fmla="*/ 2147483647 h 582"/>
                <a:gd name="T62" fmla="*/ 2147483647 w 269"/>
                <a:gd name="T63" fmla="*/ 2147483647 h 582"/>
                <a:gd name="T64" fmla="*/ 2147483647 w 269"/>
                <a:gd name="T65" fmla="*/ 2147483647 h 582"/>
                <a:gd name="T66" fmla="*/ 2147483647 w 269"/>
                <a:gd name="T67" fmla="*/ 2147483647 h 582"/>
                <a:gd name="T68" fmla="*/ 2147483647 w 269"/>
                <a:gd name="T69" fmla="*/ 2147483647 h 582"/>
                <a:gd name="T70" fmla="*/ 2147483647 w 269"/>
                <a:gd name="T71" fmla="*/ 2147483647 h 582"/>
                <a:gd name="T72" fmla="*/ 2147483647 w 269"/>
                <a:gd name="T73" fmla="*/ 2147483647 h 582"/>
                <a:gd name="T74" fmla="*/ 2147483647 w 269"/>
                <a:gd name="T75" fmla="*/ 2147483647 h 582"/>
                <a:gd name="T76" fmla="*/ 2147483647 w 269"/>
                <a:gd name="T77" fmla="*/ 2147483647 h 582"/>
                <a:gd name="T78" fmla="*/ 2147483647 w 269"/>
                <a:gd name="T79" fmla="*/ 2147483647 h 582"/>
                <a:gd name="T80" fmla="*/ 2147483647 w 269"/>
                <a:gd name="T81" fmla="*/ 2147483647 h 582"/>
                <a:gd name="T82" fmla="*/ 2147483647 w 269"/>
                <a:gd name="T83" fmla="*/ 2147483647 h 582"/>
                <a:gd name="T84" fmla="*/ 2147483647 w 269"/>
                <a:gd name="T85" fmla="*/ 2147483647 h 582"/>
                <a:gd name="T86" fmla="*/ 2147483647 w 269"/>
                <a:gd name="T87" fmla="*/ 2147483647 h 582"/>
                <a:gd name="T88" fmla="*/ 2147483647 w 269"/>
                <a:gd name="T89" fmla="*/ 2147483647 h 582"/>
                <a:gd name="T90" fmla="*/ 2147483647 w 269"/>
                <a:gd name="T91" fmla="*/ 2147483647 h 582"/>
                <a:gd name="T92" fmla="*/ 2147483647 w 269"/>
                <a:gd name="T93" fmla="*/ 2147483647 h 582"/>
                <a:gd name="T94" fmla="*/ 2147483647 w 269"/>
                <a:gd name="T95" fmla="*/ 2147483647 h 582"/>
                <a:gd name="T96" fmla="*/ 2147483647 w 269"/>
                <a:gd name="T97" fmla="*/ 2147483647 h 582"/>
                <a:gd name="T98" fmla="*/ 2147483647 w 269"/>
                <a:gd name="T99" fmla="*/ 2147483647 h 582"/>
                <a:gd name="T100" fmla="*/ 2147483647 w 269"/>
                <a:gd name="T101" fmla="*/ 2147483647 h 582"/>
                <a:gd name="T102" fmla="*/ 2147483647 w 269"/>
                <a:gd name="T103" fmla="*/ 2147483647 h 582"/>
                <a:gd name="T104" fmla="*/ 2147483647 w 269"/>
                <a:gd name="T105" fmla="*/ 2147483647 h 582"/>
                <a:gd name="T106" fmla="*/ 2147483647 w 269"/>
                <a:gd name="T107" fmla="*/ 0 h 58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69"/>
                <a:gd name="T163" fmla="*/ 0 h 582"/>
                <a:gd name="T164" fmla="*/ 269 w 269"/>
                <a:gd name="T165" fmla="*/ 582 h 58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69" h="582">
                  <a:moveTo>
                    <a:pt x="0" y="582"/>
                  </a:moveTo>
                  <a:lnTo>
                    <a:pt x="1" y="572"/>
                  </a:lnTo>
                  <a:lnTo>
                    <a:pt x="2" y="564"/>
                  </a:lnTo>
                  <a:lnTo>
                    <a:pt x="3" y="556"/>
                  </a:lnTo>
                  <a:lnTo>
                    <a:pt x="4" y="548"/>
                  </a:lnTo>
                  <a:lnTo>
                    <a:pt x="5" y="541"/>
                  </a:lnTo>
                  <a:lnTo>
                    <a:pt x="6" y="534"/>
                  </a:lnTo>
                  <a:lnTo>
                    <a:pt x="7" y="527"/>
                  </a:lnTo>
                  <a:lnTo>
                    <a:pt x="8" y="521"/>
                  </a:lnTo>
                  <a:lnTo>
                    <a:pt x="9" y="515"/>
                  </a:lnTo>
                  <a:lnTo>
                    <a:pt x="10" y="510"/>
                  </a:lnTo>
                  <a:lnTo>
                    <a:pt x="11" y="505"/>
                  </a:lnTo>
                  <a:lnTo>
                    <a:pt x="12" y="500"/>
                  </a:lnTo>
                  <a:lnTo>
                    <a:pt x="13" y="495"/>
                  </a:lnTo>
                  <a:lnTo>
                    <a:pt x="14" y="490"/>
                  </a:lnTo>
                  <a:lnTo>
                    <a:pt x="15" y="486"/>
                  </a:lnTo>
                  <a:lnTo>
                    <a:pt x="16" y="481"/>
                  </a:lnTo>
                  <a:lnTo>
                    <a:pt x="17" y="477"/>
                  </a:lnTo>
                  <a:lnTo>
                    <a:pt x="18" y="473"/>
                  </a:lnTo>
                  <a:lnTo>
                    <a:pt x="19" y="470"/>
                  </a:lnTo>
                  <a:lnTo>
                    <a:pt x="20" y="466"/>
                  </a:lnTo>
                  <a:lnTo>
                    <a:pt x="21" y="463"/>
                  </a:lnTo>
                  <a:lnTo>
                    <a:pt x="22" y="459"/>
                  </a:lnTo>
                  <a:lnTo>
                    <a:pt x="23" y="456"/>
                  </a:lnTo>
                  <a:lnTo>
                    <a:pt x="24" y="453"/>
                  </a:lnTo>
                  <a:lnTo>
                    <a:pt x="25" y="450"/>
                  </a:lnTo>
                  <a:lnTo>
                    <a:pt x="26" y="447"/>
                  </a:lnTo>
                  <a:lnTo>
                    <a:pt x="27" y="444"/>
                  </a:lnTo>
                  <a:lnTo>
                    <a:pt x="28" y="441"/>
                  </a:lnTo>
                  <a:lnTo>
                    <a:pt x="29" y="439"/>
                  </a:lnTo>
                  <a:lnTo>
                    <a:pt x="30" y="436"/>
                  </a:lnTo>
                  <a:lnTo>
                    <a:pt x="31" y="434"/>
                  </a:lnTo>
                  <a:lnTo>
                    <a:pt x="32" y="431"/>
                  </a:lnTo>
                  <a:lnTo>
                    <a:pt x="33" y="429"/>
                  </a:lnTo>
                  <a:lnTo>
                    <a:pt x="34" y="427"/>
                  </a:lnTo>
                  <a:lnTo>
                    <a:pt x="35" y="424"/>
                  </a:lnTo>
                  <a:lnTo>
                    <a:pt x="36" y="422"/>
                  </a:lnTo>
                  <a:lnTo>
                    <a:pt x="37" y="420"/>
                  </a:lnTo>
                  <a:lnTo>
                    <a:pt x="38" y="418"/>
                  </a:lnTo>
                  <a:lnTo>
                    <a:pt x="39" y="416"/>
                  </a:lnTo>
                  <a:lnTo>
                    <a:pt x="40" y="414"/>
                  </a:lnTo>
                  <a:lnTo>
                    <a:pt x="41" y="412"/>
                  </a:lnTo>
                  <a:lnTo>
                    <a:pt x="42" y="410"/>
                  </a:lnTo>
                  <a:lnTo>
                    <a:pt x="43" y="408"/>
                  </a:lnTo>
                  <a:lnTo>
                    <a:pt x="44" y="407"/>
                  </a:lnTo>
                  <a:lnTo>
                    <a:pt x="45" y="405"/>
                  </a:lnTo>
                  <a:lnTo>
                    <a:pt x="46" y="402"/>
                  </a:lnTo>
                  <a:lnTo>
                    <a:pt x="48" y="400"/>
                  </a:lnTo>
                  <a:lnTo>
                    <a:pt x="49" y="398"/>
                  </a:lnTo>
                  <a:lnTo>
                    <a:pt x="51" y="395"/>
                  </a:lnTo>
                  <a:lnTo>
                    <a:pt x="52" y="393"/>
                  </a:lnTo>
                  <a:lnTo>
                    <a:pt x="54" y="391"/>
                  </a:lnTo>
                  <a:lnTo>
                    <a:pt x="55" y="389"/>
                  </a:lnTo>
                  <a:lnTo>
                    <a:pt x="57" y="387"/>
                  </a:lnTo>
                  <a:lnTo>
                    <a:pt x="58" y="385"/>
                  </a:lnTo>
                  <a:lnTo>
                    <a:pt x="60" y="383"/>
                  </a:lnTo>
                  <a:lnTo>
                    <a:pt x="61" y="381"/>
                  </a:lnTo>
                  <a:lnTo>
                    <a:pt x="63" y="379"/>
                  </a:lnTo>
                  <a:lnTo>
                    <a:pt x="64" y="377"/>
                  </a:lnTo>
                  <a:lnTo>
                    <a:pt x="66" y="375"/>
                  </a:lnTo>
                  <a:lnTo>
                    <a:pt x="67" y="373"/>
                  </a:lnTo>
                  <a:lnTo>
                    <a:pt x="69" y="372"/>
                  </a:lnTo>
                  <a:lnTo>
                    <a:pt x="70" y="370"/>
                  </a:lnTo>
                  <a:lnTo>
                    <a:pt x="72" y="368"/>
                  </a:lnTo>
                  <a:lnTo>
                    <a:pt x="73" y="367"/>
                  </a:lnTo>
                  <a:lnTo>
                    <a:pt x="75" y="365"/>
                  </a:lnTo>
                  <a:lnTo>
                    <a:pt x="76" y="364"/>
                  </a:lnTo>
                  <a:lnTo>
                    <a:pt x="78" y="362"/>
                  </a:lnTo>
                  <a:lnTo>
                    <a:pt x="79" y="361"/>
                  </a:lnTo>
                  <a:lnTo>
                    <a:pt x="81" y="359"/>
                  </a:lnTo>
                  <a:lnTo>
                    <a:pt x="82" y="358"/>
                  </a:lnTo>
                  <a:lnTo>
                    <a:pt x="84" y="356"/>
                  </a:lnTo>
                  <a:lnTo>
                    <a:pt x="85" y="355"/>
                  </a:lnTo>
                  <a:lnTo>
                    <a:pt x="87" y="354"/>
                  </a:lnTo>
                  <a:lnTo>
                    <a:pt x="88" y="352"/>
                  </a:lnTo>
                  <a:lnTo>
                    <a:pt x="90" y="351"/>
                  </a:lnTo>
                  <a:lnTo>
                    <a:pt x="91" y="349"/>
                  </a:lnTo>
                  <a:lnTo>
                    <a:pt x="94" y="347"/>
                  </a:lnTo>
                  <a:lnTo>
                    <a:pt x="96" y="346"/>
                  </a:lnTo>
                  <a:lnTo>
                    <a:pt x="98" y="344"/>
                  </a:lnTo>
                  <a:lnTo>
                    <a:pt x="100" y="342"/>
                  </a:lnTo>
                  <a:lnTo>
                    <a:pt x="103" y="340"/>
                  </a:lnTo>
                  <a:lnTo>
                    <a:pt x="105" y="338"/>
                  </a:lnTo>
                  <a:lnTo>
                    <a:pt x="107" y="336"/>
                  </a:lnTo>
                  <a:lnTo>
                    <a:pt x="109" y="334"/>
                  </a:lnTo>
                  <a:lnTo>
                    <a:pt x="112" y="333"/>
                  </a:lnTo>
                  <a:lnTo>
                    <a:pt x="114" y="331"/>
                  </a:lnTo>
                  <a:lnTo>
                    <a:pt x="116" y="329"/>
                  </a:lnTo>
                  <a:lnTo>
                    <a:pt x="118" y="327"/>
                  </a:lnTo>
                  <a:lnTo>
                    <a:pt x="121" y="326"/>
                  </a:lnTo>
                  <a:lnTo>
                    <a:pt x="123" y="324"/>
                  </a:lnTo>
                  <a:lnTo>
                    <a:pt x="125" y="322"/>
                  </a:lnTo>
                  <a:lnTo>
                    <a:pt x="127" y="321"/>
                  </a:lnTo>
                  <a:lnTo>
                    <a:pt x="130" y="319"/>
                  </a:lnTo>
                  <a:lnTo>
                    <a:pt x="132" y="317"/>
                  </a:lnTo>
                  <a:lnTo>
                    <a:pt x="134" y="316"/>
                  </a:lnTo>
                  <a:lnTo>
                    <a:pt x="136" y="314"/>
                  </a:lnTo>
                  <a:lnTo>
                    <a:pt x="139" y="312"/>
                  </a:lnTo>
                  <a:lnTo>
                    <a:pt x="141" y="310"/>
                  </a:lnTo>
                  <a:lnTo>
                    <a:pt x="143" y="309"/>
                  </a:lnTo>
                  <a:lnTo>
                    <a:pt x="145" y="307"/>
                  </a:lnTo>
                  <a:lnTo>
                    <a:pt x="148" y="305"/>
                  </a:lnTo>
                  <a:lnTo>
                    <a:pt x="150" y="304"/>
                  </a:lnTo>
                  <a:lnTo>
                    <a:pt x="152" y="302"/>
                  </a:lnTo>
                  <a:lnTo>
                    <a:pt x="154" y="300"/>
                  </a:lnTo>
                  <a:lnTo>
                    <a:pt x="157" y="298"/>
                  </a:lnTo>
                  <a:lnTo>
                    <a:pt x="159" y="296"/>
                  </a:lnTo>
                  <a:lnTo>
                    <a:pt x="161" y="295"/>
                  </a:lnTo>
                  <a:lnTo>
                    <a:pt x="163" y="293"/>
                  </a:lnTo>
                  <a:lnTo>
                    <a:pt x="166" y="291"/>
                  </a:lnTo>
                  <a:lnTo>
                    <a:pt x="168" y="289"/>
                  </a:lnTo>
                  <a:lnTo>
                    <a:pt x="170" y="287"/>
                  </a:lnTo>
                  <a:lnTo>
                    <a:pt x="172" y="285"/>
                  </a:lnTo>
                  <a:lnTo>
                    <a:pt x="175" y="283"/>
                  </a:lnTo>
                  <a:lnTo>
                    <a:pt x="177" y="281"/>
                  </a:lnTo>
                  <a:lnTo>
                    <a:pt x="179" y="279"/>
                  </a:lnTo>
                  <a:lnTo>
                    <a:pt x="181" y="277"/>
                  </a:lnTo>
                  <a:lnTo>
                    <a:pt x="184" y="275"/>
                  </a:lnTo>
                  <a:lnTo>
                    <a:pt x="186" y="272"/>
                  </a:lnTo>
                  <a:lnTo>
                    <a:pt x="188" y="270"/>
                  </a:lnTo>
                  <a:lnTo>
                    <a:pt x="190" y="268"/>
                  </a:lnTo>
                  <a:lnTo>
                    <a:pt x="193" y="265"/>
                  </a:lnTo>
                  <a:lnTo>
                    <a:pt x="195" y="263"/>
                  </a:lnTo>
                  <a:lnTo>
                    <a:pt x="197" y="260"/>
                  </a:lnTo>
                  <a:lnTo>
                    <a:pt x="199" y="258"/>
                  </a:lnTo>
                  <a:lnTo>
                    <a:pt x="202" y="255"/>
                  </a:lnTo>
                  <a:lnTo>
                    <a:pt x="204" y="252"/>
                  </a:lnTo>
                  <a:lnTo>
                    <a:pt x="206" y="249"/>
                  </a:lnTo>
                  <a:lnTo>
                    <a:pt x="208" y="246"/>
                  </a:lnTo>
                  <a:lnTo>
                    <a:pt x="211" y="243"/>
                  </a:lnTo>
                  <a:lnTo>
                    <a:pt x="213" y="240"/>
                  </a:lnTo>
                  <a:lnTo>
                    <a:pt x="215" y="236"/>
                  </a:lnTo>
                  <a:lnTo>
                    <a:pt x="217" y="233"/>
                  </a:lnTo>
                  <a:lnTo>
                    <a:pt x="220" y="229"/>
                  </a:lnTo>
                  <a:lnTo>
                    <a:pt x="222" y="225"/>
                  </a:lnTo>
                  <a:lnTo>
                    <a:pt x="224" y="221"/>
                  </a:lnTo>
                  <a:lnTo>
                    <a:pt x="226" y="216"/>
                  </a:lnTo>
                  <a:lnTo>
                    <a:pt x="229" y="212"/>
                  </a:lnTo>
                  <a:lnTo>
                    <a:pt x="231" y="207"/>
                  </a:lnTo>
                  <a:lnTo>
                    <a:pt x="233" y="201"/>
                  </a:lnTo>
                  <a:lnTo>
                    <a:pt x="235" y="196"/>
                  </a:lnTo>
                  <a:lnTo>
                    <a:pt x="238" y="190"/>
                  </a:lnTo>
                  <a:lnTo>
                    <a:pt x="240" y="183"/>
                  </a:lnTo>
                  <a:lnTo>
                    <a:pt x="242" y="176"/>
                  </a:lnTo>
                  <a:lnTo>
                    <a:pt x="244" y="168"/>
                  </a:lnTo>
                  <a:lnTo>
                    <a:pt x="247" y="160"/>
                  </a:lnTo>
                  <a:lnTo>
                    <a:pt x="249" y="151"/>
                  </a:lnTo>
                  <a:lnTo>
                    <a:pt x="251" y="141"/>
                  </a:lnTo>
                  <a:lnTo>
                    <a:pt x="253" y="130"/>
                  </a:lnTo>
                  <a:lnTo>
                    <a:pt x="256" y="118"/>
                  </a:lnTo>
                  <a:lnTo>
                    <a:pt x="258" y="104"/>
                  </a:lnTo>
                  <a:lnTo>
                    <a:pt x="259" y="97"/>
                  </a:lnTo>
                  <a:lnTo>
                    <a:pt x="260" y="89"/>
                  </a:lnTo>
                  <a:lnTo>
                    <a:pt x="261" y="80"/>
                  </a:lnTo>
                  <a:lnTo>
                    <a:pt x="262" y="71"/>
                  </a:lnTo>
                  <a:lnTo>
                    <a:pt x="263" y="62"/>
                  </a:lnTo>
                  <a:lnTo>
                    <a:pt x="265" y="51"/>
                  </a:lnTo>
                  <a:lnTo>
                    <a:pt x="266" y="40"/>
                  </a:lnTo>
                  <a:lnTo>
                    <a:pt x="267" y="28"/>
                  </a:lnTo>
                  <a:lnTo>
                    <a:pt x="268" y="15"/>
                  </a:lnTo>
                  <a:lnTo>
                    <a:pt x="269" y="8"/>
                  </a:lnTo>
                  <a:lnTo>
                    <a:pt x="26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sp>
        <p:nvSpPr>
          <p:cNvPr id="116" name="Content Placeholder 2">
            <a:extLst>
              <a:ext uri="{FF2B5EF4-FFF2-40B4-BE49-F238E27FC236}">
                <a16:creationId xmlns:a16="http://schemas.microsoft.com/office/drawing/2014/main" id="{485AFE5B-BEB8-4178-A15E-D4FC7CF1E719}"/>
              </a:ext>
            </a:extLst>
          </p:cNvPr>
          <p:cNvSpPr txBox="1">
            <a:spLocks/>
          </p:cNvSpPr>
          <p:nvPr/>
        </p:nvSpPr>
        <p:spPr>
          <a:xfrm>
            <a:off x="191344" y="1484784"/>
            <a:ext cx="11089232" cy="79208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sz="2200" dirty="0"/>
              <a:t>When the terminal is pointing RIGHT (0˚ or 360˚) or LEFT (180˚), we have “X” intercepts, b/c the “Y” coordinate is zero!</a:t>
            </a:r>
          </a:p>
        </p:txBody>
      </p:sp>
      <mc:AlternateContent xmlns:mc="http://schemas.openxmlformats.org/markup-compatibility/2006">
        <mc:Choice xmlns:a14="http://schemas.microsoft.com/office/drawing/2010/main" Requires="a14">
          <p:sp>
            <p:nvSpPr>
              <p:cNvPr id="117" name="Content Placeholder 2">
                <a:extLst>
                  <a:ext uri="{FF2B5EF4-FFF2-40B4-BE49-F238E27FC236}">
                    <a16:creationId xmlns:a16="http://schemas.microsoft.com/office/drawing/2014/main" id="{B1AE7D73-61D8-4C40-9005-6490C95A9C32}"/>
                  </a:ext>
                </a:extLst>
              </p:cNvPr>
              <p:cNvSpPr txBox="1">
                <a:spLocks/>
              </p:cNvSpPr>
              <p:nvPr/>
            </p:nvSpPr>
            <p:spPr>
              <a:xfrm>
                <a:off x="191344" y="2276872"/>
                <a:ext cx="11089232" cy="792088"/>
              </a:xfrm>
              <a:prstGeom prst="rect">
                <a:avLst/>
              </a:prstGeom>
            </p:spPr>
            <p:txBody>
              <a:bodyPr vert="horz">
                <a:normAutofit lnSpcReduction="1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sz="2200" dirty="0"/>
                  <a:t>The midpoint of the “X” intercepts and Asymptote is “like” the amplitude, </a:t>
                </a:r>
                <a14:m>
                  <m:oMath xmlns:m="http://schemas.openxmlformats.org/officeDocument/2006/math">
                    <m:r>
                      <a:rPr lang="en-US" sz="2200" i="1" dirty="0" smtClean="0">
                        <a:latin typeface="Cambria Math" panose="02040503050406030204" pitchFamily="18" charset="0"/>
                      </a:rPr>
                      <m:t>𝐴</m:t>
                    </m:r>
                    <m:r>
                      <a:rPr lang="en-US" sz="2200" i="1" dirty="0" smtClean="0">
                        <a:latin typeface="Cambria Math" panose="02040503050406030204" pitchFamily="18" charset="0"/>
                      </a:rPr>
                      <m:t>=1</m:t>
                    </m:r>
                  </m:oMath>
                </a14:m>
                <a:endParaRPr lang="en-US" sz="2200" dirty="0"/>
              </a:p>
              <a:p>
                <a:r>
                  <a:rPr lang="en-US" sz="2200" dirty="0"/>
                  <a:t>Remember, </a:t>
                </a:r>
                <a:r>
                  <a:rPr lang="en-US" sz="2200" dirty="0" err="1"/>
                  <a:t>tanØ</a:t>
                </a:r>
                <a:r>
                  <a:rPr lang="en-US" sz="2200" dirty="0"/>
                  <a:t> is positive in Q1, Negative in Q2, Positive in Q3, Neg in Q4</a:t>
                </a:r>
              </a:p>
            </p:txBody>
          </p:sp>
        </mc:Choice>
        <mc:Fallback>
          <p:sp>
            <p:nvSpPr>
              <p:cNvPr id="117" name="Content Placeholder 2">
                <a:extLst>
                  <a:ext uri="{FF2B5EF4-FFF2-40B4-BE49-F238E27FC236}">
                    <a16:creationId xmlns:a16="http://schemas.microsoft.com/office/drawing/2014/main" id="{B1AE7D73-61D8-4C40-9005-6490C95A9C32}"/>
                  </a:ext>
                </a:extLst>
              </p:cNvPr>
              <p:cNvSpPr txBox="1">
                <a:spLocks noRot="1" noChangeAspect="1" noMove="1" noResize="1" noEditPoints="1" noAdjustHandles="1" noChangeArrowheads="1" noChangeShapeType="1" noTextEdit="1"/>
              </p:cNvSpPr>
              <p:nvPr/>
            </p:nvSpPr>
            <p:spPr>
              <a:xfrm>
                <a:off x="191344" y="2276872"/>
                <a:ext cx="11089232" cy="792088"/>
              </a:xfrm>
              <a:prstGeom prst="rect">
                <a:avLst/>
              </a:prstGeom>
              <a:blipFill>
                <a:blip r:embed="rId11"/>
                <a:stretch>
                  <a:fillRect l="-165" t="-10078" b="-13953"/>
                </a:stretch>
              </a:blipFill>
            </p:spPr>
            <p:txBody>
              <a:bodyPr/>
              <a:lstStyle/>
              <a:p>
                <a:r>
                  <a:rPr lang="en-US">
                    <a:noFill/>
                  </a:rPr>
                  <a:t> </a:t>
                </a:r>
              </a:p>
            </p:txBody>
          </p:sp>
        </mc:Fallback>
      </mc:AlternateContent>
      <p:graphicFrame>
        <p:nvGraphicFramePr>
          <p:cNvPr id="118" name="Object 117">
            <a:extLst>
              <a:ext uri="{FF2B5EF4-FFF2-40B4-BE49-F238E27FC236}">
                <a16:creationId xmlns:a16="http://schemas.microsoft.com/office/drawing/2014/main" id="{1655F62C-4269-4AA7-A594-FAEEA9FAEAD2}"/>
              </a:ext>
            </a:extLst>
          </p:cNvPr>
          <p:cNvGraphicFramePr>
            <a:graphicFrameLocks noChangeAspect="1"/>
          </p:cNvGraphicFramePr>
          <p:nvPr>
            <p:extLst>
              <p:ext uri="{D42A27DB-BD31-4B8C-83A1-F6EECF244321}">
                <p14:modId xmlns:p14="http://schemas.microsoft.com/office/powerpoint/2010/main" val="2730810815"/>
              </p:ext>
            </p:extLst>
          </p:nvPr>
        </p:nvGraphicFramePr>
        <p:xfrm>
          <a:off x="6600056" y="116632"/>
          <a:ext cx="1440160" cy="490267"/>
        </p:xfrm>
        <a:graphic>
          <a:graphicData uri="http://schemas.openxmlformats.org/presentationml/2006/ole">
            <mc:AlternateContent xmlns:mc="http://schemas.openxmlformats.org/markup-compatibility/2006">
              <mc:Choice xmlns:v="urn:schemas-microsoft-com:vml" Requires="v">
                <p:oleObj spid="_x0000_s2054" name="Equation" r:id="rId12" imgW="596880" imgH="203040" progId="Equation.DSMT4">
                  <p:embed/>
                </p:oleObj>
              </mc:Choice>
              <mc:Fallback>
                <p:oleObj name="Equation" r:id="rId12" imgW="596880" imgH="203040" progId="Equation.DSMT4">
                  <p:embed/>
                  <p:pic>
                    <p:nvPicPr>
                      <p:cNvPr id="118" name="Object 117">
                        <a:extLst>
                          <a:ext uri="{FF2B5EF4-FFF2-40B4-BE49-F238E27FC236}">
                            <a16:creationId xmlns:a16="http://schemas.microsoft.com/office/drawing/2014/main" id="{1655F62C-4269-4AA7-A594-FAEEA9FAEAD2}"/>
                          </a:ext>
                        </a:extLst>
                      </p:cNvPr>
                      <p:cNvPicPr/>
                      <p:nvPr/>
                    </p:nvPicPr>
                    <p:blipFill>
                      <a:blip r:embed="rId13"/>
                      <a:stretch>
                        <a:fillRect/>
                      </a:stretch>
                    </p:blipFill>
                    <p:spPr>
                      <a:xfrm>
                        <a:off x="6600056" y="116632"/>
                        <a:ext cx="1440160" cy="490267"/>
                      </a:xfrm>
                      <a:prstGeom prst="rect">
                        <a:avLst/>
                      </a:prstGeom>
                    </p:spPr>
                  </p:pic>
                </p:oleObj>
              </mc:Fallback>
            </mc:AlternateContent>
          </a:graphicData>
        </a:graphic>
      </p:graphicFrame>
      <p:graphicFrame>
        <p:nvGraphicFramePr>
          <p:cNvPr id="119" name="Object 118">
            <a:extLst>
              <a:ext uri="{FF2B5EF4-FFF2-40B4-BE49-F238E27FC236}">
                <a16:creationId xmlns:a16="http://schemas.microsoft.com/office/drawing/2014/main" id="{0F7E4EA3-8A75-4A59-BCAA-A5558344B265}"/>
              </a:ext>
            </a:extLst>
          </p:cNvPr>
          <p:cNvGraphicFramePr>
            <a:graphicFrameLocks noChangeAspect="1"/>
          </p:cNvGraphicFramePr>
          <p:nvPr>
            <p:extLst>
              <p:ext uri="{D42A27DB-BD31-4B8C-83A1-F6EECF244321}">
                <p14:modId xmlns:p14="http://schemas.microsoft.com/office/powerpoint/2010/main" val="2267668217"/>
              </p:ext>
            </p:extLst>
          </p:nvPr>
        </p:nvGraphicFramePr>
        <p:xfrm>
          <a:off x="8184232" y="3212976"/>
          <a:ext cx="1778000" cy="428625"/>
        </p:xfrm>
        <a:graphic>
          <a:graphicData uri="http://schemas.openxmlformats.org/presentationml/2006/ole">
            <mc:AlternateContent xmlns:mc="http://schemas.openxmlformats.org/markup-compatibility/2006">
              <mc:Choice xmlns:v="urn:schemas-microsoft-com:vml" Requires="v">
                <p:oleObj spid="_x0000_s2055" name="Equation" r:id="rId14" imgW="736560" imgH="177480" progId="Equation.DSMT4">
                  <p:embed/>
                </p:oleObj>
              </mc:Choice>
              <mc:Fallback>
                <p:oleObj name="Equation" r:id="rId14" imgW="736560" imgH="177480" progId="Equation.DSMT4">
                  <p:embed/>
                  <p:pic>
                    <p:nvPicPr>
                      <p:cNvPr id="119" name="Object 118">
                        <a:extLst>
                          <a:ext uri="{FF2B5EF4-FFF2-40B4-BE49-F238E27FC236}">
                            <a16:creationId xmlns:a16="http://schemas.microsoft.com/office/drawing/2014/main" id="{0F7E4EA3-8A75-4A59-BCAA-A5558344B265}"/>
                          </a:ext>
                        </a:extLst>
                      </p:cNvPr>
                      <p:cNvPicPr/>
                      <p:nvPr/>
                    </p:nvPicPr>
                    <p:blipFill>
                      <a:blip r:embed="rId15"/>
                      <a:stretch>
                        <a:fillRect/>
                      </a:stretch>
                    </p:blipFill>
                    <p:spPr>
                      <a:xfrm>
                        <a:off x="8184232" y="3212976"/>
                        <a:ext cx="1778000" cy="428625"/>
                      </a:xfrm>
                      <a:prstGeom prst="rect">
                        <a:avLst/>
                      </a:prstGeom>
                    </p:spPr>
                  </p:pic>
                </p:oleObj>
              </mc:Fallback>
            </mc:AlternateContent>
          </a:graphicData>
        </a:graphic>
      </p:graphicFrame>
      <p:graphicFrame>
        <p:nvGraphicFramePr>
          <p:cNvPr id="120" name="Object 119">
            <a:extLst>
              <a:ext uri="{FF2B5EF4-FFF2-40B4-BE49-F238E27FC236}">
                <a16:creationId xmlns:a16="http://schemas.microsoft.com/office/drawing/2014/main" id="{C296BFF5-6712-4DB8-94B8-C830845D992A}"/>
              </a:ext>
            </a:extLst>
          </p:cNvPr>
          <p:cNvGraphicFramePr>
            <a:graphicFrameLocks noChangeAspect="1"/>
          </p:cNvGraphicFramePr>
          <p:nvPr>
            <p:extLst>
              <p:ext uri="{D42A27DB-BD31-4B8C-83A1-F6EECF244321}">
                <p14:modId xmlns:p14="http://schemas.microsoft.com/office/powerpoint/2010/main" val="1456647734"/>
              </p:ext>
            </p:extLst>
          </p:nvPr>
        </p:nvGraphicFramePr>
        <p:xfrm>
          <a:off x="8184232" y="3789040"/>
          <a:ext cx="2808312" cy="795103"/>
        </p:xfrm>
        <a:graphic>
          <a:graphicData uri="http://schemas.openxmlformats.org/presentationml/2006/ole">
            <mc:AlternateContent xmlns:mc="http://schemas.openxmlformats.org/markup-compatibility/2006">
              <mc:Choice xmlns:v="urn:schemas-microsoft-com:vml" Requires="v">
                <p:oleObj spid="_x0000_s2056" name="Equation" r:id="rId16" imgW="1523880" imgH="431640" progId="Equation.DSMT4">
                  <p:embed/>
                </p:oleObj>
              </mc:Choice>
              <mc:Fallback>
                <p:oleObj name="Equation" r:id="rId16" imgW="1523880" imgH="431640" progId="Equation.DSMT4">
                  <p:embed/>
                  <p:pic>
                    <p:nvPicPr>
                      <p:cNvPr id="120" name="Object 119">
                        <a:extLst>
                          <a:ext uri="{FF2B5EF4-FFF2-40B4-BE49-F238E27FC236}">
                            <a16:creationId xmlns:a16="http://schemas.microsoft.com/office/drawing/2014/main" id="{C296BFF5-6712-4DB8-94B8-C830845D992A}"/>
                          </a:ext>
                        </a:extLst>
                      </p:cNvPr>
                      <p:cNvPicPr/>
                      <p:nvPr/>
                    </p:nvPicPr>
                    <p:blipFill>
                      <a:blip r:embed="rId17"/>
                      <a:stretch>
                        <a:fillRect/>
                      </a:stretch>
                    </p:blipFill>
                    <p:spPr>
                      <a:xfrm>
                        <a:off x="8184232" y="3789040"/>
                        <a:ext cx="2808312" cy="795103"/>
                      </a:xfrm>
                      <a:prstGeom prst="rect">
                        <a:avLst/>
                      </a:prstGeom>
                    </p:spPr>
                  </p:pic>
                </p:oleObj>
              </mc:Fallback>
            </mc:AlternateContent>
          </a:graphicData>
        </a:graphic>
      </p:graphicFrame>
      <p:graphicFrame>
        <p:nvGraphicFramePr>
          <p:cNvPr id="121" name="Object 120">
            <a:extLst>
              <a:ext uri="{FF2B5EF4-FFF2-40B4-BE49-F238E27FC236}">
                <a16:creationId xmlns:a16="http://schemas.microsoft.com/office/drawing/2014/main" id="{ECA09191-3143-4EA1-BB0E-2EF5A24851C5}"/>
              </a:ext>
            </a:extLst>
          </p:cNvPr>
          <p:cNvGraphicFramePr>
            <a:graphicFrameLocks noChangeAspect="1"/>
          </p:cNvGraphicFramePr>
          <p:nvPr>
            <p:extLst>
              <p:ext uri="{D42A27DB-BD31-4B8C-83A1-F6EECF244321}">
                <p14:modId xmlns:p14="http://schemas.microsoft.com/office/powerpoint/2010/main" val="2082392929"/>
              </p:ext>
            </p:extLst>
          </p:nvPr>
        </p:nvGraphicFramePr>
        <p:xfrm>
          <a:off x="8112224" y="4725144"/>
          <a:ext cx="1535558" cy="511853"/>
        </p:xfrm>
        <a:graphic>
          <a:graphicData uri="http://schemas.openxmlformats.org/presentationml/2006/ole">
            <mc:AlternateContent xmlns:mc="http://schemas.openxmlformats.org/markup-compatibility/2006">
              <mc:Choice xmlns:v="urn:schemas-microsoft-com:vml" Requires="v">
                <p:oleObj spid="_x0000_s2057" name="Equation" r:id="rId18" imgW="609480" imgH="203040" progId="Equation.DSMT4">
                  <p:embed/>
                </p:oleObj>
              </mc:Choice>
              <mc:Fallback>
                <p:oleObj name="Equation" r:id="rId18" imgW="609480" imgH="203040" progId="Equation.DSMT4">
                  <p:embed/>
                  <p:pic>
                    <p:nvPicPr>
                      <p:cNvPr id="121" name="Object 120">
                        <a:extLst>
                          <a:ext uri="{FF2B5EF4-FFF2-40B4-BE49-F238E27FC236}">
                            <a16:creationId xmlns:a16="http://schemas.microsoft.com/office/drawing/2014/main" id="{ECA09191-3143-4EA1-BB0E-2EF5A24851C5}"/>
                          </a:ext>
                        </a:extLst>
                      </p:cNvPr>
                      <p:cNvPicPr/>
                      <p:nvPr/>
                    </p:nvPicPr>
                    <p:blipFill>
                      <a:blip r:embed="rId19"/>
                      <a:stretch>
                        <a:fillRect/>
                      </a:stretch>
                    </p:blipFill>
                    <p:spPr>
                      <a:xfrm>
                        <a:off x="8112224" y="4725144"/>
                        <a:ext cx="1535558" cy="511853"/>
                      </a:xfrm>
                      <a:prstGeom prst="rect">
                        <a:avLst/>
                      </a:prstGeom>
                    </p:spPr>
                  </p:pic>
                </p:oleObj>
              </mc:Fallback>
            </mc:AlternateContent>
          </a:graphicData>
        </a:graphic>
      </p:graphicFrame>
      <p:graphicFrame>
        <p:nvGraphicFramePr>
          <p:cNvPr id="122" name="Object 121">
            <a:extLst>
              <a:ext uri="{FF2B5EF4-FFF2-40B4-BE49-F238E27FC236}">
                <a16:creationId xmlns:a16="http://schemas.microsoft.com/office/drawing/2014/main" id="{69C76037-0B91-45A8-B7C0-846960ACD5B9}"/>
              </a:ext>
            </a:extLst>
          </p:cNvPr>
          <p:cNvGraphicFramePr>
            <a:graphicFrameLocks noChangeAspect="1"/>
          </p:cNvGraphicFramePr>
          <p:nvPr>
            <p:extLst>
              <p:ext uri="{D42A27DB-BD31-4B8C-83A1-F6EECF244321}">
                <p14:modId xmlns:p14="http://schemas.microsoft.com/office/powerpoint/2010/main" val="714269344"/>
              </p:ext>
            </p:extLst>
          </p:nvPr>
        </p:nvGraphicFramePr>
        <p:xfrm>
          <a:off x="8112224" y="5445224"/>
          <a:ext cx="1376362" cy="447675"/>
        </p:xfrm>
        <a:graphic>
          <a:graphicData uri="http://schemas.openxmlformats.org/presentationml/2006/ole">
            <mc:AlternateContent xmlns:mc="http://schemas.openxmlformats.org/markup-compatibility/2006">
              <mc:Choice xmlns:v="urn:schemas-microsoft-com:vml" Requires="v">
                <p:oleObj spid="_x0000_s2058" name="Equation" r:id="rId20" imgW="545760" imgH="177480" progId="Equation.DSMT4">
                  <p:embed/>
                </p:oleObj>
              </mc:Choice>
              <mc:Fallback>
                <p:oleObj name="Equation" r:id="rId20" imgW="545760" imgH="177480" progId="Equation.DSMT4">
                  <p:embed/>
                  <p:pic>
                    <p:nvPicPr>
                      <p:cNvPr id="122" name="Object 121">
                        <a:extLst>
                          <a:ext uri="{FF2B5EF4-FFF2-40B4-BE49-F238E27FC236}">
                            <a16:creationId xmlns:a16="http://schemas.microsoft.com/office/drawing/2014/main" id="{69C76037-0B91-45A8-B7C0-846960ACD5B9}"/>
                          </a:ext>
                        </a:extLst>
                      </p:cNvPr>
                      <p:cNvPicPr/>
                      <p:nvPr/>
                    </p:nvPicPr>
                    <p:blipFill>
                      <a:blip r:embed="rId21"/>
                      <a:stretch>
                        <a:fillRect/>
                      </a:stretch>
                    </p:blipFill>
                    <p:spPr>
                      <a:xfrm>
                        <a:off x="8112224" y="5445224"/>
                        <a:ext cx="1376362" cy="447675"/>
                      </a:xfrm>
                      <a:prstGeom prst="rect">
                        <a:avLst/>
                      </a:prstGeom>
                    </p:spPr>
                  </p:pic>
                </p:oleObj>
              </mc:Fallback>
            </mc:AlternateContent>
          </a:graphicData>
        </a:graphic>
      </p:graphicFrame>
      <p:graphicFrame>
        <p:nvGraphicFramePr>
          <p:cNvPr id="123" name="Object 122">
            <a:extLst>
              <a:ext uri="{FF2B5EF4-FFF2-40B4-BE49-F238E27FC236}">
                <a16:creationId xmlns:a16="http://schemas.microsoft.com/office/drawing/2014/main" id="{0DCDD5DD-A797-41E4-9795-9C782FC86F01}"/>
              </a:ext>
            </a:extLst>
          </p:cNvPr>
          <p:cNvGraphicFramePr>
            <a:graphicFrameLocks noChangeAspect="1"/>
          </p:cNvGraphicFramePr>
          <p:nvPr>
            <p:extLst>
              <p:ext uri="{D42A27DB-BD31-4B8C-83A1-F6EECF244321}">
                <p14:modId xmlns:p14="http://schemas.microsoft.com/office/powerpoint/2010/main" val="1781714018"/>
              </p:ext>
            </p:extLst>
          </p:nvPr>
        </p:nvGraphicFramePr>
        <p:xfrm>
          <a:off x="9552384" y="5496495"/>
          <a:ext cx="1523257" cy="452785"/>
        </p:xfrm>
        <a:graphic>
          <a:graphicData uri="http://schemas.openxmlformats.org/presentationml/2006/ole">
            <mc:AlternateContent xmlns:mc="http://schemas.openxmlformats.org/markup-compatibility/2006">
              <mc:Choice xmlns:v="urn:schemas-microsoft-com:vml" Requires="v">
                <p:oleObj spid="_x0000_s2059" name="Equation" r:id="rId22" imgW="469800" imgH="139680" progId="Equation.DSMT4">
                  <p:embed/>
                </p:oleObj>
              </mc:Choice>
              <mc:Fallback>
                <p:oleObj name="Equation" r:id="rId22" imgW="469800" imgH="139680" progId="Equation.DSMT4">
                  <p:embed/>
                  <p:pic>
                    <p:nvPicPr>
                      <p:cNvPr id="123" name="Object 122">
                        <a:extLst>
                          <a:ext uri="{FF2B5EF4-FFF2-40B4-BE49-F238E27FC236}">
                            <a16:creationId xmlns:a16="http://schemas.microsoft.com/office/drawing/2014/main" id="{0DCDD5DD-A797-41E4-9795-9C782FC86F01}"/>
                          </a:ext>
                        </a:extLst>
                      </p:cNvPr>
                      <p:cNvPicPr/>
                      <p:nvPr/>
                    </p:nvPicPr>
                    <p:blipFill>
                      <a:blip r:embed="rId23"/>
                      <a:stretch>
                        <a:fillRect/>
                      </a:stretch>
                    </p:blipFill>
                    <p:spPr>
                      <a:xfrm>
                        <a:off x="9552384" y="5496495"/>
                        <a:ext cx="1523257" cy="452785"/>
                      </a:xfrm>
                      <a:prstGeom prst="rect">
                        <a:avLst/>
                      </a:prstGeom>
                    </p:spPr>
                  </p:pic>
                </p:oleObj>
              </mc:Fallback>
            </mc:AlternateContent>
          </a:graphicData>
        </a:graphic>
      </p:graphicFrame>
    </p:spTree>
    <p:extLst>
      <p:ext uri="{BB962C8B-B14F-4D97-AF65-F5344CB8AC3E}">
        <p14:creationId xmlns:p14="http://schemas.microsoft.com/office/powerpoint/2010/main" val="2478470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wipe(up)">
                                      <p:cBhvr>
                                        <p:cTn id="7" dur="500"/>
                                        <p:tgtEl>
                                          <p:spTgt spid="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01"/>
                                        </p:tgtEl>
                                        <p:attrNameLst>
                                          <p:attrName>style.visibility</p:attrName>
                                        </p:attrNameLst>
                                      </p:cBhvr>
                                      <p:to>
                                        <p:strVal val="visible"/>
                                      </p:to>
                                    </p:set>
                                    <p:animEffect transition="in" filter="wipe(up)">
                                      <p:cBhvr>
                                        <p:cTn id="12" dur="500"/>
                                        <p:tgtEl>
                                          <p:spTgt spid="10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02"/>
                                        </p:tgtEl>
                                        <p:attrNameLst>
                                          <p:attrName>style.visibility</p:attrName>
                                        </p:attrNameLst>
                                      </p:cBhvr>
                                      <p:to>
                                        <p:strVal val="visible"/>
                                      </p:to>
                                    </p:set>
                                    <p:animEffect transition="in" filter="wipe(up)">
                                      <p:cBhvr>
                                        <p:cTn id="17" dur="500"/>
                                        <p:tgtEl>
                                          <p:spTgt spid="10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03"/>
                                        </p:tgtEl>
                                        <p:attrNameLst>
                                          <p:attrName>style.visibility</p:attrName>
                                        </p:attrNameLst>
                                      </p:cBhvr>
                                      <p:to>
                                        <p:strVal val="visible"/>
                                      </p:to>
                                    </p:set>
                                    <p:animEffect transition="in" filter="wipe(up)">
                                      <p:cBhvr>
                                        <p:cTn id="22" dur="500"/>
                                        <p:tgtEl>
                                          <p:spTgt spid="10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6"/>
                                        </p:tgtEl>
                                        <p:attrNameLst>
                                          <p:attrName>style.visibility</p:attrName>
                                        </p:attrNameLst>
                                      </p:cBhvr>
                                      <p:to>
                                        <p:strVal val="visible"/>
                                      </p:to>
                                    </p:set>
                                    <p:animEffect transition="in" filter="fade">
                                      <p:cBhvr>
                                        <p:cTn id="27" dur="500"/>
                                        <p:tgtEl>
                                          <p:spTgt spid="116"/>
                                        </p:tgtEl>
                                      </p:cBhvr>
                                    </p:animEffect>
                                  </p:childTnLst>
                                </p:cTn>
                              </p:par>
                              <p:par>
                                <p:cTn id="28" presetID="26" presetClass="entr" presetSubtype="0" fill="hold" grpId="0" nodeType="withEffect">
                                  <p:stCondLst>
                                    <p:cond delay="0"/>
                                  </p:stCondLst>
                                  <p:childTnLst>
                                    <p:set>
                                      <p:cBhvr>
                                        <p:cTn id="29" dur="1" fill="hold">
                                          <p:stCondLst>
                                            <p:cond delay="0"/>
                                          </p:stCondLst>
                                        </p:cTn>
                                        <p:tgtEl>
                                          <p:spTgt spid="82"/>
                                        </p:tgtEl>
                                        <p:attrNameLst>
                                          <p:attrName>style.visibility</p:attrName>
                                        </p:attrNameLst>
                                      </p:cBhvr>
                                      <p:to>
                                        <p:strVal val="visible"/>
                                      </p:to>
                                    </p:set>
                                    <p:animEffect transition="in" filter="wipe(down)">
                                      <p:cBhvr>
                                        <p:cTn id="30" dur="580">
                                          <p:stCondLst>
                                            <p:cond delay="0"/>
                                          </p:stCondLst>
                                        </p:cTn>
                                        <p:tgtEl>
                                          <p:spTgt spid="82"/>
                                        </p:tgtEl>
                                      </p:cBhvr>
                                    </p:animEffect>
                                    <p:anim calcmode="lin" valueType="num">
                                      <p:cBhvr>
                                        <p:cTn id="31" dur="1822" tmFilter="0,0; 0.14,0.36; 0.43,0.73; 0.71,0.91; 1.0,1.0">
                                          <p:stCondLst>
                                            <p:cond delay="0"/>
                                          </p:stCondLst>
                                        </p:cTn>
                                        <p:tgtEl>
                                          <p:spTgt spid="82"/>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82"/>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82"/>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82"/>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82"/>
                                        </p:tgtEl>
                                        <p:attrNameLst>
                                          <p:attrName>ppt_y</p:attrName>
                                        </p:attrNameLst>
                                      </p:cBhvr>
                                      <p:tavLst>
                                        <p:tav tm="0" fmla="#ppt_y-sin(pi*$)/81">
                                          <p:val>
                                            <p:fltVal val="0"/>
                                          </p:val>
                                        </p:tav>
                                        <p:tav tm="100000">
                                          <p:val>
                                            <p:fltVal val="1"/>
                                          </p:val>
                                        </p:tav>
                                      </p:tavLst>
                                    </p:anim>
                                    <p:animScale>
                                      <p:cBhvr>
                                        <p:cTn id="36" dur="26">
                                          <p:stCondLst>
                                            <p:cond delay="650"/>
                                          </p:stCondLst>
                                        </p:cTn>
                                        <p:tgtEl>
                                          <p:spTgt spid="82"/>
                                        </p:tgtEl>
                                      </p:cBhvr>
                                      <p:to x="100000" y="60000"/>
                                    </p:animScale>
                                    <p:animScale>
                                      <p:cBhvr>
                                        <p:cTn id="37" dur="166" decel="50000">
                                          <p:stCondLst>
                                            <p:cond delay="676"/>
                                          </p:stCondLst>
                                        </p:cTn>
                                        <p:tgtEl>
                                          <p:spTgt spid="82"/>
                                        </p:tgtEl>
                                      </p:cBhvr>
                                      <p:to x="100000" y="100000"/>
                                    </p:animScale>
                                    <p:animScale>
                                      <p:cBhvr>
                                        <p:cTn id="38" dur="26">
                                          <p:stCondLst>
                                            <p:cond delay="1312"/>
                                          </p:stCondLst>
                                        </p:cTn>
                                        <p:tgtEl>
                                          <p:spTgt spid="82"/>
                                        </p:tgtEl>
                                      </p:cBhvr>
                                      <p:to x="100000" y="80000"/>
                                    </p:animScale>
                                    <p:animScale>
                                      <p:cBhvr>
                                        <p:cTn id="39" dur="166" decel="50000">
                                          <p:stCondLst>
                                            <p:cond delay="1338"/>
                                          </p:stCondLst>
                                        </p:cTn>
                                        <p:tgtEl>
                                          <p:spTgt spid="82"/>
                                        </p:tgtEl>
                                      </p:cBhvr>
                                      <p:to x="100000" y="100000"/>
                                    </p:animScale>
                                    <p:animScale>
                                      <p:cBhvr>
                                        <p:cTn id="40" dur="26">
                                          <p:stCondLst>
                                            <p:cond delay="1642"/>
                                          </p:stCondLst>
                                        </p:cTn>
                                        <p:tgtEl>
                                          <p:spTgt spid="82"/>
                                        </p:tgtEl>
                                      </p:cBhvr>
                                      <p:to x="100000" y="90000"/>
                                    </p:animScale>
                                    <p:animScale>
                                      <p:cBhvr>
                                        <p:cTn id="41" dur="166" decel="50000">
                                          <p:stCondLst>
                                            <p:cond delay="1668"/>
                                          </p:stCondLst>
                                        </p:cTn>
                                        <p:tgtEl>
                                          <p:spTgt spid="82"/>
                                        </p:tgtEl>
                                      </p:cBhvr>
                                      <p:to x="100000" y="100000"/>
                                    </p:animScale>
                                    <p:animScale>
                                      <p:cBhvr>
                                        <p:cTn id="42" dur="26">
                                          <p:stCondLst>
                                            <p:cond delay="1808"/>
                                          </p:stCondLst>
                                        </p:cTn>
                                        <p:tgtEl>
                                          <p:spTgt spid="82"/>
                                        </p:tgtEl>
                                      </p:cBhvr>
                                      <p:to x="100000" y="95000"/>
                                    </p:animScale>
                                    <p:animScale>
                                      <p:cBhvr>
                                        <p:cTn id="43" dur="166" decel="50000">
                                          <p:stCondLst>
                                            <p:cond delay="1834"/>
                                          </p:stCondLst>
                                        </p:cTn>
                                        <p:tgtEl>
                                          <p:spTgt spid="82"/>
                                        </p:tgtEl>
                                      </p:cBhvr>
                                      <p:to x="100000" y="100000"/>
                                    </p:animScale>
                                  </p:childTnLst>
                                </p:cTn>
                              </p:par>
                              <p:par>
                                <p:cTn id="44" presetID="26" presetClass="entr" presetSubtype="0" fill="hold" grpId="0" nodeType="withEffect">
                                  <p:stCondLst>
                                    <p:cond delay="0"/>
                                  </p:stCondLst>
                                  <p:childTnLst>
                                    <p:set>
                                      <p:cBhvr>
                                        <p:cTn id="45" dur="1" fill="hold">
                                          <p:stCondLst>
                                            <p:cond delay="0"/>
                                          </p:stCondLst>
                                        </p:cTn>
                                        <p:tgtEl>
                                          <p:spTgt spid="83"/>
                                        </p:tgtEl>
                                        <p:attrNameLst>
                                          <p:attrName>style.visibility</p:attrName>
                                        </p:attrNameLst>
                                      </p:cBhvr>
                                      <p:to>
                                        <p:strVal val="visible"/>
                                      </p:to>
                                    </p:set>
                                    <p:animEffect transition="in" filter="wipe(down)">
                                      <p:cBhvr>
                                        <p:cTn id="46" dur="580">
                                          <p:stCondLst>
                                            <p:cond delay="0"/>
                                          </p:stCondLst>
                                        </p:cTn>
                                        <p:tgtEl>
                                          <p:spTgt spid="83"/>
                                        </p:tgtEl>
                                      </p:cBhvr>
                                    </p:animEffect>
                                    <p:anim calcmode="lin" valueType="num">
                                      <p:cBhvr>
                                        <p:cTn id="47" dur="1822" tmFilter="0,0; 0.14,0.36; 0.43,0.73; 0.71,0.91; 1.0,1.0">
                                          <p:stCondLst>
                                            <p:cond delay="0"/>
                                          </p:stCondLst>
                                        </p:cTn>
                                        <p:tgtEl>
                                          <p:spTgt spid="83"/>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83"/>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83"/>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83"/>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83"/>
                                        </p:tgtEl>
                                        <p:attrNameLst>
                                          <p:attrName>ppt_y</p:attrName>
                                        </p:attrNameLst>
                                      </p:cBhvr>
                                      <p:tavLst>
                                        <p:tav tm="0" fmla="#ppt_y-sin(pi*$)/81">
                                          <p:val>
                                            <p:fltVal val="0"/>
                                          </p:val>
                                        </p:tav>
                                        <p:tav tm="100000">
                                          <p:val>
                                            <p:fltVal val="1"/>
                                          </p:val>
                                        </p:tav>
                                      </p:tavLst>
                                    </p:anim>
                                    <p:animScale>
                                      <p:cBhvr>
                                        <p:cTn id="52" dur="26">
                                          <p:stCondLst>
                                            <p:cond delay="650"/>
                                          </p:stCondLst>
                                        </p:cTn>
                                        <p:tgtEl>
                                          <p:spTgt spid="83"/>
                                        </p:tgtEl>
                                      </p:cBhvr>
                                      <p:to x="100000" y="60000"/>
                                    </p:animScale>
                                    <p:animScale>
                                      <p:cBhvr>
                                        <p:cTn id="53" dur="166" decel="50000">
                                          <p:stCondLst>
                                            <p:cond delay="676"/>
                                          </p:stCondLst>
                                        </p:cTn>
                                        <p:tgtEl>
                                          <p:spTgt spid="83"/>
                                        </p:tgtEl>
                                      </p:cBhvr>
                                      <p:to x="100000" y="100000"/>
                                    </p:animScale>
                                    <p:animScale>
                                      <p:cBhvr>
                                        <p:cTn id="54" dur="26">
                                          <p:stCondLst>
                                            <p:cond delay="1312"/>
                                          </p:stCondLst>
                                        </p:cTn>
                                        <p:tgtEl>
                                          <p:spTgt spid="83"/>
                                        </p:tgtEl>
                                      </p:cBhvr>
                                      <p:to x="100000" y="80000"/>
                                    </p:animScale>
                                    <p:animScale>
                                      <p:cBhvr>
                                        <p:cTn id="55" dur="166" decel="50000">
                                          <p:stCondLst>
                                            <p:cond delay="1338"/>
                                          </p:stCondLst>
                                        </p:cTn>
                                        <p:tgtEl>
                                          <p:spTgt spid="83"/>
                                        </p:tgtEl>
                                      </p:cBhvr>
                                      <p:to x="100000" y="100000"/>
                                    </p:animScale>
                                    <p:animScale>
                                      <p:cBhvr>
                                        <p:cTn id="56" dur="26">
                                          <p:stCondLst>
                                            <p:cond delay="1642"/>
                                          </p:stCondLst>
                                        </p:cTn>
                                        <p:tgtEl>
                                          <p:spTgt spid="83"/>
                                        </p:tgtEl>
                                      </p:cBhvr>
                                      <p:to x="100000" y="90000"/>
                                    </p:animScale>
                                    <p:animScale>
                                      <p:cBhvr>
                                        <p:cTn id="57" dur="166" decel="50000">
                                          <p:stCondLst>
                                            <p:cond delay="1668"/>
                                          </p:stCondLst>
                                        </p:cTn>
                                        <p:tgtEl>
                                          <p:spTgt spid="83"/>
                                        </p:tgtEl>
                                      </p:cBhvr>
                                      <p:to x="100000" y="100000"/>
                                    </p:animScale>
                                    <p:animScale>
                                      <p:cBhvr>
                                        <p:cTn id="58" dur="26">
                                          <p:stCondLst>
                                            <p:cond delay="1808"/>
                                          </p:stCondLst>
                                        </p:cTn>
                                        <p:tgtEl>
                                          <p:spTgt spid="83"/>
                                        </p:tgtEl>
                                      </p:cBhvr>
                                      <p:to x="100000" y="95000"/>
                                    </p:animScale>
                                    <p:animScale>
                                      <p:cBhvr>
                                        <p:cTn id="59" dur="166" decel="50000">
                                          <p:stCondLst>
                                            <p:cond delay="1834"/>
                                          </p:stCondLst>
                                        </p:cTn>
                                        <p:tgtEl>
                                          <p:spTgt spid="83"/>
                                        </p:tgtEl>
                                      </p:cBhvr>
                                      <p:to x="100000" y="100000"/>
                                    </p:animScale>
                                  </p:childTnLst>
                                </p:cTn>
                              </p:par>
                              <p:par>
                                <p:cTn id="60" presetID="26" presetClass="entr" presetSubtype="0" fill="hold" grpId="0" nodeType="withEffect">
                                  <p:stCondLst>
                                    <p:cond delay="0"/>
                                  </p:stCondLst>
                                  <p:childTnLst>
                                    <p:set>
                                      <p:cBhvr>
                                        <p:cTn id="61" dur="1" fill="hold">
                                          <p:stCondLst>
                                            <p:cond delay="0"/>
                                          </p:stCondLst>
                                        </p:cTn>
                                        <p:tgtEl>
                                          <p:spTgt spid="84"/>
                                        </p:tgtEl>
                                        <p:attrNameLst>
                                          <p:attrName>style.visibility</p:attrName>
                                        </p:attrNameLst>
                                      </p:cBhvr>
                                      <p:to>
                                        <p:strVal val="visible"/>
                                      </p:to>
                                    </p:set>
                                    <p:animEffect transition="in" filter="wipe(down)">
                                      <p:cBhvr>
                                        <p:cTn id="62" dur="580">
                                          <p:stCondLst>
                                            <p:cond delay="0"/>
                                          </p:stCondLst>
                                        </p:cTn>
                                        <p:tgtEl>
                                          <p:spTgt spid="84"/>
                                        </p:tgtEl>
                                      </p:cBhvr>
                                    </p:animEffect>
                                    <p:anim calcmode="lin" valueType="num">
                                      <p:cBhvr>
                                        <p:cTn id="63" dur="1822" tmFilter="0,0; 0.14,0.36; 0.43,0.73; 0.71,0.91; 1.0,1.0">
                                          <p:stCondLst>
                                            <p:cond delay="0"/>
                                          </p:stCondLst>
                                        </p:cTn>
                                        <p:tgtEl>
                                          <p:spTgt spid="84"/>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84"/>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84"/>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84"/>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84"/>
                                        </p:tgtEl>
                                        <p:attrNameLst>
                                          <p:attrName>ppt_y</p:attrName>
                                        </p:attrNameLst>
                                      </p:cBhvr>
                                      <p:tavLst>
                                        <p:tav tm="0" fmla="#ppt_y-sin(pi*$)/81">
                                          <p:val>
                                            <p:fltVal val="0"/>
                                          </p:val>
                                        </p:tav>
                                        <p:tav tm="100000">
                                          <p:val>
                                            <p:fltVal val="1"/>
                                          </p:val>
                                        </p:tav>
                                      </p:tavLst>
                                    </p:anim>
                                    <p:animScale>
                                      <p:cBhvr>
                                        <p:cTn id="68" dur="26">
                                          <p:stCondLst>
                                            <p:cond delay="650"/>
                                          </p:stCondLst>
                                        </p:cTn>
                                        <p:tgtEl>
                                          <p:spTgt spid="84"/>
                                        </p:tgtEl>
                                      </p:cBhvr>
                                      <p:to x="100000" y="60000"/>
                                    </p:animScale>
                                    <p:animScale>
                                      <p:cBhvr>
                                        <p:cTn id="69" dur="166" decel="50000">
                                          <p:stCondLst>
                                            <p:cond delay="676"/>
                                          </p:stCondLst>
                                        </p:cTn>
                                        <p:tgtEl>
                                          <p:spTgt spid="84"/>
                                        </p:tgtEl>
                                      </p:cBhvr>
                                      <p:to x="100000" y="100000"/>
                                    </p:animScale>
                                    <p:animScale>
                                      <p:cBhvr>
                                        <p:cTn id="70" dur="26">
                                          <p:stCondLst>
                                            <p:cond delay="1312"/>
                                          </p:stCondLst>
                                        </p:cTn>
                                        <p:tgtEl>
                                          <p:spTgt spid="84"/>
                                        </p:tgtEl>
                                      </p:cBhvr>
                                      <p:to x="100000" y="80000"/>
                                    </p:animScale>
                                    <p:animScale>
                                      <p:cBhvr>
                                        <p:cTn id="71" dur="166" decel="50000">
                                          <p:stCondLst>
                                            <p:cond delay="1338"/>
                                          </p:stCondLst>
                                        </p:cTn>
                                        <p:tgtEl>
                                          <p:spTgt spid="84"/>
                                        </p:tgtEl>
                                      </p:cBhvr>
                                      <p:to x="100000" y="100000"/>
                                    </p:animScale>
                                    <p:animScale>
                                      <p:cBhvr>
                                        <p:cTn id="72" dur="26">
                                          <p:stCondLst>
                                            <p:cond delay="1642"/>
                                          </p:stCondLst>
                                        </p:cTn>
                                        <p:tgtEl>
                                          <p:spTgt spid="84"/>
                                        </p:tgtEl>
                                      </p:cBhvr>
                                      <p:to x="100000" y="90000"/>
                                    </p:animScale>
                                    <p:animScale>
                                      <p:cBhvr>
                                        <p:cTn id="73" dur="166" decel="50000">
                                          <p:stCondLst>
                                            <p:cond delay="1668"/>
                                          </p:stCondLst>
                                        </p:cTn>
                                        <p:tgtEl>
                                          <p:spTgt spid="84"/>
                                        </p:tgtEl>
                                      </p:cBhvr>
                                      <p:to x="100000" y="100000"/>
                                    </p:animScale>
                                    <p:animScale>
                                      <p:cBhvr>
                                        <p:cTn id="74" dur="26">
                                          <p:stCondLst>
                                            <p:cond delay="1808"/>
                                          </p:stCondLst>
                                        </p:cTn>
                                        <p:tgtEl>
                                          <p:spTgt spid="84"/>
                                        </p:tgtEl>
                                      </p:cBhvr>
                                      <p:to x="100000" y="95000"/>
                                    </p:animScale>
                                    <p:animScale>
                                      <p:cBhvr>
                                        <p:cTn id="75" dur="166" decel="50000">
                                          <p:stCondLst>
                                            <p:cond delay="1834"/>
                                          </p:stCondLst>
                                        </p:cTn>
                                        <p:tgtEl>
                                          <p:spTgt spid="84"/>
                                        </p:tgtEl>
                                      </p:cBhvr>
                                      <p:to x="100000" y="100000"/>
                                    </p:animScale>
                                  </p:childTnLst>
                                </p:cTn>
                              </p:par>
                              <p:par>
                                <p:cTn id="76" presetID="26" presetClass="entr" presetSubtype="0" fill="hold" grpId="0" nodeType="withEffect">
                                  <p:stCondLst>
                                    <p:cond delay="0"/>
                                  </p:stCondLst>
                                  <p:childTnLst>
                                    <p:set>
                                      <p:cBhvr>
                                        <p:cTn id="77" dur="1" fill="hold">
                                          <p:stCondLst>
                                            <p:cond delay="0"/>
                                          </p:stCondLst>
                                        </p:cTn>
                                        <p:tgtEl>
                                          <p:spTgt spid="86"/>
                                        </p:tgtEl>
                                        <p:attrNameLst>
                                          <p:attrName>style.visibility</p:attrName>
                                        </p:attrNameLst>
                                      </p:cBhvr>
                                      <p:to>
                                        <p:strVal val="visible"/>
                                      </p:to>
                                    </p:set>
                                    <p:animEffect transition="in" filter="wipe(down)">
                                      <p:cBhvr>
                                        <p:cTn id="78" dur="580">
                                          <p:stCondLst>
                                            <p:cond delay="0"/>
                                          </p:stCondLst>
                                        </p:cTn>
                                        <p:tgtEl>
                                          <p:spTgt spid="86"/>
                                        </p:tgtEl>
                                      </p:cBhvr>
                                    </p:animEffect>
                                    <p:anim calcmode="lin" valueType="num">
                                      <p:cBhvr>
                                        <p:cTn id="79" dur="1822" tmFilter="0,0; 0.14,0.36; 0.43,0.73; 0.71,0.91; 1.0,1.0">
                                          <p:stCondLst>
                                            <p:cond delay="0"/>
                                          </p:stCondLst>
                                        </p:cTn>
                                        <p:tgtEl>
                                          <p:spTgt spid="86"/>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86"/>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86"/>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86"/>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86"/>
                                        </p:tgtEl>
                                        <p:attrNameLst>
                                          <p:attrName>ppt_y</p:attrName>
                                        </p:attrNameLst>
                                      </p:cBhvr>
                                      <p:tavLst>
                                        <p:tav tm="0" fmla="#ppt_y-sin(pi*$)/81">
                                          <p:val>
                                            <p:fltVal val="0"/>
                                          </p:val>
                                        </p:tav>
                                        <p:tav tm="100000">
                                          <p:val>
                                            <p:fltVal val="1"/>
                                          </p:val>
                                        </p:tav>
                                      </p:tavLst>
                                    </p:anim>
                                    <p:animScale>
                                      <p:cBhvr>
                                        <p:cTn id="84" dur="26">
                                          <p:stCondLst>
                                            <p:cond delay="650"/>
                                          </p:stCondLst>
                                        </p:cTn>
                                        <p:tgtEl>
                                          <p:spTgt spid="86"/>
                                        </p:tgtEl>
                                      </p:cBhvr>
                                      <p:to x="100000" y="60000"/>
                                    </p:animScale>
                                    <p:animScale>
                                      <p:cBhvr>
                                        <p:cTn id="85" dur="166" decel="50000">
                                          <p:stCondLst>
                                            <p:cond delay="676"/>
                                          </p:stCondLst>
                                        </p:cTn>
                                        <p:tgtEl>
                                          <p:spTgt spid="86"/>
                                        </p:tgtEl>
                                      </p:cBhvr>
                                      <p:to x="100000" y="100000"/>
                                    </p:animScale>
                                    <p:animScale>
                                      <p:cBhvr>
                                        <p:cTn id="86" dur="26">
                                          <p:stCondLst>
                                            <p:cond delay="1312"/>
                                          </p:stCondLst>
                                        </p:cTn>
                                        <p:tgtEl>
                                          <p:spTgt spid="86"/>
                                        </p:tgtEl>
                                      </p:cBhvr>
                                      <p:to x="100000" y="80000"/>
                                    </p:animScale>
                                    <p:animScale>
                                      <p:cBhvr>
                                        <p:cTn id="87" dur="166" decel="50000">
                                          <p:stCondLst>
                                            <p:cond delay="1338"/>
                                          </p:stCondLst>
                                        </p:cTn>
                                        <p:tgtEl>
                                          <p:spTgt spid="86"/>
                                        </p:tgtEl>
                                      </p:cBhvr>
                                      <p:to x="100000" y="100000"/>
                                    </p:animScale>
                                    <p:animScale>
                                      <p:cBhvr>
                                        <p:cTn id="88" dur="26">
                                          <p:stCondLst>
                                            <p:cond delay="1642"/>
                                          </p:stCondLst>
                                        </p:cTn>
                                        <p:tgtEl>
                                          <p:spTgt spid="86"/>
                                        </p:tgtEl>
                                      </p:cBhvr>
                                      <p:to x="100000" y="90000"/>
                                    </p:animScale>
                                    <p:animScale>
                                      <p:cBhvr>
                                        <p:cTn id="89" dur="166" decel="50000">
                                          <p:stCondLst>
                                            <p:cond delay="1668"/>
                                          </p:stCondLst>
                                        </p:cTn>
                                        <p:tgtEl>
                                          <p:spTgt spid="86"/>
                                        </p:tgtEl>
                                      </p:cBhvr>
                                      <p:to x="100000" y="100000"/>
                                    </p:animScale>
                                    <p:animScale>
                                      <p:cBhvr>
                                        <p:cTn id="90" dur="26">
                                          <p:stCondLst>
                                            <p:cond delay="1808"/>
                                          </p:stCondLst>
                                        </p:cTn>
                                        <p:tgtEl>
                                          <p:spTgt spid="86"/>
                                        </p:tgtEl>
                                      </p:cBhvr>
                                      <p:to x="100000" y="95000"/>
                                    </p:animScale>
                                    <p:animScale>
                                      <p:cBhvr>
                                        <p:cTn id="91" dur="166" decel="50000">
                                          <p:stCondLst>
                                            <p:cond delay="1834"/>
                                          </p:stCondLst>
                                        </p:cTn>
                                        <p:tgtEl>
                                          <p:spTgt spid="86"/>
                                        </p:tgtEl>
                                      </p:cBhvr>
                                      <p:to x="100000" y="100000"/>
                                    </p:animScale>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117"/>
                                        </p:tgtEl>
                                        <p:attrNameLst>
                                          <p:attrName>style.visibility</p:attrName>
                                        </p:attrNameLst>
                                      </p:cBhvr>
                                      <p:to>
                                        <p:strVal val="visible"/>
                                      </p:to>
                                    </p:set>
                                    <p:animEffect transition="in" filter="fade">
                                      <p:cBhvr>
                                        <p:cTn id="96" dur="500"/>
                                        <p:tgtEl>
                                          <p:spTgt spid="117"/>
                                        </p:tgtEl>
                                      </p:cBhvr>
                                    </p:animEffect>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85"/>
                                        </p:tgtEl>
                                        <p:attrNameLst>
                                          <p:attrName>style.visibility</p:attrName>
                                        </p:attrNameLst>
                                      </p:cBhvr>
                                      <p:to>
                                        <p:strVal val="visible"/>
                                      </p:to>
                                    </p:set>
                                    <p:animEffect transition="in" filter="wipe(down)">
                                      <p:cBhvr>
                                        <p:cTn id="101" dur="580">
                                          <p:stCondLst>
                                            <p:cond delay="0"/>
                                          </p:stCondLst>
                                        </p:cTn>
                                        <p:tgtEl>
                                          <p:spTgt spid="85"/>
                                        </p:tgtEl>
                                      </p:cBhvr>
                                    </p:animEffect>
                                    <p:anim calcmode="lin" valueType="num">
                                      <p:cBhvr>
                                        <p:cTn id="102" dur="1822" tmFilter="0,0; 0.14,0.36; 0.43,0.73; 0.71,0.91; 1.0,1.0">
                                          <p:stCondLst>
                                            <p:cond delay="0"/>
                                          </p:stCondLst>
                                        </p:cTn>
                                        <p:tgtEl>
                                          <p:spTgt spid="85"/>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85"/>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85"/>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85"/>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85"/>
                                        </p:tgtEl>
                                        <p:attrNameLst>
                                          <p:attrName>ppt_y</p:attrName>
                                        </p:attrNameLst>
                                      </p:cBhvr>
                                      <p:tavLst>
                                        <p:tav tm="0" fmla="#ppt_y-sin(pi*$)/81">
                                          <p:val>
                                            <p:fltVal val="0"/>
                                          </p:val>
                                        </p:tav>
                                        <p:tav tm="100000">
                                          <p:val>
                                            <p:fltVal val="1"/>
                                          </p:val>
                                        </p:tav>
                                      </p:tavLst>
                                    </p:anim>
                                    <p:animScale>
                                      <p:cBhvr>
                                        <p:cTn id="107" dur="26">
                                          <p:stCondLst>
                                            <p:cond delay="650"/>
                                          </p:stCondLst>
                                        </p:cTn>
                                        <p:tgtEl>
                                          <p:spTgt spid="85"/>
                                        </p:tgtEl>
                                      </p:cBhvr>
                                      <p:to x="100000" y="60000"/>
                                    </p:animScale>
                                    <p:animScale>
                                      <p:cBhvr>
                                        <p:cTn id="108" dur="166" decel="50000">
                                          <p:stCondLst>
                                            <p:cond delay="676"/>
                                          </p:stCondLst>
                                        </p:cTn>
                                        <p:tgtEl>
                                          <p:spTgt spid="85"/>
                                        </p:tgtEl>
                                      </p:cBhvr>
                                      <p:to x="100000" y="100000"/>
                                    </p:animScale>
                                    <p:animScale>
                                      <p:cBhvr>
                                        <p:cTn id="109" dur="26">
                                          <p:stCondLst>
                                            <p:cond delay="1312"/>
                                          </p:stCondLst>
                                        </p:cTn>
                                        <p:tgtEl>
                                          <p:spTgt spid="85"/>
                                        </p:tgtEl>
                                      </p:cBhvr>
                                      <p:to x="100000" y="80000"/>
                                    </p:animScale>
                                    <p:animScale>
                                      <p:cBhvr>
                                        <p:cTn id="110" dur="166" decel="50000">
                                          <p:stCondLst>
                                            <p:cond delay="1338"/>
                                          </p:stCondLst>
                                        </p:cTn>
                                        <p:tgtEl>
                                          <p:spTgt spid="85"/>
                                        </p:tgtEl>
                                      </p:cBhvr>
                                      <p:to x="100000" y="100000"/>
                                    </p:animScale>
                                    <p:animScale>
                                      <p:cBhvr>
                                        <p:cTn id="111" dur="26">
                                          <p:stCondLst>
                                            <p:cond delay="1642"/>
                                          </p:stCondLst>
                                        </p:cTn>
                                        <p:tgtEl>
                                          <p:spTgt spid="85"/>
                                        </p:tgtEl>
                                      </p:cBhvr>
                                      <p:to x="100000" y="90000"/>
                                    </p:animScale>
                                    <p:animScale>
                                      <p:cBhvr>
                                        <p:cTn id="112" dur="166" decel="50000">
                                          <p:stCondLst>
                                            <p:cond delay="1668"/>
                                          </p:stCondLst>
                                        </p:cTn>
                                        <p:tgtEl>
                                          <p:spTgt spid="85"/>
                                        </p:tgtEl>
                                      </p:cBhvr>
                                      <p:to x="100000" y="100000"/>
                                    </p:animScale>
                                    <p:animScale>
                                      <p:cBhvr>
                                        <p:cTn id="113" dur="26">
                                          <p:stCondLst>
                                            <p:cond delay="1808"/>
                                          </p:stCondLst>
                                        </p:cTn>
                                        <p:tgtEl>
                                          <p:spTgt spid="85"/>
                                        </p:tgtEl>
                                      </p:cBhvr>
                                      <p:to x="100000" y="95000"/>
                                    </p:animScale>
                                    <p:animScale>
                                      <p:cBhvr>
                                        <p:cTn id="114" dur="166" decel="50000">
                                          <p:stCondLst>
                                            <p:cond delay="1834"/>
                                          </p:stCondLst>
                                        </p:cTn>
                                        <p:tgtEl>
                                          <p:spTgt spid="85"/>
                                        </p:tgtEl>
                                      </p:cBhvr>
                                      <p:to x="100000" y="100000"/>
                                    </p:animScale>
                                  </p:childTnLst>
                                </p:cTn>
                              </p:par>
                            </p:childTnLst>
                          </p:cTn>
                        </p:par>
                        <p:par>
                          <p:cTn id="115" fill="hold">
                            <p:stCondLst>
                              <p:cond delay="2000"/>
                            </p:stCondLst>
                            <p:childTnLst>
                              <p:par>
                                <p:cTn id="116" presetID="26" presetClass="entr" presetSubtype="0" fill="hold" grpId="0" nodeType="afterEffect">
                                  <p:stCondLst>
                                    <p:cond delay="0"/>
                                  </p:stCondLst>
                                  <p:childTnLst>
                                    <p:set>
                                      <p:cBhvr>
                                        <p:cTn id="117" dur="1" fill="hold">
                                          <p:stCondLst>
                                            <p:cond delay="0"/>
                                          </p:stCondLst>
                                        </p:cTn>
                                        <p:tgtEl>
                                          <p:spTgt spid="94"/>
                                        </p:tgtEl>
                                        <p:attrNameLst>
                                          <p:attrName>style.visibility</p:attrName>
                                        </p:attrNameLst>
                                      </p:cBhvr>
                                      <p:to>
                                        <p:strVal val="visible"/>
                                      </p:to>
                                    </p:set>
                                    <p:animEffect transition="in" filter="wipe(down)">
                                      <p:cBhvr>
                                        <p:cTn id="118" dur="580">
                                          <p:stCondLst>
                                            <p:cond delay="0"/>
                                          </p:stCondLst>
                                        </p:cTn>
                                        <p:tgtEl>
                                          <p:spTgt spid="94"/>
                                        </p:tgtEl>
                                      </p:cBhvr>
                                    </p:animEffect>
                                    <p:anim calcmode="lin" valueType="num">
                                      <p:cBhvr>
                                        <p:cTn id="119" dur="1822" tmFilter="0,0; 0.14,0.36; 0.43,0.73; 0.71,0.91; 1.0,1.0">
                                          <p:stCondLst>
                                            <p:cond delay="0"/>
                                          </p:stCondLst>
                                        </p:cTn>
                                        <p:tgtEl>
                                          <p:spTgt spid="94"/>
                                        </p:tgtEl>
                                        <p:attrNameLst>
                                          <p:attrName>ppt_x</p:attrName>
                                        </p:attrNameLst>
                                      </p:cBhvr>
                                      <p:tavLst>
                                        <p:tav tm="0">
                                          <p:val>
                                            <p:strVal val="#ppt_x-0.25"/>
                                          </p:val>
                                        </p:tav>
                                        <p:tav tm="100000">
                                          <p:val>
                                            <p:strVal val="#ppt_x"/>
                                          </p:val>
                                        </p:tav>
                                      </p:tavLst>
                                    </p:anim>
                                    <p:anim calcmode="lin" valueType="num">
                                      <p:cBhvr>
                                        <p:cTn id="120" dur="664" tmFilter="0.0,0.0; 0.25,0.07; 0.50,0.2; 0.75,0.467; 1.0,1.0">
                                          <p:stCondLst>
                                            <p:cond delay="0"/>
                                          </p:stCondLst>
                                        </p:cTn>
                                        <p:tgtEl>
                                          <p:spTgt spid="94"/>
                                        </p:tgtEl>
                                        <p:attrNameLst>
                                          <p:attrName>ppt_y</p:attrName>
                                        </p:attrNameLst>
                                      </p:cBhvr>
                                      <p:tavLst>
                                        <p:tav tm="0" fmla="#ppt_y-sin(pi*$)/3">
                                          <p:val>
                                            <p:fltVal val="0.5"/>
                                          </p:val>
                                        </p:tav>
                                        <p:tav tm="100000">
                                          <p:val>
                                            <p:fltVal val="1"/>
                                          </p:val>
                                        </p:tav>
                                      </p:tavLst>
                                    </p:anim>
                                    <p:anim calcmode="lin" valueType="num">
                                      <p:cBhvr>
                                        <p:cTn id="121" dur="664" tmFilter="0, 0; 0.125,0.2665; 0.25,0.4; 0.375,0.465; 0.5,0.5;  0.625,0.535; 0.75,0.6; 0.875,0.7335; 1,1">
                                          <p:stCondLst>
                                            <p:cond delay="664"/>
                                          </p:stCondLst>
                                        </p:cTn>
                                        <p:tgtEl>
                                          <p:spTgt spid="94"/>
                                        </p:tgtEl>
                                        <p:attrNameLst>
                                          <p:attrName>ppt_y</p:attrName>
                                        </p:attrNameLst>
                                      </p:cBhvr>
                                      <p:tavLst>
                                        <p:tav tm="0" fmla="#ppt_y-sin(pi*$)/9">
                                          <p:val>
                                            <p:fltVal val="0"/>
                                          </p:val>
                                        </p:tav>
                                        <p:tav tm="100000">
                                          <p:val>
                                            <p:fltVal val="1"/>
                                          </p:val>
                                        </p:tav>
                                      </p:tavLst>
                                    </p:anim>
                                    <p:anim calcmode="lin" valueType="num">
                                      <p:cBhvr>
                                        <p:cTn id="122" dur="332" tmFilter="0, 0; 0.125,0.2665; 0.25,0.4; 0.375,0.465; 0.5,0.5;  0.625,0.535; 0.75,0.6; 0.875,0.7335; 1,1">
                                          <p:stCondLst>
                                            <p:cond delay="1324"/>
                                          </p:stCondLst>
                                        </p:cTn>
                                        <p:tgtEl>
                                          <p:spTgt spid="94"/>
                                        </p:tgtEl>
                                        <p:attrNameLst>
                                          <p:attrName>ppt_y</p:attrName>
                                        </p:attrNameLst>
                                      </p:cBhvr>
                                      <p:tavLst>
                                        <p:tav tm="0" fmla="#ppt_y-sin(pi*$)/27">
                                          <p:val>
                                            <p:fltVal val="0"/>
                                          </p:val>
                                        </p:tav>
                                        <p:tav tm="100000">
                                          <p:val>
                                            <p:fltVal val="1"/>
                                          </p:val>
                                        </p:tav>
                                      </p:tavLst>
                                    </p:anim>
                                    <p:anim calcmode="lin" valueType="num">
                                      <p:cBhvr>
                                        <p:cTn id="123" dur="164" tmFilter="0, 0; 0.125,0.2665; 0.25,0.4; 0.375,0.465; 0.5,0.5;  0.625,0.535; 0.75,0.6; 0.875,0.7335; 1,1">
                                          <p:stCondLst>
                                            <p:cond delay="1656"/>
                                          </p:stCondLst>
                                        </p:cTn>
                                        <p:tgtEl>
                                          <p:spTgt spid="94"/>
                                        </p:tgtEl>
                                        <p:attrNameLst>
                                          <p:attrName>ppt_y</p:attrName>
                                        </p:attrNameLst>
                                      </p:cBhvr>
                                      <p:tavLst>
                                        <p:tav tm="0" fmla="#ppt_y-sin(pi*$)/81">
                                          <p:val>
                                            <p:fltVal val="0"/>
                                          </p:val>
                                        </p:tav>
                                        <p:tav tm="100000">
                                          <p:val>
                                            <p:fltVal val="1"/>
                                          </p:val>
                                        </p:tav>
                                      </p:tavLst>
                                    </p:anim>
                                    <p:animScale>
                                      <p:cBhvr>
                                        <p:cTn id="124" dur="26">
                                          <p:stCondLst>
                                            <p:cond delay="650"/>
                                          </p:stCondLst>
                                        </p:cTn>
                                        <p:tgtEl>
                                          <p:spTgt spid="94"/>
                                        </p:tgtEl>
                                      </p:cBhvr>
                                      <p:to x="100000" y="60000"/>
                                    </p:animScale>
                                    <p:animScale>
                                      <p:cBhvr>
                                        <p:cTn id="125" dur="166" decel="50000">
                                          <p:stCondLst>
                                            <p:cond delay="676"/>
                                          </p:stCondLst>
                                        </p:cTn>
                                        <p:tgtEl>
                                          <p:spTgt spid="94"/>
                                        </p:tgtEl>
                                      </p:cBhvr>
                                      <p:to x="100000" y="100000"/>
                                    </p:animScale>
                                    <p:animScale>
                                      <p:cBhvr>
                                        <p:cTn id="126" dur="26">
                                          <p:stCondLst>
                                            <p:cond delay="1312"/>
                                          </p:stCondLst>
                                        </p:cTn>
                                        <p:tgtEl>
                                          <p:spTgt spid="94"/>
                                        </p:tgtEl>
                                      </p:cBhvr>
                                      <p:to x="100000" y="80000"/>
                                    </p:animScale>
                                    <p:animScale>
                                      <p:cBhvr>
                                        <p:cTn id="127" dur="166" decel="50000">
                                          <p:stCondLst>
                                            <p:cond delay="1338"/>
                                          </p:stCondLst>
                                        </p:cTn>
                                        <p:tgtEl>
                                          <p:spTgt spid="94"/>
                                        </p:tgtEl>
                                      </p:cBhvr>
                                      <p:to x="100000" y="100000"/>
                                    </p:animScale>
                                    <p:animScale>
                                      <p:cBhvr>
                                        <p:cTn id="128" dur="26">
                                          <p:stCondLst>
                                            <p:cond delay="1642"/>
                                          </p:stCondLst>
                                        </p:cTn>
                                        <p:tgtEl>
                                          <p:spTgt spid="94"/>
                                        </p:tgtEl>
                                      </p:cBhvr>
                                      <p:to x="100000" y="90000"/>
                                    </p:animScale>
                                    <p:animScale>
                                      <p:cBhvr>
                                        <p:cTn id="129" dur="166" decel="50000">
                                          <p:stCondLst>
                                            <p:cond delay="1668"/>
                                          </p:stCondLst>
                                        </p:cTn>
                                        <p:tgtEl>
                                          <p:spTgt spid="94"/>
                                        </p:tgtEl>
                                      </p:cBhvr>
                                      <p:to x="100000" y="100000"/>
                                    </p:animScale>
                                    <p:animScale>
                                      <p:cBhvr>
                                        <p:cTn id="130" dur="26">
                                          <p:stCondLst>
                                            <p:cond delay="1808"/>
                                          </p:stCondLst>
                                        </p:cTn>
                                        <p:tgtEl>
                                          <p:spTgt spid="94"/>
                                        </p:tgtEl>
                                      </p:cBhvr>
                                      <p:to x="100000" y="95000"/>
                                    </p:animScale>
                                    <p:animScale>
                                      <p:cBhvr>
                                        <p:cTn id="131" dur="166" decel="50000">
                                          <p:stCondLst>
                                            <p:cond delay="1834"/>
                                          </p:stCondLst>
                                        </p:cTn>
                                        <p:tgtEl>
                                          <p:spTgt spid="94"/>
                                        </p:tgtEl>
                                      </p:cBhvr>
                                      <p:to x="100000" y="100000"/>
                                    </p:animScale>
                                  </p:childTnLst>
                                </p:cTn>
                              </p:par>
                            </p:childTnLst>
                          </p:cTn>
                        </p:par>
                        <p:par>
                          <p:cTn id="132" fill="hold">
                            <p:stCondLst>
                              <p:cond delay="4000"/>
                            </p:stCondLst>
                            <p:childTnLst>
                              <p:par>
                                <p:cTn id="133" presetID="26" presetClass="entr" presetSubtype="0" fill="hold" grpId="0" nodeType="afterEffect">
                                  <p:stCondLst>
                                    <p:cond delay="0"/>
                                  </p:stCondLst>
                                  <p:childTnLst>
                                    <p:set>
                                      <p:cBhvr>
                                        <p:cTn id="134" dur="1" fill="hold">
                                          <p:stCondLst>
                                            <p:cond delay="0"/>
                                          </p:stCondLst>
                                        </p:cTn>
                                        <p:tgtEl>
                                          <p:spTgt spid="97"/>
                                        </p:tgtEl>
                                        <p:attrNameLst>
                                          <p:attrName>style.visibility</p:attrName>
                                        </p:attrNameLst>
                                      </p:cBhvr>
                                      <p:to>
                                        <p:strVal val="visible"/>
                                      </p:to>
                                    </p:set>
                                    <p:animEffect transition="in" filter="wipe(down)">
                                      <p:cBhvr>
                                        <p:cTn id="135" dur="580">
                                          <p:stCondLst>
                                            <p:cond delay="0"/>
                                          </p:stCondLst>
                                        </p:cTn>
                                        <p:tgtEl>
                                          <p:spTgt spid="97"/>
                                        </p:tgtEl>
                                      </p:cBhvr>
                                    </p:animEffect>
                                    <p:anim calcmode="lin" valueType="num">
                                      <p:cBhvr>
                                        <p:cTn id="136" dur="1822" tmFilter="0,0; 0.14,0.36; 0.43,0.73; 0.71,0.91; 1.0,1.0">
                                          <p:stCondLst>
                                            <p:cond delay="0"/>
                                          </p:stCondLst>
                                        </p:cTn>
                                        <p:tgtEl>
                                          <p:spTgt spid="97"/>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97"/>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97"/>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97"/>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97"/>
                                        </p:tgtEl>
                                        <p:attrNameLst>
                                          <p:attrName>ppt_y</p:attrName>
                                        </p:attrNameLst>
                                      </p:cBhvr>
                                      <p:tavLst>
                                        <p:tav tm="0" fmla="#ppt_y-sin(pi*$)/81">
                                          <p:val>
                                            <p:fltVal val="0"/>
                                          </p:val>
                                        </p:tav>
                                        <p:tav tm="100000">
                                          <p:val>
                                            <p:fltVal val="1"/>
                                          </p:val>
                                        </p:tav>
                                      </p:tavLst>
                                    </p:anim>
                                    <p:animScale>
                                      <p:cBhvr>
                                        <p:cTn id="141" dur="26">
                                          <p:stCondLst>
                                            <p:cond delay="650"/>
                                          </p:stCondLst>
                                        </p:cTn>
                                        <p:tgtEl>
                                          <p:spTgt spid="97"/>
                                        </p:tgtEl>
                                      </p:cBhvr>
                                      <p:to x="100000" y="60000"/>
                                    </p:animScale>
                                    <p:animScale>
                                      <p:cBhvr>
                                        <p:cTn id="142" dur="166" decel="50000">
                                          <p:stCondLst>
                                            <p:cond delay="676"/>
                                          </p:stCondLst>
                                        </p:cTn>
                                        <p:tgtEl>
                                          <p:spTgt spid="97"/>
                                        </p:tgtEl>
                                      </p:cBhvr>
                                      <p:to x="100000" y="100000"/>
                                    </p:animScale>
                                    <p:animScale>
                                      <p:cBhvr>
                                        <p:cTn id="143" dur="26">
                                          <p:stCondLst>
                                            <p:cond delay="1312"/>
                                          </p:stCondLst>
                                        </p:cTn>
                                        <p:tgtEl>
                                          <p:spTgt spid="97"/>
                                        </p:tgtEl>
                                      </p:cBhvr>
                                      <p:to x="100000" y="80000"/>
                                    </p:animScale>
                                    <p:animScale>
                                      <p:cBhvr>
                                        <p:cTn id="144" dur="166" decel="50000">
                                          <p:stCondLst>
                                            <p:cond delay="1338"/>
                                          </p:stCondLst>
                                        </p:cTn>
                                        <p:tgtEl>
                                          <p:spTgt spid="97"/>
                                        </p:tgtEl>
                                      </p:cBhvr>
                                      <p:to x="100000" y="100000"/>
                                    </p:animScale>
                                    <p:animScale>
                                      <p:cBhvr>
                                        <p:cTn id="145" dur="26">
                                          <p:stCondLst>
                                            <p:cond delay="1642"/>
                                          </p:stCondLst>
                                        </p:cTn>
                                        <p:tgtEl>
                                          <p:spTgt spid="97"/>
                                        </p:tgtEl>
                                      </p:cBhvr>
                                      <p:to x="100000" y="90000"/>
                                    </p:animScale>
                                    <p:animScale>
                                      <p:cBhvr>
                                        <p:cTn id="146" dur="166" decel="50000">
                                          <p:stCondLst>
                                            <p:cond delay="1668"/>
                                          </p:stCondLst>
                                        </p:cTn>
                                        <p:tgtEl>
                                          <p:spTgt spid="97"/>
                                        </p:tgtEl>
                                      </p:cBhvr>
                                      <p:to x="100000" y="100000"/>
                                    </p:animScale>
                                    <p:animScale>
                                      <p:cBhvr>
                                        <p:cTn id="147" dur="26">
                                          <p:stCondLst>
                                            <p:cond delay="1808"/>
                                          </p:stCondLst>
                                        </p:cTn>
                                        <p:tgtEl>
                                          <p:spTgt spid="97"/>
                                        </p:tgtEl>
                                      </p:cBhvr>
                                      <p:to x="100000" y="95000"/>
                                    </p:animScale>
                                    <p:animScale>
                                      <p:cBhvr>
                                        <p:cTn id="148" dur="166" decel="50000">
                                          <p:stCondLst>
                                            <p:cond delay="1834"/>
                                          </p:stCondLst>
                                        </p:cTn>
                                        <p:tgtEl>
                                          <p:spTgt spid="97"/>
                                        </p:tgtEl>
                                      </p:cBhvr>
                                      <p:to x="100000" y="100000"/>
                                    </p:animScale>
                                  </p:childTnLst>
                                </p:cTn>
                              </p:par>
                            </p:childTnLst>
                          </p:cTn>
                        </p:par>
                        <p:par>
                          <p:cTn id="149" fill="hold">
                            <p:stCondLst>
                              <p:cond delay="6000"/>
                            </p:stCondLst>
                            <p:childTnLst>
                              <p:par>
                                <p:cTn id="150" presetID="26" presetClass="entr" presetSubtype="0" fill="hold" grpId="0" nodeType="afterEffect">
                                  <p:stCondLst>
                                    <p:cond delay="0"/>
                                  </p:stCondLst>
                                  <p:childTnLst>
                                    <p:set>
                                      <p:cBhvr>
                                        <p:cTn id="151" dur="1" fill="hold">
                                          <p:stCondLst>
                                            <p:cond delay="0"/>
                                          </p:stCondLst>
                                        </p:cTn>
                                        <p:tgtEl>
                                          <p:spTgt spid="95"/>
                                        </p:tgtEl>
                                        <p:attrNameLst>
                                          <p:attrName>style.visibility</p:attrName>
                                        </p:attrNameLst>
                                      </p:cBhvr>
                                      <p:to>
                                        <p:strVal val="visible"/>
                                      </p:to>
                                    </p:set>
                                    <p:animEffect transition="in" filter="wipe(down)">
                                      <p:cBhvr>
                                        <p:cTn id="152" dur="580">
                                          <p:stCondLst>
                                            <p:cond delay="0"/>
                                          </p:stCondLst>
                                        </p:cTn>
                                        <p:tgtEl>
                                          <p:spTgt spid="95"/>
                                        </p:tgtEl>
                                      </p:cBhvr>
                                    </p:animEffect>
                                    <p:anim calcmode="lin" valueType="num">
                                      <p:cBhvr>
                                        <p:cTn id="153" dur="1822" tmFilter="0,0; 0.14,0.36; 0.43,0.73; 0.71,0.91; 1.0,1.0">
                                          <p:stCondLst>
                                            <p:cond delay="0"/>
                                          </p:stCondLst>
                                        </p:cTn>
                                        <p:tgtEl>
                                          <p:spTgt spid="95"/>
                                        </p:tgtEl>
                                        <p:attrNameLst>
                                          <p:attrName>ppt_x</p:attrName>
                                        </p:attrNameLst>
                                      </p:cBhvr>
                                      <p:tavLst>
                                        <p:tav tm="0">
                                          <p:val>
                                            <p:strVal val="#ppt_x-0.25"/>
                                          </p:val>
                                        </p:tav>
                                        <p:tav tm="100000">
                                          <p:val>
                                            <p:strVal val="#ppt_x"/>
                                          </p:val>
                                        </p:tav>
                                      </p:tavLst>
                                    </p:anim>
                                    <p:anim calcmode="lin" valueType="num">
                                      <p:cBhvr>
                                        <p:cTn id="154" dur="664" tmFilter="0.0,0.0; 0.25,0.07; 0.50,0.2; 0.75,0.467; 1.0,1.0">
                                          <p:stCondLst>
                                            <p:cond delay="0"/>
                                          </p:stCondLst>
                                        </p:cTn>
                                        <p:tgtEl>
                                          <p:spTgt spid="95"/>
                                        </p:tgtEl>
                                        <p:attrNameLst>
                                          <p:attrName>ppt_y</p:attrName>
                                        </p:attrNameLst>
                                      </p:cBhvr>
                                      <p:tavLst>
                                        <p:tav tm="0" fmla="#ppt_y-sin(pi*$)/3">
                                          <p:val>
                                            <p:fltVal val="0.5"/>
                                          </p:val>
                                        </p:tav>
                                        <p:tav tm="100000">
                                          <p:val>
                                            <p:fltVal val="1"/>
                                          </p:val>
                                        </p:tav>
                                      </p:tavLst>
                                    </p:anim>
                                    <p:anim calcmode="lin" valueType="num">
                                      <p:cBhvr>
                                        <p:cTn id="155" dur="664" tmFilter="0, 0; 0.125,0.2665; 0.25,0.4; 0.375,0.465; 0.5,0.5;  0.625,0.535; 0.75,0.6; 0.875,0.7335; 1,1">
                                          <p:stCondLst>
                                            <p:cond delay="664"/>
                                          </p:stCondLst>
                                        </p:cTn>
                                        <p:tgtEl>
                                          <p:spTgt spid="95"/>
                                        </p:tgtEl>
                                        <p:attrNameLst>
                                          <p:attrName>ppt_y</p:attrName>
                                        </p:attrNameLst>
                                      </p:cBhvr>
                                      <p:tavLst>
                                        <p:tav tm="0" fmla="#ppt_y-sin(pi*$)/9">
                                          <p:val>
                                            <p:fltVal val="0"/>
                                          </p:val>
                                        </p:tav>
                                        <p:tav tm="100000">
                                          <p:val>
                                            <p:fltVal val="1"/>
                                          </p:val>
                                        </p:tav>
                                      </p:tavLst>
                                    </p:anim>
                                    <p:anim calcmode="lin" valueType="num">
                                      <p:cBhvr>
                                        <p:cTn id="156" dur="332" tmFilter="0, 0; 0.125,0.2665; 0.25,0.4; 0.375,0.465; 0.5,0.5;  0.625,0.535; 0.75,0.6; 0.875,0.7335; 1,1">
                                          <p:stCondLst>
                                            <p:cond delay="1324"/>
                                          </p:stCondLst>
                                        </p:cTn>
                                        <p:tgtEl>
                                          <p:spTgt spid="95"/>
                                        </p:tgtEl>
                                        <p:attrNameLst>
                                          <p:attrName>ppt_y</p:attrName>
                                        </p:attrNameLst>
                                      </p:cBhvr>
                                      <p:tavLst>
                                        <p:tav tm="0" fmla="#ppt_y-sin(pi*$)/27">
                                          <p:val>
                                            <p:fltVal val="0"/>
                                          </p:val>
                                        </p:tav>
                                        <p:tav tm="100000">
                                          <p:val>
                                            <p:fltVal val="1"/>
                                          </p:val>
                                        </p:tav>
                                      </p:tavLst>
                                    </p:anim>
                                    <p:anim calcmode="lin" valueType="num">
                                      <p:cBhvr>
                                        <p:cTn id="157" dur="164" tmFilter="0, 0; 0.125,0.2665; 0.25,0.4; 0.375,0.465; 0.5,0.5;  0.625,0.535; 0.75,0.6; 0.875,0.7335; 1,1">
                                          <p:stCondLst>
                                            <p:cond delay="1656"/>
                                          </p:stCondLst>
                                        </p:cTn>
                                        <p:tgtEl>
                                          <p:spTgt spid="95"/>
                                        </p:tgtEl>
                                        <p:attrNameLst>
                                          <p:attrName>ppt_y</p:attrName>
                                        </p:attrNameLst>
                                      </p:cBhvr>
                                      <p:tavLst>
                                        <p:tav tm="0" fmla="#ppt_y-sin(pi*$)/81">
                                          <p:val>
                                            <p:fltVal val="0"/>
                                          </p:val>
                                        </p:tav>
                                        <p:tav tm="100000">
                                          <p:val>
                                            <p:fltVal val="1"/>
                                          </p:val>
                                        </p:tav>
                                      </p:tavLst>
                                    </p:anim>
                                    <p:animScale>
                                      <p:cBhvr>
                                        <p:cTn id="158" dur="26">
                                          <p:stCondLst>
                                            <p:cond delay="650"/>
                                          </p:stCondLst>
                                        </p:cTn>
                                        <p:tgtEl>
                                          <p:spTgt spid="95"/>
                                        </p:tgtEl>
                                      </p:cBhvr>
                                      <p:to x="100000" y="60000"/>
                                    </p:animScale>
                                    <p:animScale>
                                      <p:cBhvr>
                                        <p:cTn id="159" dur="166" decel="50000">
                                          <p:stCondLst>
                                            <p:cond delay="676"/>
                                          </p:stCondLst>
                                        </p:cTn>
                                        <p:tgtEl>
                                          <p:spTgt spid="95"/>
                                        </p:tgtEl>
                                      </p:cBhvr>
                                      <p:to x="100000" y="100000"/>
                                    </p:animScale>
                                    <p:animScale>
                                      <p:cBhvr>
                                        <p:cTn id="160" dur="26">
                                          <p:stCondLst>
                                            <p:cond delay="1312"/>
                                          </p:stCondLst>
                                        </p:cTn>
                                        <p:tgtEl>
                                          <p:spTgt spid="95"/>
                                        </p:tgtEl>
                                      </p:cBhvr>
                                      <p:to x="100000" y="80000"/>
                                    </p:animScale>
                                    <p:animScale>
                                      <p:cBhvr>
                                        <p:cTn id="161" dur="166" decel="50000">
                                          <p:stCondLst>
                                            <p:cond delay="1338"/>
                                          </p:stCondLst>
                                        </p:cTn>
                                        <p:tgtEl>
                                          <p:spTgt spid="95"/>
                                        </p:tgtEl>
                                      </p:cBhvr>
                                      <p:to x="100000" y="100000"/>
                                    </p:animScale>
                                    <p:animScale>
                                      <p:cBhvr>
                                        <p:cTn id="162" dur="26">
                                          <p:stCondLst>
                                            <p:cond delay="1642"/>
                                          </p:stCondLst>
                                        </p:cTn>
                                        <p:tgtEl>
                                          <p:spTgt spid="95"/>
                                        </p:tgtEl>
                                      </p:cBhvr>
                                      <p:to x="100000" y="90000"/>
                                    </p:animScale>
                                    <p:animScale>
                                      <p:cBhvr>
                                        <p:cTn id="163" dur="166" decel="50000">
                                          <p:stCondLst>
                                            <p:cond delay="1668"/>
                                          </p:stCondLst>
                                        </p:cTn>
                                        <p:tgtEl>
                                          <p:spTgt spid="95"/>
                                        </p:tgtEl>
                                      </p:cBhvr>
                                      <p:to x="100000" y="100000"/>
                                    </p:animScale>
                                    <p:animScale>
                                      <p:cBhvr>
                                        <p:cTn id="164" dur="26">
                                          <p:stCondLst>
                                            <p:cond delay="1808"/>
                                          </p:stCondLst>
                                        </p:cTn>
                                        <p:tgtEl>
                                          <p:spTgt spid="95"/>
                                        </p:tgtEl>
                                      </p:cBhvr>
                                      <p:to x="100000" y="95000"/>
                                    </p:animScale>
                                    <p:animScale>
                                      <p:cBhvr>
                                        <p:cTn id="165" dur="166" decel="50000">
                                          <p:stCondLst>
                                            <p:cond delay="1834"/>
                                          </p:stCondLst>
                                        </p:cTn>
                                        <p:tgtEl>
                                          <p:spTgt spid="95"/>
                                        </p:tgtEl>
                                      </p:cBhvr>
                                      <p:to x="100000" y="100000"/>
                                    </p:animScale>
                                  </p:childTnLst>
                                </p:cTn>
                              </p:par>
                            </p:childTnLst>
                          </p:cTn>
                        </p:par>
                        <p:par>
                          <p:cTn id="166" fill="hold">
                            <p:stCondLst>
                              <p:cond delay="8000"/>
                            </p:stCondLst>
                            <p:childTnLst>
                              <p:par>
                                <p:cTn id="167" presetID="26" presetClass="entr" presetSubtype="0" fill="hold" grpId="0" nodeType="afterEffect">
                                  <p:stCondLst>
                                    <p:cond delay="0"/>
                                  </p:stCondLst>
                                  <p:childTnLst>
                                    <p:set>
                                      <p:cBhvr>
                                        <p:cTn id="168" dur="1" fill="hold">
                                          <p:stCondLst>
                                            <p:cond delay="0"/>
                                          </p:stCondLst>
                                        </p:cTn>
                                        <p:tgtEl>
                                          <p:spTgt spid="98"/>
                                        </p:tgtEl>
                                        <p:attrNameLst>
                                          <p:attrName>style.visibility</p:attrName>
                                        </p:attrNameLst>
                                      </p:cBhvr>
                                      <p:to>
                                        <p:strVal val="visible"/>
                                      </p:to>
                                    </p:set>
                                    <p:animEffect transition="in" filter="wipe(down)">
                                      <p:cBhvr>
                                        <p:cTn id="169" dur="580">
                                          <p:stCondLst>
                                            <p:cond delay="0"/>
                                          </p:stCondLst>
                                        </p:cTn>
                                        <p:tgtEl>
                                          <p:spTgt spid="98"/>
                                        </p:tgtEl>
                                      </p:cBhvr>
                                    </p:animEffect>
                                    <p:anim calcmode="lin" valueType="num">
                                      <p:cBhvr>
                                        <p:cTn id="170" dur="1822" tmFilter="0,0; 0.14,0.36; 0.43,0.73; 0.71,0.91; 1.0,1.0">
                                          <p:stCondLst>
                                            <p:cond delay="0"/>
                                          </p:stCondLst>
                                        </p:cTn>
                                        <p:tgtEl>
                                          <p:spTgt spid="98"/>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98"/>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98"/>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98"/>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98"/>
                                        </p:tgtEl>
                                        <p:attrNameLst>
                                          <p:attrName>ppt_y</p:attrName>
                                        </p:attrNameLst>
                                      </p:cBhvr>
                                      <p:tavLst>
                                        <p:tav tm="0" fmla="#ppt_y-sin(pi*$)/81">
                                          <p:val>
                                            <p:fltVal val="0"/>
                                          </p:val>
                                        </p:tav>
                                        <p:tav tm="100000">
                                          <p:val>
                                            <p:fltVal val="1"/>
                                          </p:val>
                                        </p:tav>
                                      </p:tavLst>
                                    </p:anim>
                                    <p:animScale>
                                      <p:cBhvr>
                                        <p:cTn id="175" dur="26">
                                          <p:stCondLst>
                                            <p:cond delay="650"/>
                                          </p:stCondLst>
                                        </p:cTn>
                                        <p:tgtEl>
                                          <p:spTgt spid="98"/>
                                        </p:tgtEl>
                                      </p:cBhvr>
                                      <p:to x="100000" y="60000"/>
                                    </p:animScale>
                                    <p:animScale>
                                      <p:cBhvr>
                                        <p:cTn id="176" dur="166" decel="50000">
                                          <p:stCondLst>
                                            <p:cond delay="676"/>
                                          </p:stCondLst>
                                        </p:cTn>
                                        <p:tgtEl>
                                          <p:spTgt spid="98"/>
                                        </p:tgtEl>
                                      </p:cBhvr>
                                      <p:to x="100000" y="100000"/>
                                    </p:animScale>
                                    <p:animScale>
                                      <p:cBhvr>
                                        <p:cTn id="177" dur="26">
                                          <p:stCondLst>
                                            <p:cond delay="1312"/>
                                          </p:stCondLst>
                                        </p:cTn>
                                        <p:tgtEl>
                                          <p:spTgt spid="98"/>
                                        </p:tgtEl>
                                      </p:cBhvr>
                                      <p:to x="100000" y="80000"/>
                                    </p:animScale>
                                    <p:animScale>
                                      <p:cBhvr>
                                        <p:cTn id="178" dur="166" decel="50000">
                                          <p:stCondLst>
                                            <p:cond delay="1338"/>
                                          </p:stCondLst>
                                        </p:cTn>
                                        <p:tgtEl>
                                          <p:spTgt spid="98"/>
                                        </p:tgtEl>
                                      </p:cBhvr>
                                      <p:to x="100000" y="100000"/>
                                    </p:animScale>
                                    <p:animScale>
                                      <p:cBhvr>
                                        <p:cTn id="179" dur="26">
                                          <p:stCondLst>
                                            <p:cond delay="1642"/>
                                          </p:stCondLst>
                                        </p:cTn>
                                        <p:tgtEl>
                                          <p:spTgt spid="98"/>
                                        </p:tgtEl>
                                      </p:cBhvr>
                                      <p:to x="100000" y="90000"/>
                                    </p:animScale>
                                    <p:animScale>
                                      <p:cBhvr>
                                        <p:cTn id="180" dur="166" decel="50000">
                                          <p:stCondLst>
                                            <p:cond delay="1668"/>
                                          </p:stCondLst>
                                        </p:cTn>
                                        <p:tgtEl>
                                          <p:spTgt spid="98"/>
                                        </p:tgtEl>
                                      </p:cBhvr>
                                      <p:to x="100000" y="100000"/>
                                    </p:animScale>
                                    <p:animScale>
                                      <p:cBhvr>
                                        <p:cTn id="181" dur="26">
                                          <p:stCondLst>
                                            <p:cond delay="1808"/>
                                          </p:stCondLst>
                                        </p:cTn>
                                        <p:tgtEl>
                                          <p:spTgt spid="98"/>
                                        </p:tgtEl>
                                      </p:cBhvr>
                                      <p:to x="100000" y="95000"/>
                                    </p:animScale>
                                    <p:animScale>
                                      <p:cBhvr>
                                        <p:cTn id="182" dur="166" decel="50000">
                                          <p:stCondLst>
                                            <p:cond delay="1834"/>
                                          </p:stCondLst>
                                        </p:cTn>
                                        <p:tgtEl>
                                          <p:spTgt spid="98"/>
                                        </p:tgtEl>
                                      </p:cBhvr>
                                      <p:to x="100000" y="100000"/>
                                    </p:animScale>
                                  </p:childTnLst>
                                </p:cTn>
                              </p:par>
                            </p:childTnLst>
                          </p:cTn>
                        </p:par>
                        <p:par>
                          <p:cTn id="183" fill="hold">
                            <p:stCondLst>
                              <p:cond delay="10000"/>
                            </p:stCondLst>
                            <p:childTnLst>
                              <p:par>
                                <p:cTn id="184" presetID="26" presetClass="entr" presetSubtype="0" fill="hold" grpId="0" nodeType="afterEffect">
                                  <p:stCondLst>
                                    <p:cond delay="0"/>
                                  </p:stCondLst>
                                  <p:childTnLst>
                                    <p:set>
                                      <p:cBhvr>
                                        <p:cTn id="185" dur="1" fill="hold">
                                          <p:stCondLst>
                                            <p:cond delay="0"/>
                                          </p:stCondLst>
                                        </p:cTn>
                                        <p:tgtEl>
                                          <p:spTgt spid="96"/>
                                        </p:tgtEl>
                                        <p:attrNameLst>
                                          <p:attrName>style.visibility</p:attrName>
                                        </p:attrNameLst>
                                      </p:cBhvr>
                                      <p:to>
                                        <p:strVal val="visible"/>
                                      </p:to>
                                    </p:set>
                                    <p:animEffect transition="in" filter="wipe(down)">
                                      <p:cBhvr>
                                        <p:cTn id="186" dur="580">
                                          <p:stCondLst>
                                            <p:cond delay="0"/>
                                          </p:stCondLst>
                                        </p:cTn>
                                        <p:tgtEl>
                                          <p:spTgt spid="96"/>
                                        </p:tgtEl>
                                      </p:cBhvr>
                                    </p:animEffect>
                                    <p:anim calcmode="lin" valueType="num">
                                      <p:cBhvr>
                                        <p:cTn id="187" dur="1822" tmFilter="0,0; 0.14,0.36; 0.43,0.73; 0.71,0.91; 1.0,1.0">
                                          <p:stCondLst>
                                            <p:cond delay="0"/>
                                          </p:stCondLst>
                                        </p:cTn>
                                        <p:tgtEl>
                                          <p:spTgt spid="96"/>
                                        </p:tgtEl>
                                        <p:attrNameLst>
                                          <p:attrName>ppt_x</p:attrName>
                                        </p:attrNameLst>
                                      </p:cBhvr>
                                      <p:tavLst>
                                        <p:tav tm="0">
                                          <p:val>
                                            <p:strVal val="#ppt_x-0.25"/>
                                          </p:val>
                                        </p:tav>
                                        <p:tav tm="100000">
                                          <p:val>
                                            <p:strVal val="#ppt_x"/>
                                          </p:val>
                                        </p:tav>
                                      </p:tavLst>
                                    </p:anim>
                                    <p:anim calcmode="lin" valueType="num">
                                      <p:cBhvr>
                                        <p:cTn id="188" dur="664" tmFilter="0.0,0.0; 0.25,0.07; 0.50,0.2; 0.75,0.467; 1.0,1.0">
                                          <p:stCondLst>
                                            <p:cond delay="0"/>
                                          </p:stCondLst>
                                        </p:cTn>
                                        <p:tgtEl>
                                          <p:spTgt spid="96"/>
                                        </p:tgtEl>
                                        <p:attrNameLst>
                                          <p:attrName>ppt_y</p:attrName>
                                        </p:attrNameLst>
                                      </p:cBhvr>
                                      <p:tavLst>
                                        <p:tav tm="0" fmla="#ppt_y-sin(pi*$)/3">
                                          <p:val>
                                            <p:fltVal val="0.5"/>
                                          </p:val>
                                        </p:tav>
                                        <p:tav tm="100000">
                                          <p:val>
                                            <p:fltVal val="1"/>
                                          </p:val>
                                        </p:tav>
                                      </p:tavLst>
                                    </p:anim>
                                    <p:anim calcmode="lin" valueType="num">
                                      <p:cBhvr>
                                        <p:cTn id="189" dur="664" tmFilter="0, 0; 0.125,0.2665; 0.25,0.4; 0.375,0.465; 0.5,0.5;  0.625,0.535; 0.75,0.6; 0.875,0.7335; 1,1">
                                          <p:stCondLst>
                                            <p:cond delay="664"/>
                                          </p:stCondLst>
                                        </p:cTn>
                                        <p:tgtEl>
                                          <p:spTgt spid="96"/>
                                        </p:tgtEl>
                                        <p:attrNameLst>
                                          <p:attrName>ppt_y</p:attrName>
                                        </p:attrNameLst>
                                      </p:cBhvr>
                                      <p:tavLst>
                                        <p:tav tm="0" fmla="#ppt_y-sin(pi*$)/9">
                                          <p:val>
                                            <p:fltVal val="0"/>
                                          </p:val>
                                        </p:tav>
                                        <p:tav tm="100000">
                                          <p:val>
                                            <p:fltVal val="1"/>
                                          </p:val>
                                        </p:tav>
                                      </p:tavLst>
                                    </p:anim>
                                    <p:anim calcmode="lin" valueType="num">
                                      <p:cBhvr>
                                        <p:cTn id="190" dur="332" tmFilter="0, 0; 0.125,0.2665; 0.25,0.4; 0.375,0.465; 0.5,0.5;  0.625,0.535; 0.75,0.6; 0.875,0.7335; 1,1">
                                          <p:stCondLst>
                                            <p:cond delay="1324"/>
                                          </p:stCondLst>
                                        </p:cTn>
                                        <p:tgtEl>
                                          <p:spTgt spid="96"/>
                                        </p:tgtEl>
                                        <p:attrNameLst>
                                          <p:attrName>ppt_y</p:attrName>
                                        </p:attrNameLst>
                                      </p:cBhvr>
                                      <p:tavLst>
                                        <p:tav tm="0" fmla="#ppt_y-sin(pi*$)/27">
                                          <p:val>
                                            <p:fltVal val="0"/>
                                          </p:val>
                                        </p:tav>
                                        <p:tav tm="100000">
                                          <p:val>
                                            <p:fltVal val="1"/>
                                          </p:val>
                                        </p:tav>
                                      </p:tavLst>
                                    </p:anim>
                                    <p:anim calcmode="lin" valueType="num">
                                      <p:cBhvr>
                                        <p:cTn id="191" dur="164" tmFilter="0, 0; 0.125,0.2665; 0.25,0.4; 0.375,0.465; 0.5,0.5;  0.625,0.535; 0.75,0.6; 0.875,0.7335; 1,1">
                                          <p:stCondLst>
                                            <p:cond delay="1656"/>
                                          </p:stCondLst>
                                        </p:cTn>
                                        <p:tgtEl>
                                          <p:spTgt spid="96"/>
                                        </p:tgtEl>
                                        <p:attrNameLst>
                                          <p:attrName>ppt_y</p:attrName>
                                        </p:attrNameLst>
                                      </p:cBhvr>
                                      <p:tavLst>
                                        <p:tav tm="0" fmla="#ppt_y-sin(pi*$)/81">
                                          <p:val>
                                            <p:fltVal val="0"/>
                                          </p:val>
                                        </p:tav>
                                        <p:tav tm="100000">
                                          <p:val>
                                            <p:fltVal val="1"/>
                                          </p:val>
                                        </p:tav>
                                      </p:tavLst>
                                    </p:anim>
                                    <p:animScale>
                                      <p:cBhvr>
                                        <p:cTn id="192" dur="26">
                                          <p:stCondLst>
                                            <p:cond delay="650"/>
                                          </p:stCondLst>
                                        </p:cTn>
                                        <p:tgtEl>
                                          <p:spTgt spid="96"/>
                                        </p:tgtEl>
                                      </p:cBhvr>
                                      <p:to x="100000" y="60000"/>
                                    </p:animScale>
                                    <p:animScale>
                                      <p:cBhvr>
                                        <p:cTn id="193" dur="166" decel="50000">
                                          <p:stCondLst>
                                            <p:cond delay="676"/>
                                          </p:stCondLst>
                                        </p:cTn>
                                        <p:tgtEl>
                                          <p:spTgt spid="96"/>
                                        </p:tgtEl>
                                      </p:cBhvr>
                                      <p:to x="100000" y="100000"/>
                                    </p:animScale>
                                    <p:animScale>
                                      <p:cBhvr>
                                        <p:cTn id="194" dur="26">
                                          <p:stCondLst>
                                            <p:cond delay="1312"/>
                                          </p:stCondLst>
                                        </p:cTn>
                                        <p:tgtEl>
                                          <p:spTgt spid="96"/>
                                        </p:tgtEl>
                                      </p:cBhvr>
                                      <p:to x="100000" y="80000"/>
                                    </p:animScale>
                                    <p:animScale>
                                      <p:cBhvr>
                                        <p:cTn id="195" dur="166" decel="50000">
                                          <p:stCondLst>
                                            <p:cond delay="1338"/>
                                          </p:stCondLst>
                                        </p:cTn>
                                        <p:tgtEl>
                                          <p:spTgt spid="96"/>
                                        </p:tgtEl>
                                      </p:cBhvr>
                                      <p:to x="100000" y="100000"/>
                                    </p:animScale>
                                    <p:animScale>
                                      <p:cBhvr>
                                        <p:cTn id="196" dur="26">
                                          <p:stCondLst>
                                            <p:cond delay="1642"/>
                                          </p:stCondLst>
                                        </p:cTn>
                                        <p:tgtEl>
                                          <p:spTgt spid="96"/>
                                        </p:tgtEl>
                                      </p:cBhvr>
                                      <p:to x="100000" y="90000"/>
                                    </p:animScale>
                                    <p:animScale>
                                      <p:cBhvr>
                                        <p:cTn id="197" dur="166" decel="50000">
                                          <p:stCondLst>
                                            <p:cond delay="1668"/>
                                          </p:stCondLst>
                                        </p:cTn>
                                        <p:tgtEl>
                                          <p:spTgt spid="96"/>
                                        </p:tgtEl>
                                      </p:cBhvr>
                                      <p:to x="100000" y="100000"/>
                                    </p:animScale>
                                    <p:animScale>
                                      <p:cBhvr>
                                        <p:cTn id="198" dur="26">
                                          <p:stCondLst>
                                            <p:cond delay="1808"/>
                                          </p:stCondLst>
                                        </p:cTn>
                                        <p:tgtEl>
                                          <p:spTgt spid="96"/>
                                        </p:tgtEl>
                                      </p:cBhvr>
                                      <p:to x="100000" y="95000"/>
                                    </p:animScale>
                                    <p:animScale>
                                      <p:cBhvr>
                                        <p:cTn id="199" dur="166" decel="50000">
                                          <p:stCondLst>
                                            <p:cond delay="1834"/>
                                          </p:stCondLst>
                                        </p:cTn>
                                        <p:tgtEl>
                                          <p:spTgt spid="96"/>
                                        </p:tgtEl>
                                      </p:cBhvr>
                                      <p:to x="100000" y="100000"/>
                                    </p:animScale>
                                  </p:childTnLst>
                                </p:cTn>
                              </p:par>
                            </p:childTnLst>
                          </p:cTn>
                        </p:par>
                        <p:par>
                          <p:cTn id="200" fill="hold">
                            <p:stCondLst>
                              <p:cond delay="12000"/>
                            </p:stCondLst>
                            <p:childTnLst>
                              <p:par>
                                <p:cTn id="201" presetID="26" presetClass="entr" presetSubtype="0" fill="hold" grpId="0" nodeType="afterEffect">
                                  <p:stCondLst>
                                    <p:cond delay="0"/>
                                  </p:stCondLst>
                                  <p:childTnLst>
                                    <p:set>
                                      <p:cBhvr>
                                        <p:cTn id="202" dur="1" fill="hold">
                                          <p:stCondLst>
                                            <p:cond delay="0"/>
                                          </p:stCondLst>
                                        </p:cTn>
                                        <p:tgtEl>
                                          <p:spTgt spid="99"/>
                                        </p:tgtEl>
                                        <p:attrNameLst>
                                          <p:attrName>style.visibility</p:attrName>
                                        </p:attrNameLst>
                                      </p:cBhvr>
                                      <p:to>
                                        <p:strVal val="visible"/>
                                      </p:to>
                                    </p:set>
                                    <p:animEffect transition="in" filter="wipe(down)">
                                      <p:cBhvr>
                                        <p:cTn id="203" dur="580">
                                          <p:stCondLst>
                                            <p:cond delay="0"/>
                                          </p:stCondLst>
                                        </p:cTn>
                                        <p:tgtEl>
                                          <p:spTgt spid="99"/>
                                        </p:tgtEl>
                                      </p:cBhvr>
                                    </p:animEffect>
                                    <p:anim calcmode="lin" valueType="num">
                                      <p:cBhvr>
                                        <p:cTn id="204" dur="1822" tmFilter="0,0; 0.14,0.36; 0.43,0.73; 0.71,0.91; 1.0,1.0">
                                          <p:stCondLst>
                                            <p:cond delay="0"/>
                                          </p:stCondLst>
                                        </p:cTn>
                                        <p:tgtEl>
                                          <p:spTgt spid="99"/>
                                        </p:tgtEl>
                                        <p:attrNameLst>
                                          <p:attrName>ppt_x</p:attrName>
                                        </p:attrNameLst>
                                      </p:cBhvr>
                                      <p:tavLst>
                                        <p:tav tm="0">
                                          <p:val>
                                            <p:strVal val="#ppt_x-0.25"/>
                                          </p:val>
                                        </p:tav>
                                        <p:tav tm="100000">
                                          <p:val>
                                            <p:strVal val="#ppt_x"/>
                                          </p:val>
                                        </p:tav>
                                      </p:tavLst>
                                    </p:anim>
                                    <p:anim calcmode="lin" valueType="num">
                                      <p:cBhvr>
                                        <p:cTn id="205" dur="664" tmFilter="0.0,0.0; 0.25,0.07; 0.50,0.2; 0.75,0.467; 1.0,1.0">
                                          <p:stCondLst>
                                            <p:cond delay="0"/>
                                          </p:stCondLst>
                                        </p:cTn>
                                        <p:tgtEl>
                                          <p:spTgt spid="99"/>
                                        </p:tgtEl>
                                        <p:attrNameLst>
                                          <p:attrName>ppt_y</p:attrName>
                                        </p:attrNameLst>
                                      </p:cBhvr>
                                      <p:tavLst>
                                        <p:tav tm="0" fmla="#ppt_y-sin(pi*$)/3">
                                          <p:val>
                                            <p:fltVal val="0.5"/>
                                          </p:val>
                                        </p:tav>
                                        <p:tav tm="100000">
                                          <p:val>
                                            <p:fltVal val="1"/>
                                          </p:val>
                                        </p:tav>
                                      </p:tavLst>
                                    </p:anim>
                                    <p:anim calcmode="lin" valueType="num">
                                      <p:cBhvr>
                                        <p:cTn id="206" dur="664" tmFilter="0, 0; 0.125,0.2665; 0.25,0.4; 0.375,0.465; 0.5,0.5;  0.625,0.535; 0.75,0.6; 0.875,0.7335; 1,1">
                                          <p:stCondLst>
                                            <p:cond delay="664"/>
                                          </p:stCondLst>
                                        </p:cTn>
                                        <p:tgtEl>
                                          <p:spTgt spid="99"/>
                                        </p:tgtEl>
                                        <p:attrNameLst>
                                          <p:attrName>ppt_y</p:attrName>
                                        </p:attrNameLst>
                                      </p:cBhvr>
                                      <p:tavLst>
                                        <p:tav tm="0" fmla="#ppt_y-sin(pi*$)/9">
                                          <p:val>
                                            <p:fltVal val="0"/>
                                          </p:val>
                                        </p:tav>
                                        <p:tav tm="100000">
                                          <p:val>
                                            <p:fltVal val="1"/>
                                          </p:val>
                                        </p:tav>
                                      </p:tavLst>
                                    </p:anim>
                                    <p:anim calcmode="lin" valueType="num">
                                      <p:cBhvr>
                                        <p:cTn id="207" dur="332" tmFilter="0, 0; 0.125,0.2665; 0.25,0.4; 0.375,0.465; 0.5,0.5;  0.625,0.535; 0.75,0.6; 0.875,0.7335; 1,1">
                                          <p:stCondLst>
                                            <p:cond delay="1324"/>
                                          </p:stCondLst>
                                        </p:cTn>
                                        <p:tgtEl>
                                          <p:spTgt spid="99"/>
                                        </p:tgtEl>
                                        <p:attrNameLst>
                                          <p:attrName>ppt_y</p:attrName>
                                        </p:attrNameLst>
                                      </p:cBhvr>
                                      <p:tavLst>
                                        <p:tav tm="0" fmla="#ppt_y-sin(pi*$)/27">
                                          <p:val>
                                            <p:fltVal val="0"/>
                                          </p:val>
                                        </p:tav>
                                        <p:tav tm="100000">
                                          <p:val>
                                            <p:fltVal val="1"/>
                                          </p:val>
                                        </p:tav>
                                      </p:tavLst>
                                    </p:anim>
                                    <p:anim calcmode="lin" valueType="num">
                                      <p:cBhvr>
                                        <p:cTn id="208" dur="164" tmFilter="0, 0; 0.125,0.2665; 0.25,0.4; 0.375,0.465; 0.5,0.5;  0.625,0.535; 0.75,0.6; 0.875,0.7335; 1,1">
                                          <p:stCondLst>
                                            <p:cond delay="1656"/>
                                          </p:stCondLst>
                                        </p:cTn>
                                        <p:tgtEl>
                                          <p:spTgt spid="99"/>
                                        </p:tgtEl>
                                        <p:attrNameLst>
                                          <p:attrName>ppt_y</p:attrName>
                                        </p:attrNameLst>
                                      </p:cBhvr>
                                      <p:tavLst>
                                        <p:tav tm="0" fmla="#ppt_y-sin(pi*$)/81">
                                          <p:val>
                                            <p:fltVal val="0"/>
                                          </p:val>
                                        </p:tav>
                                        <p:tav tm="100000">
                                          <p:val>
                                            <p:fltVal val="1"/>
                                          </p:val>
                                        </p:tav>
                                      </p:tavLst>
                                    </p:anim>
                                    <p:animScale>
                                      <p:cBhvr>
                                        <p:cTn id="209" dur="26">
                                          <p:stCondLst>
                                            <p:cond delay="650"/>
                                          </p:stCondLst>
                                        </p:cTn>
                                        <p:tgtEl>
                                          <p:spTgt spid="99"/>
                                        </p:tgtEl>
                                      </p:cBhvr>
                                      <p:to x="100000" y="60000"/>
                                    </p:animScale>
                                    <p:animScale>
                                      <p:cBhvr>
                                        <p:cTn id="210" dur="166" decel="50000">
                                          <p:stCondLst>
                                            <p:cond delay="676"/>
                                          </p:stCondLst>
                                        </p:cTn>
                                        <p:tgtEl>
                                          <p:spTgt spid="99"/>
                                        </p:tgtEl>
                                      </p:cBhvr>
                                      <p:to x="100000" y="100000"/>
                                    </p:animScale>
                                    <p:animScale>
                                      <p:cBhvr>
                                        <p:cTn id="211" dur="26">
                                          <p:stCondLst>
                                            <p:cond delay="1312"/>
                                          </p:stCondLst>
                                        </p:cTn>
                                        <p:tgtEl>
                                          <p:spTgt spid="99"/>
                                        </p:tgtEl>
                                      </p:cBhvr>
                                      <p:to x="100000" y="80000"/>
                                    </p:animScale>
                                    <p:animScale>
                                      <p:cBhvr>
                                        <p:cTn id="212" dur="166" decel="50000">
                                          <p:stCondLst>
                                            <p:cond delay="1338"/>
                                          </p:stCondLst>
                                        </p:cTn>
                                        <p:tgtEl>
                                          <p:spTgt spid="99"/>
                                        </p:tgtEl>
                                      </p:cBhvr>
                                      <p:to x="100000" y="100000"/>
                                    </p:animScale>
                                    <p:animScale>
                                      <p:cBhvr>
                                        <p:cTn id="213" dur="26">
                                          <p:stCondLst>
                                            <p:cond delay="1642"/>
                                          </p:stCondLst>
                                        </p:cTn>
                                        <p:tgtEl>
                                          <p:spTgt spid="99"/>
                                        </p:tgtEl>
                                      </p:cBhvr>
                                      <p:to x="100000" y="90000"/>
                                    </p:animScale>
                                    <p:animScale>
                                      <p:cBhvr>
                                        <p:cTn id="214" dur="166" decel="50000">
                                          <p:stCondLst>
                                            <p:cond delay="1668"/>
                                          </p:stCondLst>
                                        </p:cTn>
                                        <p:tgtEl>
                                          <p:spTgt spid="99"/>
                                        </p:tgtEl>
                                      </p:cBhvr>
                                      <p:to x="100000" y="100000"/>
                                    </p:animScale>
                                    <p:animScale>
                                      <p:cBhvr>
                                        <p:cTn id="215" dur="26">
                                          <p:stCondLst>
                                            <p:cond delay="1808"/>
                                          </p:stCondLst>
                                        </p:cTn>
                                        <p:tgtEl>
                                          <p:spTgt spid="99"/>
                                        </p:tgtEl>
                                      </p:cBhvr>
                                      <p:to x="100000" y="95000"/>
                                    </p:animScale>
                                    <p:animScale>
                                      <p:cBhvr>
                                        <p:cTn id="216" dur="166" decel="50000">
                                          <p:stCondLst>
                                            <p:cond delay="1834"/>
                                          </p:stCondLst>
                                        </p:cTn>
                                        <p:tgtEl>
                                          <p:spTgt spid="99"/>
                                        </p:tgtEl>
                                      </p:cBhvr>
                                      <p:to x="100000" y="100000"/>
                                    </p:animScale>
                                  </p:childTnLst>
                                </p:cTn>
                              </p:par>
                            </p:childTnLst>
                          </p:cTn>
                        </p:par>
                        <p:par>
                          <p:cTn id="217" fill="hold">
                            <p:stCondLst>
                              <p:cond delay="14000"/>
                            </p:stCondLst>
                            <p:childTnLst>
                              <p:par>
                                <p:cTn id="218" presetID="26" presetClass="entr" presetSubtype="0" fill="hold" grpId="0" nodeType="afterEffect">
                                  <p:stCondLst>
                                    <p:cond delay="0"/>
                                  </p:stCondLst>
                                  <p:childTnLst>
                                    <p:set>
                                      <p:cBhvr>
                                        <p:cTn id="219" dur="1" fill="hold">
                                          <p:stCondLst>
                                            <p:cond delay="0"/>
                                          </p:stCondLst>
                                        </p:cTn>
                                        <p:tgtEl>
                                          <p:spTgt spid="93"/>
                                        </p:tgtEl>
                                        <p:attrNameLst>
                                          <p:attrName>style.visibility</p:attrName>
                                        </p:attrNameLst>
                                      </p:cBhvr>
                                      <p:to>
                                        <p:strVal val="visible"/>
                                      </p:to>
                                    </p:set>
                                    <p:animEffect transition="in" filter="wipe(down)">
                                      <p:cBhvr>
                                        <p:cTn id="220" dur="580">
                                          <p:stCondLst>
                                            <p:cond delay="0"/>
                                          </p:stCondLst>
                                        </p:cTn>
                                        <p:tgtEl>
                                          <p:spTgt spid="93"/>
                                        </p:tgtEl>
                                      </p:cBhvr>
                                    </p:animEffect>
                                    <p:anim calcmode="lin" valueType="num">
                                      <p:cBhvr>
                                        <p:cTn id="221" dur="1822" tmFilter="0,0; 0.14,0.36; 0.43,0.73; 0.71,0.91; 1.0,1.0">
                                          <p:stCondLst>
                                            <p:cond delay="0"/>
                                          </p:stCondLst>
                                        </p:cTn>
                                        <p:tgtEl>
                                          <p:spTgt spid="93"/>
                                        </p:tgtEl>
                                        <p:attrNameLst>
                                          <p:attrName>ppt_x</p:attrName>
                                        </p:attrNameLst>
                                      </p:cBhvr>
                                      <p:tavLst>
                                        <p:tav tm="0">
                                          <p:val>
                                            <p:strVal val="#ppt_x-0.25"/>
                                          </p:val>
                                        </p:tav>
                                        <p:tav tm="100000">
                                          <p:val>
                                            <p:strVal val="#ppt_x"/>
                                          </p:val>
                                        </p:tav>
                                      </p:tavLst>
                                    </p:anim>
                                    <p:anim calcmode="lin" valueType="num">
                                      <p:cBhvr>
                                        <p:cTn id="222" dur="664" tmFilter="0.0,0.0; 0.25,0.07; 0.50,0.2; 0.75,0.467; 1.0,1.0">
                                          <p:stCondLst>
                                            <p:cond delay="0"/>
                                          </p:stCondLst>
                                        </p:cTn>
                                        <p:tgtEl>
                                          <p:spTgt spid="93"/>
                                        </p:tgtEl>
                                        <p:attrNameLst>
                                          <p:attrName>ppt_y</p:attrName>
                                        </p:attrNameLst>
                                      </p:cBhvr>
                                      <p:tavLst>
                                        <p:tav tm="0" fmla="#ppt_y-sin(pi*$)/3">
                                          <p:val>
                                            <p:fltVal val="0.5"/>
                                          </p:val>
                                        </p:tav>
                                        <p:tav tm="100000">
                                          <p:val>
                                            <p:fltVal val="1"/>
                                          </p:val>
                                        </p:tav>
                                      </p:tavLst>
                                    </p:anim>
                                    <p:anim calcmode="lin" valueType="num">
                                      <p:cBhvr>
                                        <p:cTn id="223" dur="664" tmFilter="0, 0; 0.125,0.2665; 0.25,0.4; 0.375,0.465; 0.5,0.5;  0.625,0.535; 0.75,0.6; 0.875,0.7335; 1,1">
                                          <p:stCondLst>
                                            <p:cond delay="664"/>
                                          </p:stCondLst>
                                        </p:cTn>
                                        <p:tgtEl>
                                          <p:spTgt spid="93"/>
                                        </p:tgtEl>
                                        <p:attrNameLst>
                                          <p:attrName>ppt_y</p:attrName>
                                        </p:attrNameLst>
                                      </p:cBhvr>
                                      <p:tavLst>
                                        <p:tav tm="0" fmla="#ppt_y-sin(pi*$)/9">
                                          <p:val>
                                            <p:fltVal val="0"/>
                                          </p:val>
                                        </p:tav>
                                        <p:tav tm="100000">
                                          <p:val>
                                            <p:fltVal val="1"/>
                                          </p:val>
                                        </p:tav>
                                      </p:tavLst>
                                    </p:anim>
                                    <p:anim calcmode="lin" valueType="num">
                                      <p:cBhvr>
                                        <p:cTn id="224" dur="332" tmFilter="0, 0; 0.125,0.2665; 0.25,0.4; 0.375,0.465; 0.5,0.5;  0.625,0.535; 0.75,0.6; 0.875,0.7335; 1,1">
                                          <p:stCondLst>
                                            <p:cond delay="1324"/>
                                          </p:stCondLst>
                                        </p:cTn>
                                        <p:tgtEl>
                                          <p:spTgt spid="93"/>
                                        </p:tgtEl>
                                        <p:attrNameLst>
                                          <p:attrName>ppt_y</p:attrName>
                                        </p:attrNameLst>
                                      </p:cBhvr>
                                      <p:tavLst>
                                        <p:tav tm="0" fmla="#ppt_y-sin(pi*$)/27">
                                          <p:val>
                                            <p:fltVal val="0"/>
                                          </p:val>
                                        </p:tav>
                                        <p:tav tm="100000">
                                          <p:val>
                                            <p:fltVal val="1"/>
                                          </p:val>
                                        </p:tav>
                                      </p:tavLst>
                                    </p:anim>
                                    <p:anim calcmode="lin" valueType="num">
                                      <p:cBhvr>
                                        <p:cTn id="225" dur="164" tmFilter="0, 0; 0.125,0.2665; 0.25,0.4; 0.375,0.465; 0.5,0.5;  0.625,0.535; 0.75,0.6; 0.875,0.7335; 1,1">
                                          <p:stCondLst>
                                            <p:cond delay="1656"/>
                                          </p:stCondLst>
                                        </p:cTn>
                                        <p:tgtEl>
                                          <p:spTgt spid="93"/>
                                        </p:tgtEl>
                                        <p:attrNameLst>
                                          <p:attrName>ppt_y</p:attrName>
                                        </p:attrNameLst>
                                      </p:cBhvr>
                                      <p:tavLst>
                                        <p:tav tm="0" fmla="#ppt_y-sin(pi*$)/81">
                                          <p:val>
                                            <p:fltVal val="0"/>
                                          </p:val>
                                        </p:tav>
                                        <p:tav tm="100000">
                                          <p:val>
                                            <p:fltVal val="1"/>
                                          </p:val>
                                        </p:tav>
                                      </p:tavLst>
                                    </p:anim>
                                    <p:animScale>
                                      <p:cBhvr>
                                        <p:cTn id="226" dur="26">
                                          <p:stCondLst>
                                            <p:cond delay="650"/>
                                          </p:stCondLst>
                                        </p:cTn>
                                        <p:tgtEl>
                                          <p:spTgt spid="93"/>
                                        </p:tgtEl>
                                      </p:cBhvr>
                                      <p:to x="100000" y="60000"/>
                                    </p:animScale>
                                    <p:animScale>
                                      <p:cBhvr>
                                        <p:cTn id="227" dur="166" decel="50000">
                                          <p:stCondLst>
                                            <p:cond delay="676"/>
                                          </p:stCondLst>
                                        </p:cTn>
                                        <p:tgtEl>
                                          <p:spTgt spid="93"/>
                                        </p:tgtEl>
                                      </p:cBhvr>
                                      <p:to x="100000" y="100000"/>
                                    </p:animScale>
                                    <p:animScale>
                                      <p:cBhvr>
                                        <p:cTn id="228" dur="26">
                                          <p:stCondLst>
                                            <p:cond delay="1312"/>
                                          </p:stCondLst>
                                        </p:cTn>
                                        <p:tgtEl>
                                          <p:spTgt spid="93"/>
                                        </p:tgtEl>
                                      </p:cBhvr>
                                      <p:to x="100000" y="80000"/>
                                    </p:animScale>
                                    <p:animScale>
                                      <p:cBhvr>
                                        <p:cTn id="229" dur="166" decel="50000">
                                          <p:stCondLst>
                                            <p:cond delay="1338"/>
                                          </p:stCondLst>
                                        </p:cTn>
                                        <p:tgtEl>
                                          <p:spTgt spid="93"/>
                                        </p:tgtEl>
                                      </p:cBhvr>
                                      <p:to x="100000" y="100000"/>
                                    </p:animScale>
                                    <p:animScale>
                                      <p:cBhvr>
                                        <p:cTn id="230" dur="26">
                                          <p:stCondLst>
                                            <p:cond delay="1642"/>
                                          </p:stCondLst>
                                        </p:cTn>
                                        <p:tgtEl>
                                          <p:spTgt spid="93"/>
                                        </p:tgtEl>
                                      </p:cBhvr>
                                      <p:to x="100000" y="90000"/>
                                    </p:animScale>
                                    <p:animScale>
                                      <p:cBhvr>
                                        <p:cTn id="231" dur="166" decel="50000">
                                          <p:stCondLst>
                                            <p:cond delay="1668"/>
                                          </p:stCondLst>
                                        </p:cTn>
                                        <p:tgtEl>
                                          <p:spTgt spid="93"/>
                                        </p:tgtEl>
                                      </p:cBhvr>
                                      <p:to x="100000" y="100000"/>
                                    </p:animScale>
                                    <p:animScale>
                                      <p:cBhvr>
                                        <p:cTn id="232" dur="26">
                                          <p:stCondLst>
                                            <p:cond delay="1808"/>
                                          </p:stCondLst>
                                        </p:cTn>
                                        <p:tgtEl>
                                          <p:spTgt spid="93"/>
                                        </p:tgtEl>
                                      </p:cBhvr>
                                      <p:to x="100000" y="95000"/>
                                    </p:animScale>
                                    <p:animScale>
                                      <p:cBhvr>
                                        <p:cTn id="233" dur="166" decel="50000">
                                          <p:stCondLst>
                                            <p:cond delay="1834"/>
                                          </p:stCondLst>
                                        </p:cTn>
                                        <p:tgtEl>
                                          <p:spTgt spid="93"/>
                                        </p:tgtEl>
                                      </p:cBhvr>
                                      <p:to x="100000" y="100000"/>
                                    </p:animScale>
                                  </p:childTnLst>
                                </p:cTn>
                              </p:par>
                            </p:childTnLst>
                          </p:cTn>
                        </p:par>
                      </p:childTnLst>
                    </p:cTn>
                  </p:par>
                  <p:par>
                    <p:cTn id="234" fill="hold">
                      <p:stCondLst>
                        <p:cond delay="indefinite"/>
                      </p:stCondLst>
                      <p:childTnLst>
                        <p:par>
                          <p:cTn id="235" fill="hold">
                            <p:stCondLst>
                              <p:cond delay="0"/>
                            </p:stCondLst>
                            <p:childTnLst>
                              <p:par>
                                <p:cTn id="236" presetID="22" presetClass="entr" presetSubtype="4" fill="hold" nodeType="clickEffect">
                                  <p:stCondLst>
                                    <p:cond delay="0"/>
                                  </p:stCondLst>
                                  <p:childTnLst>
                                    <p:set>
                                      <p:cBhvr>
                                        <p:cTn id="237" dur="1" fill="hold">
                                          <p:stCondLst>
                                            <p:cond delay="0"/>
                                          </p:stCondLst>
                                        </p:cTn>
                                        <p:tgtEl>
                                          <p:spTgt spid="104"/>
                                        </p:tgtEl>
                                        <p:attrNameLst>
                                          <p:attrName>style.visibility</p:attrName>
                                        </p:attrNameLst>
                                      </p:cBhvr>
                                      <p:to>
                                        <p:strVal val="visible"/>
                                      </p:to>
                                    </p:set>
                                    <p:animEffect transition="in" filter="wipe(down)">
                                      <p:cBhvr>
                                        <p:cTn id="238" dur="3000"/>
                                        <p:tgtEl>
                                          <p:spTgt spid="104"/>
                                        </p:tgtEl>
                                      </p:cBhvr>
                                    </p:animEffect>
                                  </p:childTnLst>
                                </p:cTn>
                              </p:par>
                            </p:childTnLst>
                          </p:cTn>
                        </p:par>
                      </p:childTnLst>
                    </p:cTn>
                  </p:par>
                  <p:par>
                    <p:cTn id="239" fill="hold">
                      <p:stCondLst>
                        <p:cond delay="indefinite"/>
                      </p:stCondLst>
                      <p:childTnLst>
                        <p:par>
                          <p:cTn id="240" fill="hold">
                            <p:stCondLst>
                              <p:cond delay="0"/>
                            </p:stCondLst>
                            <p:childTnLst>
                              <p:par>
                                <p:cTn id="241" presetID="22" presetClass="entr" presetSubtype="4" fill="hold" nodeType="clickEffect">
                                  <p:stCondLst>
                                    <p:cond delay="0"/>
                                  </p:stCondLst>
                                  <p:childTnLst>
                                    <p:set>
                                      <p:cBhvr>
                                        <p:cTn id="242" dur="1" fill="hold">
                                          <p:stCondLst>
                                            <p:cond delay="0"/>
                                          </p:stCondLst>
                                        </p:cTn>
                                        <p:tgtEl>
                                          <p:spTgt spid="107"/>
                                        </p:tgtEl>
                                        <p:attrNameLst>
                                          <p:attrName>style.visibility</p:attrName>
                                        </p:attrNameLst>
                                      </p:cBhvr>
                                      <p:to>
                                        <p:strVal val="visible"/>
                                      </p:to>
                                    </p:set>
                                    <p:animEffect transition="in" filter="wipe(down)">
                                      <p:cBhvr>
                                        <p:cTn id="243" dur="3000"/>
                                        <p:tgtEl>
                                          <p:spTgt spid="107"/>
                                        </p:tgtEl>
                                      </p:cBhvr>
                                    </p:animEffect>
                                  </p:childTnLst>
                                </p:cTn>
                              </p:par>
                            </p:childTnLst>
                          </p:cTn>
                        </p:par>
                      </p:childTnLst>
                    </p:cTn>
                  </p:par>
                  <p:par>
                    <p:cTn id="244" fill="hold">
                      <p:stCondLst>
                        <p:cond delay="indefinite"/>
                      </p:stCondLst>
                      <p:childTnLst>
                        <p:par>
                          <p:cTn id="245" fill="hold">
                            <p:stCondLst>
                              <p:cond delay="0"/>
                            </p:stCondLst>
                            <p:childTnLst>
                              <p:par>
                                <p:cTn id="246" presetID="22" presetClass="entr" presetSubtype="4" fill="hold" nodeType="clickEffect">
                                  <p:stCondLst>
                                    <p:cond delay="0"/>
                                  </p:stCondLst>
                                  <p:childTnLst>
                                    <p:set>
                                      <p:cBhvr>
                                        <p:cTn id="247" dur="1" fill="hold">
                                          <p:stCondLst>
                                            <p:cond delay="0"/>
                                          </p:stCondLst>
                                        </p:cTn>
                                        <p:tgtEl>
                                          <p:spTgt spid="110"/>
                                        </p:tgtEl>
                                        <p:attrNameLst>
                                          <p:attrName>style.visibility</p:attrName>
                                        </p:attrNameLst>
                                      </p:cBhvr>
                                      <p:to>
                                        <p:strVal val="visible"/>
                                      </p:to>
                                    </p:set>
                                    <p:animEffect transition="in" filter="wipe(down)">
                                      <p:cBhvr>
                                        <p:cTn id="248" dur="3000"/>
                                        <p:tgtEl>
                                          <p:spTgt spid="110"/>
                                        </p:tgtEl>
                                      </p:cBhvr>
                                    </p:animEffect>
                                  </p:childTnLst>
                                </p:cTn>
                              </p:par>
                            </p:childTnLst>
                          </p:cTn>
                        </p:par>
                      </p:childTnLst>
                    </p:cTn>
                  </p:par>
                  <p:par>
                    <p:cTn id="249" fill="hold">
                      <p:stCondLst>
                        <p:cond delay="indefinite"/>
                      </p:stCondLst>
                      <p:childTnLst>
                        <p:par>
                          <p:cTn id="250" fill="hold">
                            <p:stCondLst>
                              <p:cond delay="0"/>
                            </p:stCondLst>
                            <p:childTnLst>
                              <p:par>
                                <p:cTn id="251" presetID="22" presetClass="entr" presetSubtype="4" fill="hold" nodeType="clickEffect">
                                  <p:stCondLst>
                                    <p:cond delay="0"/>
                                  </p:stCondLst>
                                  <p:childTnLst>
                                    <p:set>
                                      <p:cBhvr>
                                        <p:cTn id="252" dur="1" fill="hold">
                                          <p:stCondLst>
                                            <p:cond delay="0"/>
                                          </p:stCondLst>
                                        </p:cTn>
                                        <p:tgtEl>
                                          <p:spTgt spid="113"/>
                                        </p:tgtEl>
                                        <p:attrNameLst>
                                          <p:attrName>style.visibility</p:attrName>
                                        </p:attrNameLst>
                                      </p:cBhvr>
                                      <p:to>
                                        <p:strVal val="visible"/>
                                      </p:to>
                                    </p:set>
                                    <p:animEffect transition="in" filter="wipe(down)">
                                      <p:cBhvr>
                                        <p:cTn id="253" dur="3000"/>
                                        <p:tgtEl>
                                          <p:spTgt spid="113"/>
                                        </p:tgtEl>
                                      </p:cBhvr>
                                    </p:animEffect>
                                  </p:childTnLst>
                                </p:cTn>
                              </p:par>
                            </p:childTnLst>
                          </p:cTn>
                        </p:par>
                      </p:childTnLst>
                    </p:cTn>
                  </p:par>
                  <p:par>
                    <p:cTn id="254" fill="hold">
                      <p:stCondLst>
                        <p:cond delay="indefinite"/>
                      </p:stCondLst>
                      <p:childTnLst>
                        <p:par>
                          <p:cTn id="255" fill="hold">
                            <p:stCondLst>
                              <p:cond delay="0"/>
                            </p:stCondLst>
                            <p:childTnLst>
                              <p:par>
                                <p:cTn id="256" presetID="10" presetClass="entr" presetSubtype="0" fill="hold" nodeType="clickEffect">
                                  <p:stCondLst>
                                    <p:cond delay="0"/>
                                  </p:stCondLst>
                                  <p:childTnLst>
                                    <p:set>
                                      <p:cBhvr>
                                        <p:cTn id="257" dur="1" fill="hold">
                                          <p:stCondLst>
                                            <p:cond delay="0"/>
                                          </p:stCondLst>
                                        </p:cTn>
                                        <p:tgtEl>
                                          <p:spTgt spid="119"/>
                                        </p:tgtEl>
                                        <p:attrNameLst>
                                          <p:attrName>style.visibility</p:attrName>
                                        </p:attrNameLst>
                                      </p:cBhvr>
                                      <p:to>
                                        <p:strVal val="visible"/>
                                      </p:to>
                                    </p:set>
                                    <p:animEffect transition="in" filter="fade">
                                      <p:cBhvr>
                                        <p:cTn id="258" dur="500"/>
                                        <p:tgtEl>
                                          <p:spTgt spid="119"/>
                                        </p:tgtEl>
                                      </p:cBhvr>
                                    </p:animEffect>
                                  </p:childTnLst>
                                </p:cTn>
                              </p:par>
                            </p:childTnLst>
                          </p:cTn>
                        </p:par>
                      </p:childTnLst>
                    </p:cTn>
                  </p:par>
                  <p:par>
                    <p:cTn id="259" fill="hold">
                      <p:stCondLst>
                        <p:cond delay="indefinite"/>
                      </p:stCondLst>
                      <p:childTnLst>
                        <p:par>
                          <p:cTn id="260" fill="hold">
                            <p:stCondLst>
                              <p:cond delay="0"/>
                            </p:stCondLst>
                            <p:childTnLst>
                              <p:par>
                                <p:cTn id="261" presetID="10" presetClass="entr" presetSubtype="0" fill="hold" nodeType="clickEffect">
                                  <p:stCondLst>
                                    <p:cond delay="0"/>
                                  </p:stCondLst>
                                  <p:childTnLst>
                                    <p:set>
                                      <p:cBhvr>
                                        <p:cTn id="262" dur="1" fill="hold">
                                          <p:stCondLst>
                                            <p:cond delay="0"/>
                                          </p:stCondLst>
                                        </p:cTn>
                                        <p:tgtEl>
                                          <p:spTgt spid="120"/>
                                        </p:tgtEl>
                                        <p:attrNameLst>
                                          <p:attrName>style.visibility</p:attrName>
                                        </p:attrNameLst>
                                      </p:cBhvr>
                                      <p:to>
                                        <p:strVal val="visible"/>
                                      </p:to>
                                    </p:set>
                                    <p:animEffect transition="in" filter="fade">
                                      <p:cBhvr>
                                        <p:cTn id="263" dur="500"/>
                                        <p:tgtEl>
                                          <p:spTgt spid="120"/>
                                        </p:tgtEl>
                                      </p:cBhvr>
                                    </p:animEffect>
                                  </p:childTnLst>
                                </p:cTn>
                              </p:par>
                            </p:childTnLst>
                          </p:cTn>
                        </p:par>
                      </p:childTnLst>
                    </p:cTn>
                  </p:par>
                  <p:par>
                    <p:cTn id="264" fill="hold">
                      <p:stCondLst>
                        <p:cond delay="indefinite"/>
                      </p:stCondLst>
                      <p:childTnLst>
                        <p:par>
                          <p:cTn id="265" fill="hold">
                            <p:stCondLst>
                              <p:cond delay="0"/>
                            </p:stCondLst>
                            <p:childTnLst>
                              <p:par>
                                <p:cTn id="266" presetID="10" presetClass="entr" presetSubtype="0" fill="hold" nodeType="clickEffect">
                                  <p:stCondLst>
                                    <p:cond delay="0"/>
                                  </p:stCondLst>
                                  <p:childTnLst>
                                    <p:set>
                                      <p:cBhvr>
                                        <p:cTn id="267" dur="1" fill="hold">
                                          <p:stCondLst>
                                            <p:cond delay="0"/>
                                          </p:stCondLst>
                                        </p:cTn>
                                        <p:tgtEl>
                                          <p:spTgt spid="121"/>
                                        </p:tgtEl>
                                        <p:attrNameLst>
                                          <p:attrName>style.visibility</p:attrName>
                                        </p:attrNameLst>
                                      </p:cBhvr>
                                      <p:to>
                                        <p:strVal val="visible"/>
                                      </p:to>
                                    </p:set>
                                    <p:animEffect transition="in" filter="fade">
                                      <p:cBhvr>
                                        <p:cTn id="268" dur="500"/>
                                        <p:tgtEl>
                                          <p:spTgt spid="121"/>
                                        </p:tgtEl>
                                      </p:cBhvr>
                                    </p:animEffect>
                                  </p:childTnLst>
                                </p:cTn>
                              </p:par>
                            </p:childTnLst>
                          </p:cTn>
                        </p:par>
                      </p:childTnLst>
                    </p:cTn>
                  </p:par>
                  <p:par>
                    <p:cTn id="269" fill="hold">
                      <p:stCondLst>
                        <p:cond delay="indefinite"/>
                      </p:stCondLst>
                      <p:childTnLst>
                        <p:par>
                          <p:cTn id="270" fill="hold">
                            <p:stCondLst>
                              <p:cond delay="0"/>
                            </p:stCondLst>
                            <p:childTnLst>
                              <p:par>
                                <p:cTn id="271" presetID="10" presetClass="entr" presetSubtype="0" fill="hold" nodeType="clickEffect">
                                  <p:stCondLst>
                                    <p:cond delay="0"/>
                                  </p:stCondLst>
                                  <p:childTnLst>
                                    <p:set>
                                      <p:cBhvr>
                                        <p:cTn id="272" dur="1" fill="hold">
                                          <p:stCondLst>
                                            <p:cond delay="0"/>
                                          </p:stCondLst>
                                        </p:cTn>
                                        <p:tgtEl>
                                          <p:spTgt spid="122"/>
                                        </p:tgtEl>
                                        <p:attrNameLst>
                                          <p:attrName>style.visibility</p:attrName>
                                        </p:attrNameLst>
                                      </p:cBhvr>
                                      <p:to>
                                        <p:strVal val="visible"/>
                                      </p:to>
                                    </p:set>
                                    <p:animEffect transition="in" filter="fade">
                                      <p:cBhvr>
                                        <p:cTn id="273" dur="500"/>
                                        <p:tgtEl>
                                          <p:spTgt spid="122"/>
                                        </p:tgtEl>
                                      </p:cBhvr>
                                    </p:animEffect>
                                  </p:childTnLst>
                                </p:cTn>
                              </p:par>
                            </p:childTnLst>
                          </p:cTn>
                        </p:par>
                      </p:childTnLst>
                    </p:cTn>
                  </p:par>
                  <p:par>
                    <p:cTn id="274" fill="hold">
                      <p:stCondLst>
                        <p:cond delay="indefinite"/>
                      </p:stCondLst>
                      <p:childTnLst>
                        <p:par>
                          <p:cTn id="275" fill="hold">
                            <p:stCondLst>
                              <p:cond delay="0"/>
                            </p:stCondLst>
                            <p:childTnLst>
                              <p:par>
                                <p:cTn id="276" presetID="10" presetClass="entr" presetSubtype="0" fill="hold" nodeType="clickEffect">
                                  <p:stCondLst>
                                    <p:cond delay="0"/>
                                  </p:stCondLst>
                                  <p:childTnLst>
                                    <p:set>
                                      <p:cBhvr>
                                        <p:cTn id="277" dur="1" fill="hold">
                                          <p:stCondLst>
                                            <p:cond delay="0"/>
                                          </p:stCondLst>
                                        </p:cTn>
                                        <p:tgtEl>
                                          <p:spTgt spid="123"/>
                                        </p:tgtEl>
                                        <p:attrNameLst>
                                          <p:attrName>style.visibility</p:attrName>
                                        </p:attrNameLst>
                                      </p:cBhvr>
                                      <p:to>
                                        <p:strVal val="visible"/>
                                      </p:to>
                                    </p:set>
                                    <p:animEffect transition="in" filter="fade">
                                      <p:cBhvr>
                                        <p:cTn id="278" dur="5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p:bldP spid="83" grpId="0" animBg="1"/>
      <p:bldP spid="84" grpId="0" animBg="1"/>
      <p:bldP spid="85" grpId="0" animBg="1"/>
      <p:bldP spid="86" grpId="0" animBg="1"/>
      <p:bldP spid="93" grpId="0" animBg="1"/>
      <p:bldP spid="94" grpId="0" animBg="1"/>
      <p:bldP spid="95" grpId="0" animBg="1"/>
      <p:bldP spid="96" grpId="0" animBg="1"/>
      <p:bldP spid="97" grpId="0" animBg="1"/>
      <p:bldP spid="98" grpId="0" animBg="1"/>
      <p:bldP spid="99" grpId="0" animBg="1"/>
      <p:bldP spid="116" grpId="0"/>
      <p:bldP spid="1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68" y="274639"/>
            <a:ext cx="10873208" cy="418057"/>
          </a:xfrm>
        </p:spPr>
        <p:txBody>
          <a:bodyPr>
            <a:normAutofit fontScale="90000"/>
          </a:bodyPr>
          <a:lstStyle/>
          <a:p>
            <a:pPr>
              <a:defRPr/>
            </a:pPr>
            <a:r>
              <a:rPr lang="en-CA" sz="2500" dirty="0"/>
              <a:t>II) Tangent as the Y-coordinate on the Vertical Tangent Line</a:t>
            </a:r>
          </a:p>
        </p:txBody>
      </p:sp>
      <p:sp>
        <p:nvSpPr>
          <p:cNvPr id="3" name="Content Placeholder 2"/>
          <p:cNvSpPr>
            <a:spLocks noGrp="1"/>
          </p:cNvSpPr>
          <p:nvPr>
            <p:ph sz="quarter" idx="1"/>
          </p:nvPr>
        </p:nvSpPr>
        <p:spPr>
          <a:xfrm>
            <a:off x="263352" y="764704"/>
            <a:ext cx="11017224" cy="788987"/>
          </a:xfrm>
        </p:spPr>
        <p:txBody>
          <a:bodyPr/>
          <a:lstStyle/>
          <a:p>
            <a:r>
              <a:rPr lang="en-CA" sz="2200"/>
              <a:t>The tangent function can be defined as the y-coordinate of the extension of the terminal arm on a vertical tangent line</a:t>
            </a:r>
          </a:p>
          <a:p>
            <a:endParaRPr lang="en-CA" sz="2200"/>
          </a:p>
        </p:txBody>
      </p:sp>
      <p:cxnSp>
        <p:nvCxnSpPr>
          <p:cNvPr id="5" name="Straight Arrow Connector 4"/>
          <p:cNvCxnSpPr/>
          <p:nvPr/>
        </p:nvCxnSpPr>
        <p:spPr>
          <a:xfrm rot="5400000">
            <a:off x="3023395" y="4260057"/>
            <a:ext cx="2160587" cy="0"/>
          </a:xfrm>
          <a:prstGeom prst="straightConnector1">
            <a:avLst/>
          </a:prstGeom>
          <a:ln w="2857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0800000">
            <a:off x="3011489" y="4248150"/>
            <a:ext cx="2160587" cy="0"/>
          </a:xfrm>
          <a:prstGeom prst="straightConnector1">
            <a:avLst/>
          </a:prstGeom>
          <a:ln w="2857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3270250" y="3411539"/>
            <a:ext cx="1652588" cy="16525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9" name="Straight Connector 8"/>
          <p:cNvCxnSpPr/>
          <p:nvPr/>
        </p:nvCxnSpPr>
        <p:spPr>
          <a:xfrm rot="16200000" flipH="1">
            <a:off x="2601119" y="4353719"/>
            <a:ext cx="4668838"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4" name="Group 71"/>
          <p:cNvGrpSpPr>
            <a:grpSpLocks/>
          </p:cNvGrpSpPr>
          <p:nvPr/>
        </p:nvGrpSpPr>
        <p:grpSpPr bwMode="auto">
          <a:xfrm>
            <a:off x="3005138" y="4244975"/>
            <a:ext cx="2189162" cy="6350"/>
            <a:chOff x="2517228" y="5055476"/>
            <a:chExt cx="2188841" cy="5255"/>
          </a:xfrm>
        </p:grpSpPr>
        <p:cxnSp>
          <p:nvCxnSpPr>
            <p:cNvPr id="12" name="Straight Arrow Connector 11"/>
            <p:cNvCxnSpPr/>
            <p:nvPr/>
          </p:nvCxnSpPr>
          <p:spPr>
            <a:xfrm>
              <a:off x="3626727" y="5060731"/>
              <a:ext cx="1079342" cy="0"/>
            </a:xfrm>
            <a:prstGeom prst="straightConnector1">
              <a:avLst/>
            </a:prstGeom>
            <a:ln w="3175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2517228" y="5055476"/>
              <a:ext cx="1079342" cy="0"/>
            </a:xfrm>
            <a:prstGeom prst="straightConnector1">
              <a:avLst/>
            </a:prstGeom>
            <a:ln w="31750">
              <a:solidFill>
                <a:schemeClr val="bg1">
                  <a:alpha val="54000"/>
                </a:schemeClr>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15" name="Content Placeholder 2"/>
          <p:cNvSpPr txBox="1">
            <a:spLocks/>
          </p:cNvSpPr>
          <p:nvPr/>
        </p:nvSpPr>
        <p:spPr bwMode="auto">
          <a:xfrm>
            <a:off x="5354638" y="2162175"/>
            <a:ext cx="5054600" cy="1195388"/>
          </a:xfrm>
          <a:prstGeom prst="rect">
            <a:avLst/>
          </a:prstGeom>
          <a:noFill/>
          <a:ln w="9525">
            <a:noFill/>
            <a:miter lim="800000"/>
            <a:headEnd/>
            <a:tailEnd/>
          </a:ln>
        </p:spPr>
        <p:txBody>
          <a:bodyPr/>
          <a:lstStyle/>
          <a:p>
            <a:pPr marL="273050" indent="-273050" eaLnBrk="0" hangingPunct="0">
              <a:spcBef>
                <a:spcPts val="600"/>
              </a:spcBef>
              <a:buClr>
                <a:schemeClr val="accent1"/>
              </a:buClr>
              <a:buSzPct val="70000"/>
              <a:buFont typeface="Wingdings" pitchFamily="2" charset="2"/>
              <a:buChar char=""/>
              <a:defRPr/>
            </a:pPr>
            <a:r>
              <a:rPr lang="en-CA" sz="2200" dirty="0"/>
              <a:t>When you rotate the </a:t>
            </a:r>
            <a:r>
              <a:rPr lang="en-CA" sz="2200" dirty="0" err="1"/>
              <a:t>termina</a:t>
            </a:r>
            <a:r>
              <a:rPr lang="en-CA" sz="2200" dirty="0"/>
              <a:t>l arm, the extension creates a right triangle with a base of 1</a:t>
            </a:r>
          </a:p>
          <a:p>
            <a:pPr marL="273050" indent="-273050" eaLnBrk="0" hangingPunct="0">
              <a:spcBef>
                <a:spcPts val="600"/>
              </a:spcBef>
              <a:buClr>
                <a:schemeClr val="accent1"/>
              </a:buClr>
              <a:buSzPct val="70000"/>
              <a:buFont typeface="Wingdings" pitchFamily="2" charset="2"/>
              <a:buChar char=""/>
              <a:defRPr/>
            </a:pPr>
            <a:endParaRPr lang="en-CA" sz="2200" dirty="0"/>
          </a:p>
        </p:txBody>
      </p:sp>
      <p:graphicFrame>
        <p:nvGraphicFramePr>
          <p:cNvPr id="16" name="Object 2"/>
          <p:cNvGraphicFramePr>
            <a:graphicFrameLocks noChangeAspect="1"/>
          </p:cNvGraphicFramePr>
          <p:nvPr/>
        </p:nvGraphicFramePr>
        <p:xfrm>
          <a:off x="4376738" y="4229100"/>
          <a:ext cx="246062" cy="369888"/>
        </p:xfrm>
        <a:graphic>
          <a:graphicData uri="http://schemas.openxmlformats.org/presentationml/2006/ole">
            <mc:AlternateContent xmlns:mc="http://schemas.openxmlformats.org/markup-compatibility/2006">
              <mc:Choice xmlns:v="urn:schemas-microsoft-com:vml" Requires="v">
                <p:oleObj spid="_x0000_s3074" name="Equation" r:id="rId4" imgW="101468" imgH="164885" progId="Equation.DSMT4">
                  <p:embed/>
                </p:oleObj>
              </mc:Choice>
              <mc:Fallback>
                <p:oleObj name="Equation" r:id="rId4" imgW="101468" imgH="164885" progId="Equation.DSMT4">
                  <p:embed/>
                  <p:pic>
                    <p:nvPicPr>
                      <p:cNvPr id="1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6738" y="4229100"/>
                        <a:ext cx="246062" cy="36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8" name="Straight Connector 17"/>
          <p:cNvCxnSpPr/>
          <p:nvPr/>
        </p:nvCxnSpPr>
        <p:spPr>
          <a:xfrm rot="5400000" flipH="1" flipV="1">
            <a:off x="3571082" y="2783682"/>
            <a:ext cx="2060575" cy="1379538"/>
          </a:xfrm>
          <a:prstGeom prst="line">
            <a:avLst/>
          </a:prstGeom>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4881564" y="2921000"/>
            <a:ext cx="122237" cy="1222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2" name="Object 3"/>
          <p:cNvGraphicFramePr>
            <a:graphicFrameLocks noChangeAspect="1"/>
          </p:cNvGraphicFramePr>
          <p:nvPr/>
        </p:nvGraphicFramePr>
        <p:xfrm>
          <a:off x="4210050" y="3984626"/>
          <a:ext cx="234950" cy="276225"/>
        </p:xfrm>
        <a:graphic>
          <a:graphicData uri="http://schemas.openxmlformats.org/presentationml/2006/ole">
            <mc:AlternateContent xmlns:mc="http://schemas.openxmlformats.org/markup-compatibility/2006">
              <mc:Choice xmlns:v="urn:schemas-microsoft-com:vml" Requires="v">
                <p:oleObj spid="_x0000_s3075" name="Equation" r:id="rId6" imgW="139579" imgH="177646" progId="Equation.DSMT4">
                  <p:embed/>
                </p:oleObj>
              </mc:Choice>
              <mc:Fallback>
                <p:oleObj name="Equation" r:id="rId6" imgW="139579" imgH="177646" progId="Equation.DSMT4">
                  <p:embed/>
                  <p:pic>
                    <p:nvPicPr>
                      <p:cNvPr id="22"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10050" y="3984626"/>
                        <a:ext cx="234950"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4" name="Straight Arrow Connector 23"/>
          <p:cNvCxnSpPr/>
          <p:nvPr/>
        </p:nvCxnSpPr>
        <p:spPr>
          <a:xfrm rot="16200000" flipV="1">
            <a:off x="4273551" y="3568701"/>
            <a:ext cx="1338262" cy="14287"/>
          </a:xfrm>
          <a:prstGeom prst="straightConnector1">
            <a:avLst/>
          </a:prstGeom>
          <a:ln w="317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sp>
        <p:nvSpPr>
          <p:cNvPr id="25" name="Right Brace 24"/>
          <p:cNvSpPr/>
          <p:nvPr/>
        </p:nvSpPr>
        <p:spPr>
          <a:xfrm>
            <a:off x="5030789" y="2933701"/>
            <a:ext cx="314325" cy="1311275"/>
          </a:xfrm>
          <a:prstGeom prst="rightBrace">
            <a:avLst>
              <a:gd name="adj1" fmla="val 55701"/>
              <a:gd name="adj2" fmla="val 48958"/>
            </a:avLst>
          </a:prstGeom>
          <a:ln w="22225">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26" name="Object 4"/>
          <p:cNvGraphicFramePr>
            <a:graphicFrameLocks noChangeAspect="1"/>
          </p:cNvGraphicFramePr>
          <p:nvPr/>
        </p:nvGraphicFramePr>
        <p:xfrm>
          <a:off x="5389564" y="3398839"/>
          <a:ext cx="708025" cy="369887"/>
        </p:xfrm>
        <a:graphic>
          <a:graphicData uri="http://schemas.openxmlformats.org/presentationml/2006/ole">
            <mc:AlternateContent xmlns:mc="http://schemas.openxmlformats.org/markup-compatibility/2006">
              <mc:Choice xmlns:v="urn:schemas-microsoft-com:vml" Requires="v">
                <p:oleObj spid="_x0000_s3076" name="Equation" r:id="rId8" imgW="291847" imgH="164957" progId="Equation.DSMT4">
                  <p:embed/>
                </p:oleObj>
              </mc:Choice>
              <mc:Fallback>
                <p:oleObj name="Equation" r:id="rId8" imgW="291847" imgH="164957" progId="Equation.DSMT4">
                  <p:embed/>
                  <p:pic>
                    <p:nvPicPr>
                      <p:cNvPr id="26"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89564" y="3398839"/>
                        <a:ext cx="708025" cy="369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5"/>
          <p:cNvGraphicFramePr>
            <a:graphicFrameLocks noChangeAspect="1"/>
          </p:cNvGraphicFramePr>
          <p:nvPr/>
        </p:nvGraphicFramePr>
        <p:xfrm>
          <a:off x="6926263" y="3451226"/>
          <a:ext cx="1619250" cy="747713"/>
        </p:xfrm>
        <a:graphic>
          <a:graphicData uri="http://schemas.openxmlformats.org/presentationml/2006/ole">
            <mc:AlternateContent xmlns:mc="http://schemas.openxmlformats.org/markup-compatibility/2006">
              <mc:Choice xmlns:v="urn:schemas-microsoft-com:vml" Requires="v">
                <p:oleObj spid="_x0000_s3077" name="Equation" r:id="rId10" imgW="863225" imgH="431613" progId="Equation.DSMT4">
                  <p:embed/>
                </p:oleObj>
              </mc:Choice>
              <mc:Fallback>
                <p:oleObj name="Equation" r:id="rId10" imgW="863225" imgH="431613" progId="Equation.DSMT4">
                  <p:embed/>
                  <p:pic>
                    <p:nvPicPr>
                      <p:cNvPr id="27"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926263" y="3451226"/>
                        <a:ext cx="1619250" cy="747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6"/>
          <p:cNvGraphicFramePr>
            <a:graphicFrameLocks noChangeAspect="1"/>
          </p:cNvGraphicFramePr>
          <p:nvPr/>
        </p:nvGraphicFramePr>
        <p:xfrm>
          <a:off x="7883525" y="3587750"/>
          <a:ext cx="547688" cy="287338"/>
        </p:xfrm>
        <a:graphic>
          <a:graphicData uri="http://schemas.openxmlformats.org/presentationml/2006/ole">
            <mc:AlternateContent xmlns:mc="http://schemas.openxmlformats.org/markup-compatibility/2006">
              <mc:Choice xmlns:v="urn:schemas-microsoft-com:vml" Requires="v">
                <p:oleObj spid="_x0000_s3078" name="Equation" r:id="rId12" imgW="291847" imgH="164957" progId="Equation.DSMT4">
                  <p:embed/>
                </p:oleObj>
              </mc:Choice>
              <mc:Fallback>
                <p:oleObj name="Equation" r:id="rId12" imgW="291847" imgH="164957" progId="Equation.DSMT4">
                  <p:embed/>
                  <p:pic>
                    <p:nvPicPr>
                      <p:cNvPr id="28"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83525" y="3587750"/>
                        <a:ext cx="547688" cy="287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7"/>
          <p:cNvGraphicFramePr>
            <a:graphicFrameLocks noChangeAspect="1"/>
          </p:cNvGraphicFramePr>
          <p:nvPr/>
        </p:nvGraphicFramePr>
        <p:xfrm>
          <a:off x="7921626" y="3848100"/>
          <a:ext cx="500063" cy="374650"/>
        </p:xfrm>
        <a:graphic>
          <a:graphicData uri="http://schemas.openxmlformats.org/presentationml/2006/ole">
            <mc:AlternateContent xmlns:mc="http://schemas.openxmlformats.org/markup-compatibility/2006">
              <mc:Choice xmlns:v="urn:schemas-microsoft-com:vml" Requires="v">
                <p:oleObj spid="_x0000_s3079" name="Equation" r:id="rId14" imgW="266353" imgH="215619" progId="Equation.DSMT4">
                  <p:embed/>
                </p:oleObj>
              </mc:Choice>
              <mc:Fallback>
                <p:oleObj name="Equation" r:id="rId14" imgW="266353" imgH="215619" progId="Equation.DSMT4">
                  <p:embed/>
                  <p:pic>
                    <p:nvPicPr>
                      <p:cNvPr id="29"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921626" y="3848100"/>
                        <a:ext cx="500063"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8"/>
          <p:cNvGraphicFramePr>
            <a:graphicFrameLocks noChangeAspect="1"/>
          </p:cNvGraphicFramePr>
          <p:nvPr/>
        </p:nvGraphicFramePr>
        <p:xfrm>
          <a:off x="8804275" y="3613150"/>
          <a:ext cx="1143000" cy="439738"/>
        </p:xfrm>
        <a:graphic>
          <a:graphicData uri="http://schemas.openxmlformats.org/presentationml/2006/ole">
            <mc:AlternateContent xmlns:mc="http://schemas.openxmlformats.org/markup-compatibility/2006">
              <mc:Choice xmlns:v="urn:schemas-microsoft-com:vml" Requires="v">
                <p:oleObj spid="_x0000_s3080" name="Equation" r:id="rId16" imgW="609336" imgH="253890" progId="Equation.DSMT4">
                  <p:embed/>
                </p:oleObj>
              </mc:Choice>
              <mc:Fallback>
                <p:oleObj name="Equation" r:id="rId16" imgW="609336" imgH="253890" progId="Equation.DSMT4">
                  <p:embed/>
                  <p:pic>
                    <p:nvPicPr>
                      <p:cNvPr id="30"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804275" y="3613150"/>
                        <a:ext cx="1143000" cy="43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9"/>
          <p:cNvGraphicFramePr>
            <a:graphicFrameLocks noChangeAspect="1"/>
          </p:cNvGraphicFramePr>
          <p:nvPr/>
        </p:nvGraphicFramePr>
        <p:xfrm>
          <a:off x="8091488" y="3906839"/>
          <a:ext cx="190500" cy="287337"/>
        </p:xfrm>
        <a:graphic>
          <a:graphicData uri="http://schemas.openxmlformats.org/presentationml/2006/ole">
            <mc:AlternateContent xmlns:mc="http://schemas.openxmlformats.org/markup-compatibility/2006">
              <mc:Choice xmlns:v="urn:schemas-microsoft-com:vml" Requires="v">
                <p:oleObj spid="_x0000_s3081" name="Equation" r:id="rId18" imgW="101468" imgH="164885" progId="Equation.DSMT4">
                  <p:embed/>
                </p:oleObj>
              </mc:Choice>
              <mc:Fallback>
                <p:oleObj name="Equation" r:id="rId18" imgW="101468" imgH="164885" progId="Equation.DSMT4">
                  <p:embed/>
                  <p:pic>
                    <p:nvPicPr>
                      <p:cNvPr id="31"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091488" y="3906839"/>
                        <a:ext cx="190500" cy="287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 name="Object 10"/>
          <p:cNvGraphicFramePr>
            <a:graphicFrameLocks noChangeAspect="1"/>
          </p:cNvGraphicFramePr>
          <p:nvPr/>
        </p:nvGraphicFramePr>
        <p:xfrm>
          <a:off x="6964363" y="4373564"/>
          <a:ext cx="1547812" cy="352425"/>
        </p:xfrm>
        <a:graphic>
          <a:graphicData uri="http://schemas.openxmlformats.org/presentationml/2006/ole">
            <mc:AlternateContent xmlns:mc="http://schemas.openxmlformats.org/markup-compatibility/2006">
              <mc:Choice xmlns:v="urn:schemas-microsoft-com:vml" Requires="v">
                <p:oleObj spid="_x0000_s3082" name="Equation" r:id="rId20" imgW="825500" imgH="203200" progId="Equation.DSMT4">
                  <p:embed/>
                </p:oleObj>
              </mc:Choice>
              <mc:Fallback>
                <p:oleObj name="Equation" r:id="rId20" imgW="825500" imgH="203200" progId="Equation.DSMT4">
                  <p:embed/>
                  <p:pic>
                    <p:nvPicPr>
                      <p:cNvPr id="32" name="Object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964363" y="4373564"/>
                        <a:ext cx="1547812"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 name="Object 11"/>
          <p:cNvGraphicFramePr>
            <a:graphicFrameLocks noChangeAspect="1"/>
          </p:cNvGraphicFramePr>
          <p:nvPr/>
        </p:nvGraphicFramePr>
        <p:xfrm>
          <a:off x="3968751" y="2768600"/>
          <a:ext cx="925513" cy="357188"/>
        </p:xfrm>
        <a:graphic>
          <a:graphicData uri="http://schemas.openxmlformats.org/presentationml/2006/ole">
            <mc:AlternateContent xmlns:mc="http://schemas.openxmlformats.org/markup-compatibility/2006">
              <mc:Choice xmlns:v="urn:schemas-microsoft-com:vml" Requires="v">
                <p:oleObj spid="_x0000_s3083" name="Equation" r:id="rId22" imgW="609336" imgH="253890" progId="Equation.DSMT4">
                  <p:embed/>
                </p:oleObj>
              </mc:Choice>
              <mc:Fallback>
                <p:oleObj name="Equation" r:id="rId22" imgW="609336" imgH="253890" progId="Equation.DSMT4">
                  <p:embed/>
                  <p:pic>
                    <p:nvPicPr>
                      <p:cNvPr id="33"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968751" y="2768600"/>
                        <a:ext cx="925513"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 name="Content Placeholder 2"/>
          <p:cNvSpPr txBox="1">
            <a:spLocks/>
          </p:cNvSpPr>
          <p:nvPr/>
        </p:nvSpPr>
        <p:spPr bwMode="auto">
          <a:xfrm>
            <a:off x="5343526" y="4799014"/>
            <a:ext cx="5053013" cy="1195387"/>
          </a:xfrm>
          <a:prstGeom prst="rect">
            <a:avLst/>
          </a:prstGeom>
          <a:noFill/>
          <a:ln w="9525">
            <a:noFill/>
            <a:miter lim="800000"/>
            <a:headEnd/>
            <a:tailEnd/>
          </a:ln>
        </p:spPr>
        <p:txBody>
          <a:bodyPr/>
          <a:lstStyle/>
          <a:p>
            <a:pPr marL="273050" indent="-273050" eaLnBrk="0" hangingPunct="0">
              <a:spcBef>
                <a:spcPts val="600"/>
              </a:spcBef>
              <a:buClr>
                <a:schemeClr val="accent1"/>
              </a:buClr>
              <a:buSzPct val="70000"/>
              <a:buFont typeface="Wingdings" pitchFamily="2" charset="2"/>
              <a:buChar char=""/>
              <a:defRPr/>
            </a:pPr>
            <a:r>
              <a:rPr lang="en-CA" sz="2200" dirty="0"/>
              <a:t>The tangent function will be the </a:t>
            </a:r>
            <a:br>
              <a:rPr lang="en-CA" sz="2200" dirty="0"/>
            </a:br>
            <a:r>
              <a:rPr lang="en-CA" sz="2200" dirty="0"/>
              <a:t>Y-coordinate of this point on the Vertical tangent</a:t>
            </a:r>
          </a:p>
          <a:p>
            <a:pPr marL="273050" indent="-273050" eaLnBrk="0" hangingPunct="0">
              <a:spcBef>
                <a:spcPts val="600"/>
              </a:spcBef>
              <a:buClr>
                <a:schemeClr val="accent1"/>
              </a:buClr>
              <a:buSzPct val="70000"/>
              <a:buFont typeface="Wingdings" pitchFamily="2" charset="2"/>
              <a:buChar char=""/>
              <a:defRPr/>
            </a:pPr>
            <a:endParaRPr lang="en-CA" sz="2200" dirty="0"/>
          </a:p>
        </p:txBody>
      </p:sp>
      <p:sp>
        <p:nvSpPr>
          <p:cNvPr id="4121" name="Text Box 5"/>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a:t>© Copyright all rights reserved to Homework depot: </a:t>
            </a:r>
            <a:r>
              <a:rPr lang="en-US" sz="1000">
                <a:hlinkClick r:id="rId24"/>
              </a:rPr>
              <a:t>www.BCMath.ca</a:t>
            </a:r>
            <a:r>
              <a:rPr lang="en-US" sz="1000"/>
              <a:t> </a:t>
            </a:r>
          </a:p>
        </p:txBody>
      </p:sp>
    </p:spTree>
    <p:extLst>
      <p:ext uri="{BB962C8B-B14F-4D97-AF65-F5344CB8AC3E}">
        <p14:creationId xmlns:p14="http://schemas.microsoft.com/office/powerpoint/2010/main" val="3635766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linds(horizontal)">
                                      <p:cBhvr>
                                        <p:cTn id="16" dur="500"/>
                                        <p:tgtEl>
                                          <p:spTgt spid="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linds(horizontal)">
                                      <p:cBhvr>
                                        <p:cTn id="26" dur="500"/>
                                        <p:tgtEl>
                                          <p:spTgt spid="1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8" presetClass="emph" presetSubtype="0" fill="hold" nodeType="clickEffect">
                                  <p:stCondLst>
                                    <p:cond delay="0"/>
                                  </p:stCondLst>
                                  <p:childTnLst>
                                    <p:animRot by="-3390000">
                                      <p:cBhvr>
                                        <p:cTn id="30" dur="1000" fill="hold"/>
                                        <p:tgtEl>
                                          <p:spTgt spid="4"/>
                                        </p:tgtEl>
                                        <p:attrNameLst>
                                          <p:attrName>r</p:attrName>
                                        </p:attrNameLst>
                                      </p:cBhvr>
                                    </p:animRo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4"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down)">
                                      <p:cBhvr>
                                        <p:cTn id="35" dur="2000"/>
                                        <p:tgtEl>
                                          <p:spTgt spid="1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blinds(horizontal)">
                                      <p:cBhvr>
                                        <p:cTn id="40" dur="500"/>
                                        <p:tgtEl>
                                          <p:spTgt spid="2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6"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ipe(down)">
                                      <p:cBhvr>
                                        <p:cTn id="45" dur="580">
                                          <p:stCondLst>
                                            <p:cond delay="0"/>
                                          </p:stCondLst>
                                        </p:cTn>
                                        <p:tgtEl>
                                          <p:spTgt spid="21"/>
                                        </p:tgtEl>
                                      </p:cBhvr>
                                    </p:animEffect>
                                    <p:anim calcmode="lin" valueType="num">
                                      <p:cBhvr>
                                        <p:cTn id="46"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51" dur="26">
                                          <p:stCondLst>
                                            <p:cond delay="650"/>
                                          </p:stCondLst>
                                        </p:cTn>
                                        <p:tgtEl>
                                          <p:spTgt spid="21"/>
                                        </p:tgtEl>
                                      </p:cBhvr>
                                      <p:to x="100000" y="60000"/>
                                    </p:animScale>
                                    <p:animScale>
                                      <p:cBhvr>
                                        <p:cTn id="52" dur="166" decel="50000">
                                          <p:stCondLst>
                                            <p:cond delay="676"/>
                                          </p:stCondLst>
                                        </p:cTn>
                                        <p:tgtEl>
                                          <p:spTgt spid="21"/>
                                        </p:tgtEl>
                                      </p:cBhvr>
                                      <p:to x="100000" y="100000"/>
                                    </p:animScale>
                                    <p:animScale>
                                      <p:cBhvr>
                                        <p:cTn id="53" dur="26">
                                          <p:stCondLst>
                                            <p:cond delay="1312"/>
                                          </p:stCondLst>
                                        </p:cTn>
                                        <p:tgtEl>
                                          <p:spTgt spid="21"/>
                                        </p:tgtEl>
                                      </p:cBhvr>
                                      <p:to x="100000" y="80000"/>
                                    </p:animScale>
                                    <p:animScale>
                                      <p:cBhvr>
                                        <p:cTn id="54" dur="166" decel="50000">
                                          <p:stCondLst>
                                            <p:cond delay="1338"/>
                                          </p:stCondLst>
                                        </p:cTn>
                                        <p:tgtEl>
                                          <p:spTgt spid="21"/>
                                        </p:tgtEl>
                                      </p:cBhvr>
                                      <p:to x="100000" y="100000"/>
                                    </p:animScale>
                                    <p:animScale>
                                      <p:cBhvr>
                                        <p:cTn id="55" dur="26">
                                          <p:stCondLst>
                                            <p:cond delay="1642"/>
                                          </p:stCondLst>
                                        </p:cTn>
                                        <p:tgtEl>
                                          <p:spTgt spid="21"/>
                                        </p:tgtEl>
                                      </p:cBhvr>
                                      <p:to x="100000" y="90000"/>
                                    </p:animScale>
                                    <p:animScale>
                                      <p:cBhvr>
                                        <p:cTn id="56" dur="166" decel="50000">
                                          <p:stCondLst>
                                            <p:cond delay="1668"/>
                                          </p:stCondLst>
                                        </p:cTn>
                                        <p:tgtEl>
                                          <p:spTgt spid="21"/>
                                        </p:tgtEl>
                                      </p:cBhvr>
                                      <p:to x="100000" y="100000"/>
                                    </p:animScale>
                                    <p:animScale>
                                      <p:cBhvr>
                                        <p:cTn id="57" dur="26">
                                          <p:stCondLst>
                                            <p:cond delay="1808"/>
                                          </p:stCondLst>
                                        </p:cTn>
                                        <p:tgtEl>
                                          <p:spTgt spid="21"/>
                                        </p:tgtEl>
                                      </p:cBhvr>
                                      <p:to x="100000" y="95000"/>
                                    </p:animScale>
                                    <p:animScale>
                                      <p:cBhvr>
                                        <p:cTn id="58" dur="166" decel="50000">
                                          <p:stCondLst>
                                            <p:cond delay="1834"/>
                                          </p:stCondLst>
                                        </p:cTn>
                                        <p:tgtEl>
                                          <p:spTgt spid="21"/>
                                        </p:tgtEl>
                                      </p:cBhvr>
                                      <p:to x="100000" y="100000"/>
                                    </p:animScale>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blinds(horizontal)">
                                      <p:cBhvr>
                                        <p:cTn id="63" dur="500"/>
                                        <p:tgtEl>
                                          <p:spTgt spid="16"/>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4" fill="hold" nodeType="click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wipe(down)">
                                      <p:cBhvr>
                                        <p:cTn id="68" dur="1000"/>
                                        <p:tgtEl>
                                          <p:spTgt spid="24"/>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2" presetClass="entr" presetSubtype="2"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wipe(right)">
                                      <p:cBhvr>
                                        <p:cTn id="73" dur="2000"/>
                                        <p:tgtEl>
                                          <p:spTgt spid="25"/>
                                        </p:tgtEl>
                                      </p:cBhvr>
                                    </p:animEffect>
                                  </p:childTnLst>
                                </p:cTn>
                              </p:par>
                              <p:par>
                                <p:cTn id="74" presetID="10" presetClass="entr" presetSubtype="0" fill="hold" nodeType="withEffect">
                                  <p:stCondLst>
                                    <p:cond delay="0"/>
                                  </p:stCondLst>
                                  <p:childTnLst>
                                    <p:set>
                                      <p:cBhvr>
                                        <p:cTn id="75" dur="1" fill="hold">
                                          <p:stCondLst>
                                            <p:cond delay="0"/>
                                          </p:stCondLst>
                                        </p:cTn>
                                        <p:tgtEl>
                                          <p:spTgt spid="26"/>
                                        </p:tgtEl>
                                        <p:attrNameLst>
                                          <p:attrName>style.visibility</p:attrName>
                                        </p:attrNameLst>
                                      </p:cBhvr>
                                      <p:to>
                                        <p:strVal val="visible"/>
                                      </p:to>
                                    </p:set>
                                    <p:animEffect transition="in" filter="fade">
                                      <p:cBhvr>
                                        <p:cTn id="76" dur="2000"/>
                                        <p:tgtEl>
                                          <p:spTgt spid="26"/>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27"/>
                                        </p:tgtEl>
                                        <p:attrNameLst>
                                          <p:attrName>style.visibility</p:attrName>
                                        </p:attrNameLst>
                                      </p:cBhvr>
                                      <p:to>
                                        <p:strVal val="visible"/>
                                      </p:to>
                                    </p:set>
                                    <p:animEffect transition="in" filter="blinds(horizontal)">
                                      <p:cBhvr>
                                        <p:cTn id="81" dur="500"/>
                                        <p:tgtEl>
                                          <p:spTgt spid="27"/>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nodeType="clickEffect">
                                  <p:stCondLst>
                                    <p:cond delay="0"/>
                                  </p:stCondLst>
                                  <p:childTnLst>
                                    <p:set>
                                      <p:cBhvr>
                                        <p:cTn id="85" dur="1" fill="hold">
                                          <p:stCondLst>
                                            <p:cond delay="0"/>
                                          </p:stCondLst>
                                        </p:cTn>
                                        <p:tgtEl>
                                          <p:spTgt spid="28"/>
                                        </p:tgtEl>
                                        <p:attrNameLst>
                                          <p:attrName>style.visibility</p:attrName>
                                        </p:attrNameLst>
                                      </p:cBhvr>
                                      <p:to>
                                        <p:strVal val="visible"/>
                                      </p:to>
                                    </p:set>
                                    <p:animEffect transition="in" filter="blinds(horizontal)">
                                      <p:cBhvr>
                                        <p:cTn id="86" dur="500"/>
                                        <p:tgtEl>
                                          <p:spTgt spid="28"/>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3" presetClass="entr" presetSubtype="10" fill="hold" nodeType="clickEffect">
                                  <p:stCondLst>
                                    <p:cond delay="0"/>
                                  </p:stCondLst>
                                  <p:childTnLst>
                                    <p:set>
                                      <p:cBhvr>
                                        <p:cTn id="90" dur="1" fill="hold">
                                          <p:stCondLst>
                                            <p:cond delay="0"/>
                                          </p:stCondLst>
                                        </p:cTn>
                                        <p:tgtEl>
                                          <p:spTgt spid="29"/>
                                        </p:tgtEl>
                                        <p:attrNameLst>
                                          <p:attrName>style.visibility</p:attrName>
                                        </p:attrNameLst>
                                      </p:cBhvr>
                                      <p:to>
                                        <p:strVal val="visible"/>
                                      </p:to>
                                    </p:set>
                                    <p:animEffect transition="in" filter="blinds(horizontal)">
                                      <p:cBhvr>
                                        <p:cTn id="91" dur="500"/>
                                        <p:tgtEl>
                                          <p:spTgt spid="29"/>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ntr" presetSubtype="10" fill="hold" nodeType="clickEffect">
                                  <p:stCondLst>
                                    <p:cond delay="0"/>
                                  </p:stCondLst>
                                  <p:childTnLst>
                                    <p:set>
                                      <p:cBhvr>
                                        <p:cTn id="95" dur="1" fill="hold">
                                          <p:stCondLst>
                                            <p:cond delay="0"/>
                                          </p:stCondLst>
                                        </p:cTn>
                                        <p:tgtEl>
                                          <p:spTgt spid="30"/>
                                        </p:tgtEl>
                                        <p:attrNameLst>
                                          <p:attrName>style.visibility</p:attrName>
                                        </p:attrNameLst>
                                      </p:cBhvr>
                                      <p:to>
                                        <p:strVal val="visible"/>
                                      </p:to>
                                    </p:set>
                                    <p:animEffect transition="in" filter="blinds(horizontal)">
                                      <p:cBhvr>
                                        <p:cTn id="96" dur="500"/>
                                        <p:tgtEl>
                                          <p:spTgt spid="30"/>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0" presetClass="exit" presetSubtype="0" fill="hold" nodeType="clickEffect">
                                  <p:stCondLst>
                                    <p:cond delay="0"/>
                                  </p:stCondLst>
                                  <p:childTnLst>
                                    <p:animEffect transition="out" filter="fade">
                                      <p:cBhvr>
                                        <p:cTn id="100" dur="2000"/>
                                        <p:tgtEl>
                                          <p:spTgt spid="29"/>
                                        </p:tgtEl>
                                      </p:cBhvr>
                                    </p:animEffect>
                                    <p:set>
                                      <p:cBhvr>
                                        <p:cTn id="101" dur="1" fill="hold">
                                          <p:stCondLst>
                                            <p:cond delay="1999"/>
                                          </p:stCondLst>
                                        </p:cTn>
                                        <p:tgtEl>
                                          <p:spTgt spid="29"/>
                                        </p:tgtEl>
                                        <p:attrNameLst>
                                          <p:attrName>style.visibility</p:attrName>
                                        </p:attrNameLst>
                                      </p:cBhvr>
                                      <p:to>
                                        <p:strVal val="hidden"/>
                                      </p:to>
                                    </p:set>
                                  </p:childTnLst>
                                </p:cTn>
                              </p:par>
                              <p:par>
                                <p:cTn id="102" presetID="3" presetClass="entr" presetSubtype="10" fill="hold" nodeType="withEffect">
                                  <p:stCondLst>
                                    <p:cond delay="0"/>
                                  </p:stCondLst>
                                  <p:childTnLst>
                                    <p:set>
                                      <p:cBhvr>
                                        <p:cTn id="103" dur="1" fill="hold">
                                          <p:stCondLst>
                                            <p:cond delay="0"/>
                                          </p:stCondLst>
                                        </p:cTn>
                                        <p:tgtEl>
                                          <p:spTgt spid="31"/>
                                        </p:tgtEl>
                                        <p:attrNameLst>
                                          <p:attrName>style.visibility</p:attrName>
                                        </p:attrNameLst>
                                      </p:cBhvr>
                                      <p:to>
                                        <p:strVal val="visible"/>
                                      </p:to>
                                    </p:set>
                                    <p:animEffect transition="in" filter="blinds(horizontal)">
                                      <p:cBhvr>
                                        <p:cTn id="104" dur="500"/>
                                        <p:tgtEl>
                                          <p:spTgt spid="31"/>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32"/>
                                        </p:tgtEl>
                                        <p:attrNameLst>
                                          <p:attrName>style.visibility</p:attrName>
                                        </p:attrNameLst>
                                      </p:cBhvr>
                                      <p:to>
                                        <p:strVal val="visible"/>
                                      </p:to>
                                    </p:set>
                                    <p:animEffect transition="in" filter="blinds(horizontal)">
                                      <p:cBhvr>
                                        <p:cTn id="109" dur="500"/>
                                        <p:tgtEl>
                                          <p:spTgt spid="32"/>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33"/>
                                        </p:tgtEl>
                                        <p:attrNameLst>
                                          <p:attrName>style.visibility</p:attrName>
                                        </p:attrNameLst>
                                      </p:cBhvr>
                                      <p:to>
                                        <p:strVal val="visible"/>
                                      </p:to>
                                    </p:set>
                                    <p:animEffect transition="in" filter="blinds(horizontal)">
                                      <p:cBhvr>
                                        <p:cTn id="114" dur="500"/>
                                        <p:tgtEl>
                                          <p:spTgt spid="33"/>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ntr" presetSubtype="10" fill="hold" grpId="0" nodeType="click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blinds(horizontal)">
                                      <p:cBhvr>
                                        <p:cTn id="119"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p:bldP spid="21" grpId="0" animBg="1"/>
      <p:bldP spid="25" grpId="0" animBg="1"/>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35360" y="260648"/>
            <a:ext cx="10081120" cy="1758652"/>
          </a:xfrm>
        </p:spPr>
        <p:txBody>
          <a:bodyPr>
            <a:normAutofit/>
          </a:bodyPr>
          <a:lstStyle/>
          <a:p>
            <a:r>
              <a:rPr lang="en-CA" sz="2100" dirty="0"/>
              <a:t>As the terminal arm rotates around the circle, it will cross the tangent line above the X-axis (+’ve) or below the X-axis (–’ve ) </a:t>
            </a:r>
          </a:p>
          <a:p>
            <a:r>
              <a:rPr lang="en-CA" sz="2100" dirty="0" err="1"/>
              <a:t>Ie</a:t>
            </a:r>
            <a:r>
              <a:rPr lang="en-CA" sz="2100" dirty="0"/>
              <a:t>: when the terminal arm is in Q1, it crosses the tangent line above the X-axis, so tan</a:t>
            </a:r>
            <a:r>
              <a:rPr lang="el-GR" sz="2100" dirty="0"/>
              <a:t>θ</a:t>
            </a:r>
            <a:r>
              <a:rPr lang="en-CA" sz="2100" dirty="0"/>
              <a:t> is positive</a:t>
            </a:r>
          </a:p>
          <a:p>
            <a:endParaRPr lang="en-CA" sz="2100" dirty="0"/>
          </a:p>
        </p:txBody>
      </p:sp>
      <p:cxnSp>
        <p:nvCxnSpPr>
          <p:cNvPr id="4" name="Straight Arrow Connector 3"/>
          <p:cNvCxnSpPr/>
          <p:nvPr/>
        </p:nvCxnSpPr>
        <p:spPr>
          <a:xfrm rot="5400000">
            <a:off x="2440782" y="4260057"/>
            <a:ext cx="2160587" cy="0"/>
          </a:xfrm>
          <a:prstGeom prst="straightConnector1">
            <a:avLst/>
          </a:prstGeom>
          <a:ln w="2857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rot="10800000">
            <a:off x="2428875" y="4248150"/>
            <a:ext cx="2160588" cy="0"/>
          </a:xfrm>
          <a:prstGeom prst="straightConnector1">
            <a:avLst/>
          </a:prstGeom>
          <a:ln w="2857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2687639" y="3411539"/>
            <a:ext cx="1652587" cy="16525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7" name="Straight Connector 6"/>
          <p:cNvCxnSpPr/>
          <p:nvPr/>
        </p:nvCxnSpPr>
        <p:spPr>
          <a:xfrm rot="16200000" flipH="1">
            <a:off x="2018506" y="4353719"/>
            <a:ext cx="4668838"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2" name="Group 71"/>
          <p:cNvGrpSpPr>
            <a:grpSpLocks/>
          </p:cNvGrpSpPr>
          <p:nvPr/>
        </p:nvGrpSpPr>
        <p:grpSpPr bwMode="auto">
          <a:xfrm>
            <a:off x="2422526" y="4244975"/>
            <a:ext cx="2189163" cy="6350"/>
            <a:chOff x="2517228" y="5055476"/>
            <a:chExt cx="2188841" cy="5255"/>
          </a:xfrm>
        </p:grpSpPr>
        <p:cxnSp>
          <p:nvCxnSpPr>
            <p:cNvPr id="9" name="Straight Arrow Connector 8"/>
            <p:cNvCxnSpPr/>
            <p:nvPr/>
          </p:nvCxnSpPr>
          <p:spPr>
            <a:xfrm>
              <a:off x="3626728" y="5060731"/>
              <a:ext cx="1079341" cy="0"/>
            </a:xfrm>
            <a:prstGeom prst="straightConnector1">
              <a:avLst/>
            </a:prstGeom>
            <a:ln w="3175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517228" y="5055476"/>
              <a:ext cx="1079341" cy="0"/>
            </a:xfrm>
            <a:prstGeom prst="straightConnector1">
              <a:avLst/>
            </a:prstGeom>
            <a:ln w="31750">
              <a:solidFill>
                <a:schemeClr val="bg1">
                  <a:alpha val="54000"/>
                </a:schemeClr>
              </a:solidFill>
              <a:tailEnd type="stealth" w="lg" len="lg"/>
            </a:ln>
          </p:spPr>
          <p:style>
            <a:lnRef idx="1">
              <a:schemeClr val="accent1"/>
            </a:lnRef>
            <a:fillRef idx="0">
              <a:schemeClr val="accent1"/>
            </a:fillRef>
            <a:effectRef idx="0">
              <a:schemeClr val="accent1"/>
            </a:effectRef>
            <a:fontRef idx="minor">
              <a:schemeClr val="tx1"/>
            </a:fontRef>
          </p:style>
        </p:cxnSp>
      </p:grpSp>
      <p:cxnSp>
        <p:nvCxnSpPr>
          <p:cNvPr id="12" name="Straight Connector 11"/>
          <p:cNvCxnSpPr/>
          <p:nvPr/>
        </p:nvCxnSpPr>
        <p:spPr>
          <a:xfrm rot="5400000" flipH="1" flipV="1">
            <a:off x="2988470" y="2783683"/>
            <a:ext cx="2060575" cy="1379537"/>
          </a:xfrm>
          <a:prstGeom prst="line">
            <a:avLst/>
          </a:prstGeom>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4298950" y="2921000"/>
            <a:ext cx="122238" cy="1222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4" name="Object 2"/>
          <p:cNvGraphicFramePr>
            <a:graphicFrameLocks noChangeAspect="1"/>
          </p:cNvGraphicFramePr>
          <p:nvPr/>
        </p:nvGraphicFramePr>
        <p:xfrm>
          <a:off x="3582988" y="4002089"/>
          <a:ext cx="234950" cy="276225"/>
        </p:xfrm>
        <a:graphic>
          <a:graphicData uri="http://schemas.openxmlformats.org/presentationml/2006/ole">
            <mc:AlternateContent xmlns:mc="http://schemas.openxmlformats.org/markup-compatibility/2006">
              <mc:Choice xmlns:v="urn:schemas-microsoft-com:vml" Requires="v">
                <p:oleObj spid="_x0000_s4098" name="Equation" r:id="rId4" imgW="139579" imgH="177646" progId="Equation.DSMT4">
                  <p:embed/>
                </p:oleObj>
              </mc:Choice>
              <mc:Fallback>
                <p:oleObj name="Equation" r:id="rId4" imgW="139579" imgH="177646" progId="Equation.DSMT4">
                  <p:embed/>
                  <p:pic>
                    <p:nvPicPr>
                      <p:cNvPr id="1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2988" y="4002089"/>
                        <a:ext cx="234950"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5" name="Straight Arrow Connector 14"/>
          <p:cNvCxnSpPr/>
          <p:nvPr/>
        </p:nvCxnSpPr>
        <p:spPr>
          <a:xfrm rot="16200000" flipV="1">
            <a:off x="3690938" y="3568700"/>
            <a:ext cx="1338262" cy="14288"/>
          </a:xfrm>
          <a:prstGeom prst="straightConnector1">
            <a:avLst/>
          </a:prstGeom>
          <a:ln w="317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18" name="Object 3"/>
          <p:cNvGraphicFramePr>
            <a:graphicFrameLocks noChangeAspect="1"/>
          </p:cNvGraphicFramePr>
          <p:nvPr/>
        </p:nvGraphicFramePr>
        <p:xfrm>
          <a:off x="4419601" y="2779714"/>
          <a:ext cx="925513" cy="357187"/>
        </p:xfrm>
        <a:graphic>
          <a:graphicData uri="http://schemas.openxmlformats.org/presentationml/2006/ole">
            <mc:AlternateContent xmlns:mc="http://schemas.openxmlformats.org/markup-compatibility/2006">
              <mc:Choice xmlns:v="urn:schemas-microsoft-com:vml" Requires="v">
                <p:oleObj spid="_x0000_s4099" name="Equation" r:id="rId6" imgW="609336" imgH="253890" progId="Equation.DSMT4">
                  <p:embed/>
                </p:oleObj>
              </mc:Choice>
              <mc:Fallback>
                <p:oleObj name="Equation" r:id="rId6" imgW="609336" imgH="253890" progId="Equation.DSMT4">
                  <p:embed/>
                  <p:pic>
                    <p:nvPicPr>
                      <p:cNvPr id="18"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19601" y="2779714"/>
                        <a:ext cx="925513" cy="357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rot="1500000" flipH="1" flipV="1">
            <a:off x="2806701" y="4068764"/>
            <a:ext cx="2060575" cy="1379537"/>
          </a:xfrm>
          <a:prstGeom prst="line">
            <a:avLst/>
          </a:prstGeom>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4295775" y="5562600"/>
            <a:ext cx="122238" cy="1222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21" name="Straight Arrow Connector 20"/>
          <p:cNvCxnSpPr/>
          <p:nvPr/>
        </p:nvCxnSpPr>
        <p:spPr>
          <a:xfrm rot="5400000">
            <a:off x="3687763" y="4954588"/>
            <a:ext cx="1338263" cy="14288"/>
          </a:xfrm>
          <a:prstGeom prst="straightConnector1">
            <a:avLst/>
          </a:prstGeom>
          <a:ln w="31750">
            <a:solidFill>
              <a:srgbClr val="0070C0"/>
            </a:solidFill>
            <a:prstDash val="dash"/>
            <a:tailEnd type="stealth" w="lg" len="lg"/>
          </a:ln>
        </p:spPr>
        <p:style>
          <a:lnRef idx="1">
            <a:schemeClr val="accent1"/>
          </a:lnRef>
          <a:fillRef idx="0">
            <a:schemeClr val="accent1"/>
          </a:fillRef>
          <a:effectRef idx="0">
            <a:schemeClr val="accent1"/>
          </a:effectRef>
          <a:fontRef idx="minor">
            <a:schemeClr val="tx1"/>
          </a:fontRef>
        </p:style>
      </p:cxnSp>
      <p:graphicFrame>
        <p:nvGraphicFramePr>
          <p:cNvPr id="22" name="Object 4"/>
          <p:cNvGraphicFramePr>
            <a:graphicFrameLocks noChangeAspect="1"/>
          </p:cNvGraphicFramePr>
          <p:nvPr/>
        </p:nvGraphicFramePr>
        <p:xfrm>
          <a:off x="4414838" y="5422900"/>
          <a:ext cx="925512" cy="357188"/>
        </p:xfrm>
        <a:graphic>
          <a:graphicData uri="http://schemas.openxmlformats.org/presentationml/2006/ole">
            <mc:AlternateContent xmlns:mc="http://schemas.openxmlformats.org/markup-compatibility/2006">
              <mc:Choice xmlns:v="urn:schemas-microsoft-com:vml" Requires="v">
                <p:oleObj spid="_x0000_s4100" name="Equation" r:id="rId8" imgW="609336" imgH="253890" progId="Equation.DSMT4">
                  <p:embed/>
                </p:oleObj>
              </mc:Choice>
              <mc:Fallback>
                <p:oleObj name="Equation" r:id="rId8" imgW="609336" imgH="253890" progId="Equation.DSMT4">
                  <p:embed/>
                  <p:pic>
                    <p:nvPicPr>
                      <p:cNvPr id="2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14838" y="5422900"/>
                        <a:ext cx="925512"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Arc 22"/>
          <p:cNvSpPr/>
          <p:nvPr/>
        </p:nvSpPr>
        <p:spPr>
          <a:xfrm>
            <a:off x="3071813" y="3803651"/>
            <a:ext cx="900112" cy="900113"/>
          </a:xfrm>
          <a:prstGeom prst="arc">
            <a:avLst>
              <a:gd name="adj1" fmla="val 14481703"/>
              <a:gd name="adj2" fmla="val 0"/>
            </a:avLst>
          </a:prstGeom>
          <a:ln>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24" name="Right Brace 23"/>
          <p:cNvSpPr/>
          <p:nvPr/>
        </p:nvSpPr>
        <p:spPr>
          <a:xfrm>
            <a:off x="4424364" y="1971676"/>
            <a:ext cx="314325" cy="2238375"/>
          </a:xfrm>
          <a:prstGeom prst="rightBrace">
            <a:avLst>
              <a:gd name="adj1" fmla="val 55701"/>
              <a:gd name="adj2" fmla="val 48958"/>
            </a:avLst>
          </a:prstGeom>
          <a:ln w="22225">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25" name="Object 5"/>
          <p:cNvGraphicFramePr>
            <a:graphicFrameLocks noChangeAspect="1"/>
          </p:cNvGraphicFramePr>
          <p:nvPr/>
        </p:nvGraphicFramePr>
        <p:xfrm>
          <a:off x="4752976" y="2838450"/>
          <a:ext cx="904875" cy="279400"/>
        </p:xfrm>
        <a:graphic>
          <a:graphicData uri="http://schemas.openxmlformats.org/presentationml/2006/ole">
            <mc:AlternateContent xmlns:mc="http://schemas.openxmlformats.org/markup-compatibility/2006">
              <mc:Choice xmlns:v="urn:schemas-microsoft-com:vml" Requires="v">
                <p:oleObj spid="_x0000_s4101" name="Equation" r:id="rId9" imgW="532937" imgH="177646" progId="Equation.DSMT4">
                  <p:embed/>
                </p:oleObj>
              </mc:Choice>
              <mc:Fallback>
                <p:oleObj name="Equation" r:id="rId9" imgW="532937" imgH="177646" progId="Equation.DSMT4">
                  <p:embed/>
                  <p:pic>
                    <p:nvPicPr>
                      <p:cNvPr id="25"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2976" y="2838450"/>
                        <a:ext cx="904875"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Right Brace 25"/>
          <p:cNvSpPr/>
          <p:nvPr/>
        </p:nvSpPr>
        <p:spPr>
          <a:xfrm>
            <a:off x="4422776" y="4308476"/>
            <a:ext cx="314325" cy="2238375"/>
          </a:xfrm>
          <a:prstGeom prst="rightBrace">
            <a:avLst>
              <a:gd name="adj1" fmla="val 55701"/>
              <a:gd name="adj2" fmla="val 48958"/>
            </a:avLst>
          </a:prstGeom>
          <a:ln w="22225">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graphicFrame>
        <p:nvGraphicFramePr>
          <p:cNvPr id="27" name="Object 6"/>
          <p:cNvGraphicFramePr>
            <a:graphicFrameLocks noChangeAspect="1"/>
          </p:cNvGraphicFramePr>
          <p:nvPr/>
        </p:nvGraphicFramePr>
        <p:xfrm>
          <a:off x="4772026" y="5251450"/>
          <a:ext cx="1101725" cy="319088"/>
        </p:xfrm>
        <a:graphic>
          <a:graphicData uri="http://schemas.openxmlformats.org/presentationml/2006/ole">
            <mc:AlternateContent xmlns:mc="http://schemas.openxmlformats.org/markup-compatibility/2006">
              <mc:Choice xmlns:v="urn:schemas-microsoft-com:vml" Requires="v">
                <p:oleObj spid="_x0000_s4102" name="Equation" r:id="rId11" imgW="647419" imgH="203112" progId="Equation.DSMT4">
                  <p:embed/>
                </p:oleObj>
              </mc:Choice>
              <mc:Fallback>
                <p:oleObj name="Equation" r:id="rId11" imgW="647419" imgH="203112" progId="Equation.DSMT4">
                  <p:embed/>
                  <p:pic>
                    <p:nvPicPr>
                      <p:cNvPr id="27"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72026" y="5251450"/>
                        <a:ext cx="1101725" cy="319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Content Placeholder 2"/>
          <p:cNvSpPr txBox="1">
            <a:spLocks/>
          </p:cNvSpPr>
          <p:nvPr/>
        </p:nvSpPr>
        <p:spPr bwMode="auto">
          <a:xfrm>
            <a:off x="5619750" y="2278063"/>
            <a:ext cx="3943350" cy="842962"/>
          </a:xfrm>
          <a:prstGeom prst="rect">
            <a:avLst/>
          </a:prstGeom>
          <a:noFill/>
          <a:ln w="9525">
            <a:noFill/>
            <a:miter lim="800000"/>
            <a:headEnd/>
            <a:tailEnd/>
          </a:ln>
        </p:spPr>
        <p:txBody>
          <a:bodyPr/>
          <a:lstStyle/>
          <a:p>
            <a:pPr marL="273050" indent="-273050" eaLnBrk="0" hangingPunct="0">
              <a:spcBef>
                <a:spcPts val="600"/>
              </a:spcBef>
              <a:buClr>
                <a:schemeClr val="accent1"/>
              </a:buClr>
              <a:buSzPct val="70000"/>
              <a:buFont typeface="Wingdings" pitchFamily="2" charset="2"/>
              <a:buChar char=""/>
              <a:defRPr/>
            </a:pPr>
            <a:r>
              <a:rPr lang="en-CA" sz="2100" dirty="0"/>
              <a:t>In Q2, the terminal arm extends to the tangent line beneath the X-axis, so it will be negative</a:t>
            </a:r>
          </a:p>
          <a:p>
            <a:pPr marL="273050" indent="-273050" eaLnBrk="0" hangingPunct="0">
              <a:spcBef>
                <a:spcPts val="600"/>
              </a:spcBef>
              <a:buClr>
                <a:schemeClr val="accent1"/>
              </a:buClr>
              <a:buSzPct val="70000"/>
              <a:buFont typeface="Wingdings" pitchFamily="2" charset="2"/>
              <a:buChar char=""/>
              <a:defRPr/>
            </a:pPr>
            <a:r>
              <a:rPr lang="en-CA" sz="2100" dirty="0"/>
              <a:t>In Q3, it crosses the tangent line above the X-axis, so tan</a:t>
            </a:r>
            <a:r>
              <a:rPr lang="el-GR" sz="2100" dirty="0">
                <a:latin typeface="Century Schoolbook"/>
              </a:rPr>
              <a:t>θ</a:t>
            </a:r>
            <a:r>
              <a:rPr lang="en-CA" sz="2100" dirty="0">
                <a:latin typeface="Century Schoolbook"/>
              </a:rPr>
              <a:t> is positive</a:t>
            </a:r>
          </a:p>
          <a:p>
            <a:pPr marL="273050" indent="-273050" eaLnBrk="0" hangingPunct="0">
              <a:spcBef>
                <a:spcPts val="600"/>
              </a:spcBef>
              <a:buClr>
                <a:schemeClr val="accent1"/>
              </a:buClr>
              <a:buSzPct val="70000"/>
              <a:buFont typeface="Wingdings" pitchFamily="2" charset="2"/>
              <a:buChar char=""/>
              <a:defRPr/>
            </a:pPr>
            <a:r>
              <a:rPr lang="en-CA" sz="2100" dirty="0">
                <a:latin typeface="Century Schoolbook"/>
              </a:rPr>
              <a:t>In Q4, it crosses the tangent line under the X-axis, so tan</a:t>
            </a:r>
            <a:r>
              <a:rPr lang="el-GR" sz="2100" dirty="0">
                <a:latin typeface="Century Schoolbook"/>
              </a:rPr>
              <a:t> θ</a:t>
            </a:r>
            <a:r>
              <a:rPr lang="en-CA" sz="2100" dirty="0">
                <a:latin typeface="Century Schoolbook"/>
              </a:rPr>
              <a:t> is negative</a:t>
            </a:r>
          </a:p>
          <a:p>
            <a:pPr marL="273050" indent="-273050" eaLnBrk="0" hangingPunct="0">
              <a:spcBef>
                <a:spcPts val="600"/>
              </a:spcBef>
              <a:buClr>
                <a:schemeClr val="accent1"/>
              </a:buClr>
              <a:buSzPct val="70000"/>
              <a:buFont typeface="Wingdings" pitchFamily="2" charset="2"/>
              <a:buChar char=""/>
              <a:defRPr/>
            </a:pPr>
            <a:endParaRPr lang="en-CA" sz="2100" dirty="0"/>
          </a:p>
        </p:txBody>
      </p:sp>
      <p:sp>
        <p:nvSpPr>
          <p:cNvPr id="29" name="Arc 28"/>
          <p:cNvSpPr/>
          <p:nvPr/>
        </p:nvSpPr>
        <p:spPr>
          <a:xfrm>
            <a:off x="3070226" y="3802063"/>
            <a:ext cx="900113" cy="900112"/>
          </a:xfrm>
          <a:prstGeom prst="arc">
            <a:avLst>
              <a:gd name="adj1" fmla="val 7715126"/>
              <a:gd name="adj2" fmla="val 14509581"/>
            </a:avLst>
          </a:prstGeom>
          <a:ln>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30" name="Arc 29"/>
          <p:cNvSpPr/>
          <p:nvPr/>
        </p:nvSpPr>
        <p:spPr>
          <a:xfrm>
            <a:off x="3068638" y="3798888"/>
            <a:ext cx="900112" cy="900112"/>
          </a:xfrm>
          <a:prstGeom prst="arc">
            <a:avLst>
              <a:gd name="adj1" fmla="val 3516249"/>
              <a:gd name="adj2" fmla="val 7882767"/>
            </a:avLst>
          </a:prstGeom>
          <a:ln>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a:p>
        </p:txBody>
      </p:sp>
      <p:sp>
        <p:nvSpPr>
          <p:cNvPr id="31" name="Content Placeholder 2"/>
          <p:cNvSpPr txBox="1">
            <a:spLocks/>
          </p:cNvSpPr>
          <p:nvPr/>
        </p:nvSpPr>
        <p:spPr bwMode="auto">
          <a:xfrm>
            <a:off x="5629275" y="2276476"/>
            <a:ext cx="3944938" cy="842963"/>
          </a:xfrm>
          <a:prstGeom prst="rect">
            <a:avLst/>
          </a:prstGeom>
          <a:noFill/>
          <a:ln w="9525">
            <a:noFill/>
            <a:miter lim="800000"/>
            <a:headEnd/>
            <a:tailEnd/>
          </a:ln>
        </p:spPr>
        <p:txBody>
          <a:bodyPr/>
          <a:lstStyle/>
          <a:p>
            <a:pPr marL="273050" indent="-273050" eaLnBrk="0" hangingPunct="0">
              <a:spcBef>
                <a:spcPts val="600"/>
              </a:spcBef>
              <a:buClr>
                <a:schemeClr val="accent1"/>
              </a:buClr>
              <a:buSzPct val="70000"/>
              <a:buFont typeface="Wingdings" pitchFamily="2" charset="2"/>
              <a:buChar char=""/>
              <a:defRPr/>
            </a:pPr>
            <a:r>
              <a:rPr lang="en-CA" sz="2100" dirty="0"/>
              <a:t>At any point when the terminal arm is pointing side ways, the value of tan</a:t>
            </a:r>
            <a:r>
              <a:rPr lang="el-GR" sz="2100" dirty="0">
                <a:latin typeface="Century Schoolbook"/>
              </a:rPr>
              <a:t>θ</a:t>
            </a:r>
            <a:r>
              <a:rPr lang="en-CA" sz="2100" dirty="0">
                <a:latin typeface="Century Schoolbook"/>
              </a:rPr>
              <a:t> is equal to zero</a:t>
            </a:r>
          </a:p>
          <a:p>
            <a:pPr marL="273050" indent="-273050" eaLnBrk="0" hangingPunct="0">
              <a:spcBef>
                <a:spcPts val="600"/>
              </a:spcBef>
              <a:buClr>
                <a:schemeClr val="accent1"/>
              </a:buClr>
              <a:buSzPct val="70000"/>
              <a:buFont typeface="Wingdings" pitchFamily="2" charset="2"/>
              <a:buChar char=""/>
              <a:defRPr/>
            </a:pPr>
            <a:r>
              <a:rPr lang="en-CA" sz="2100" dirty="0">
                <a:latin typeface="Century Schoolbook"/>
              </a:rPr>
              <a:t>At any point when it’s pointing up or down, the value of tan</a:t>
            </a:r>
            <a:r>
              <a:rPr lang="el-GR" sz="2100" dirty="0">
                <a:latin typeface="Century Schoolbook"/>
              </a:rPr>
              <a:t>θ</a:t>
            </a:r>
            <a:r>
              <a:rPr lang="en-CA" sz="2100" dirty="0">
                <a:latin typeface="Century Schoolbook"/>
              </a:rPr>
              <a:t> is undefined, because it doesn’t touch the tangent line</a:t>
            </a:r>
            <a:endParaRPr lang="en-CA" sz="2100" dirty="0"/>
          </a:p>
        </p:txBody>
      </p:sp>
      <p:sp>
        <p:nvSpPr>
          <p:cNvPr id="32" name="Oval 31"/>
          <p:cNvSpPr/>
          <p:nvPr/>
        </p:nvSpPr>
        <p:spPr>
          <a:xfrm>
            <a:off x="4305300" y="4195764"/>
            <a:ext cx="122238" cy="1222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33" name="Object 7"/>
          <p:cNvGraphicFramePr>
            <a:graphicFrameLocks noChangeAspect="1"/>
          </p:cNvGraphicFramePr>
          <p:nvPr/>
        </p:nvGraphicFramePr>
        <p:xfrm>
          <a:off x="4629151" y="4119564"/>
          <a:ext cx="944563" cy="249237"/>
        </p:xfrm>
        <a:graphic>
          <a:graphicData uri="http://schemas.openxmlformats.org/presentationml/2006/ole">
            <mc:AlternateContent xmlns:mc="http://schemas.openxmlformats.org/markup-compatibility/2006">
              <mc:Choice xmlns:v="urn:schemas-microsoft-com:vml" Requires="v">
                <p:oleObj spid="_x0000_s4103" name="Equation" r:id="rId13" imgW="621760" imgH="177646" progId="Equation.DSMT4">
                  <p:embed/>
                </p:oleObj>
              </mc:Choice>
              <mc:Fallback>
                <p:oleObj name="Equation" r:id="rId13" imgW="621760" imgH="177646" progId="Equation.DSMT4">
                  <p:embed/>
                  <p:pic>
                    <p:nvPicPr>
                      <p:cNvPr id="33"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29151" y="4119564"/>
                        <a:ext cx="944563" cy="249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8"/>
          <p:cNvGraphicFramePr>
            <a:graphicFrameLocks noChangeAspect="1"/>
          </p:cNvGraphicFramePr>
          <p:nvPr/>
        </p:nvGraphicFramePr>
        <p:xfrm>
          <a:off x="1630363" y="3975100"/>
          <a:ext cx="944562" cy="249238"/>
        </p:xfrm>
        <a:graphic>
          <a:graphicData uri="http://schemas.openxmlformats.org/presentationml/2006/ole">
            <mc:AlternateContent xmlns:mc="http://schemas.openxmlformats.org/markup-compatibility/2006">
              <mc:Choice xmlns:v="urn:schemas-microsoft-com:vml" Requires="v">
                <p:oleObj spid="_x0000_s4104" name="Equation" r:id="rId15" imgW="621760" imgH="177646" progId="Equation.DSMT4">
                  <p:embed/>
                </p:oleObj>
              </mc:Choice>
              <mc:Fallback>
                <p:oleObj name="Equation" r:id="rId15" imgW="621760" imgH="177646" progId="Equation.DSMT4">
                  <p:embed/>
                  <p:pic>
                    <p:nvPicPr>
                      <p:cNvPr id="34"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30363" y="3975100"/>
                        <a:ext cx="944562" cy="249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9"/>
          <p:cNvGraphicFramePr>
            <a:graphicFrameLocks noChangeAspect="1"/>
          </p:cNvGraphicFramePr>
          <p:nvPr/>
        </p:nvGraphicFramePr>
        <p:xfrm>
          <a:off x="2509839" y="5372101"/>
          <a:ext cx="1870075" cy="301625"/>
        </p:xfrm>
        <a:graphic>
          <a:graphicData uri="http://schemas.openxmlformats.org/presentationml/2006/ole">
            <mc:AlternateContent xmlns:mc="http://schemas.openxmlformats.org/markup-compatibility/2006">
              <mc:Choice xmlns:v="urn:schemas-microsoft-com:vml" Requires="v">
                <p:oleObj spid="_x0000_s4105" name="Equation" r:id="rId17" imgW="1231366" imgH="215806" progId="Equation.DSMT4">
                  <p:embed/>
                </p:oleObj>
              </mc:Choice>
              <mc:Fallback>
                <p:oleObj name="Equation" r:id="rId17" imgW="1231366" imgH="215806" progId="Equation.DSMT4">
                  <p:embed/>
                  <p:pic>
                    <p:nvPicPr>
                      <p:cNvPr id="35"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09839" y="5372101"/>
                        <a:ext cx="1870075"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10"/>
          <p:cNvGraphicFramePr>
            <a:graphicFrameLocks noChangeAspect="1"/>
          </p:cNvGraphicFramePr>
          <p:nvPr/>
        </p:nvGraphicFramePr>
        <p:xfrm>
          <a:off x="2482851" y="2841626"/>
          <a:ext cx="1870075" cy="301625"/>
        </p:xfrm>
        <a:graphic>
          <a:graphicData uri="http://schemas.openxmlformats.org/presentationml/2006/ole">
            <mc:AlternateContent xmlns:mc="http://schemas.openxmlformats.org/markup-compatibility/2006">
              <mc:Choice xmlns:v="urn:schemas-microsoft-com:vml" Requires="v">
                <p:oleObj spid="_x0000_s4106" name="Equation" r:id="rId19" imgW="1231366" imgH="215806" progId="Equation.DSMT4">
                  <p:embed/>
                </p:oleObj>
              </mc:Choice>
              <mc:Fallback>
                <p:oleObj name="Equation" r:id="rId19" imgW="1231366" imgH="215806" progId="Equation.DSMT4">
                  <p:embed/>
                  <p:pic>
                    <p:nvPicPr>
                      <p:cNvPr id="36" name="Object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82851" y="2841626"/>
                        <a:ext cx="1870075"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51" name="Text Box 5"/>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a:t>© Copyright all rights reserved to Homework depot: </a:t>
            </a:r>
            <a:r>
              <a:rPr lang="en-US" sz="1000">
                <a:hlinkClick r:id="rId21"/>
              </a:rPr>
              <a:t>www.BCMath.ca</a:t>
            </a:r>
            <a:r>
              <a:rPr lang="en-US" sz="1000"/>
              <a:t> </a:t>
            </a:r>
          </a:p>
        </p:txBody>
      </p:sp>
    </p:spTree>
    <p:extLst>
      <p:ext uri="{BB962C8B-B14F-4D97-AF65-F5344CB8AC3E}">
        <p14:creationId xmlns:p14="http://schemas.microsoft.com/office/powerpoint/2010/main" val="42165659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par>
                                <p:cTn id="14" presetID="3" presetClass="entr" presetSubtype="10"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linds(horizontal)">
                                      <p:cBhvr>
                                        <p:cTn id="16" dur="500"/>
                                        <p:tgtEl>
                                          <p:spTgt spid="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linds(horizontal)">
                                      <p:cBhvr>
                                        <p:cTn id="21" dur="500"/>
                                        <p:tgtEl>
                                          <p:spTgt spid="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wipe(right)">
                                      <p:cBhvr>
                                        <p:cTn id="26" dur="2000"/>
                                        <p:tgtEl>
                                          <p:spTgt spid="24"/>
                                        </p:tgtEl>
                                      </p:cBhvr>
                                    </p:animEffect>
                                  </p:childTnLst>
                                </p:cTn>
                              </p:par>
                              <p:par>
                                <p:cTn id="27" presetID="10" presetClass="entr" presetSubtype="0" fill="hold" nodeType="with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fade">
                                      <p:cBhvr>
                                        <p:cTn id="29" dur="2000"/>
                                        <p:tgtEl>
                                          <p:spTgt spid="2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2" fill="hold" grpId="0" nodeType="clickEffect">
                                  <p:stCondLst>
                                    <p:cond delay="0"/>
                                  </p:stCondLst>
                                  <p:childTnLst>
                                    <p:set>
                                      <p:cBhvr>
                                        <p:cTn id="33" dur="1" fill="hold">
                                          <p:stCondLst>
                                            <p:cond delay="0"/>
                                          </p:stCondLst>
                                        </p:cTn>
                                        <p:tgtEl>
                                          <p:spTgt spid="26"/>
                                        </p:tgtEl>
                                        <p:attrNameLst>
                                          <p:attrName>style.visibility</p:attrName>
                                        </p:attrNameLst>
                                      </p:cBhvr>
                                      <p:to>
                                        <p:strVal val="visible"/>
                                      </p:to>
                                    </p:set>
                                    <p:animEffect transition="in" filter="wipe(right)">
                                      <p:cBhvr>
                                        <p:cTn id="34" dur="2000"/>
                                        <p:tgtEl>
                                          <p:spTgt spid="26"/>
                                        </p:tgtEl>
                                      </p:cBhvr>
                                    </p:animEffect>
                                  </p:childTnLst>
                                </p:cTn>
                              </p:par>
                              <p:par>
                                <p:cTn id="35" presetID="10" presetClass="entr" presetSubtype="0" fill="hold" nodeType="with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2000"/>
                                        <p:tgtEl>
                                          <p:spTgt spid="2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1" end="1"/>
                                            </p:txEl>
                                          </p:spTgt>
                                        </p:tgtEl>
                                        <p:attrNameLst>
                                          <p:attrName>style.visibility</p:attrName>
                                        </p:attrNameLst>
                                      </p:cBhvr>
                                      <p:to>
                                        <p:strVal val="visible"/>
                                      </p:to>
                                    </p:set>
                                    <p:animEffect transition="in" filter="blinds(horizontal)">
                                      <p:cBhvr>
                                        <p:cTn id="42" dur="500"/>
                                        <p:tgtEl>
                                          <p:spTgt spid="3">
                                            <p:txEl>
                                              <p:pRg st="1" end="1"/>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mph" presetSubtype="0" fill="hold" nodeType="clickEffect">
                                  <p:stCondLst>
                                    <p:cond delay="0"/>
                                  </p:stCondLst>
                                  <p:childTnLst>
                                    <p:animRot by="-3390000">
                                      <p:cBhvr>
                                        <p:cTn id="46" dur="1000" fill="hold"/>
                                        <p:tgtEl>
                                          <p:spTgt spid="2"/>
                                        </p:tgtEl>
                                        <p:attrNameLst>
                                          <p:attrName>r</p:attrName>
                                        </p:attrNameLst>
                                      </p:cBhvr>
                                    </p:animRot>
                                  </p:childTnLst>
                                </p:cTn>
                              </p:par>
                              <p:par>
                                <p:cTn id="47" presetID="10" presetClass="exit" presetSubtype="0" fill="hold" nodeType="withEffect">
                                  <p:stCondLst>
                                    <p:cond delay="0"/>
                                  </p:stCondLst>
                                  <p:childTnLst>
                                    <p:animEffect transition="out" filter="fade">
                                      <p:cBhvr>
                                        <p:cTn id="48" dur="2000"/>
                                        <p:tgtEl>
                                          <p:spTgt spid="25"/>
                                        </p:tgtEl>
                                      </p:cBhvr>
                                    </p:animEffect>
                                    <p:set>
                                      <p:cBhvr>
                                        <p:cTn id="49" dur="1" fill="hold">
                                          <p:stCondLst>
                                            <p:cond delay="1999"/>
                                          </p:stCondLst>
                                        </p:cTn>
                                        <p:tgtEl>
                                          <p:spTgt spid="25"/>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2000"/>
                                        <p:tgtEl>
                                          <p:spTgt spid="24"/>
                                        </p:tgtEl>
                                      </p:cBhvr>
                                    </p:animEffect>
                                    <p:set>
                                      <p:cBhvr>
                                        <p:cTn id="52" dur="1" fill="hold">
                                          <p:stCondLst>
                                            <p:cond delay="1999"/>
                                          </p:stCondLst>
                                        </p:cTn>
                                        <p:tgtEl>
                                          <p:spTgt spid="24"/>
                                        </p:tgtEl>
                                        <p:attrNameLst>
                                          <p:attrName>style.visibility</p:attrName>
                                        </p:attrNameLst>
                                      </p:cBhvr>
                                      <p:to>
                                        <p:strVal val="hidden"/>
                                      </p:to>
                                    </p:set>
                                  </p:childTnLst>
                                </p:cTn>
                              </p:par>
                              <p:par>
                                <p:cTn id="53" presetID="10" presetClass="exit" presetSubtype="0" fill="hold" nodeType="withEffect">
                                  <p:stCondLst>
                                    <p:cond delay="0"/>
                                  </p:stCondLst>
                                  <p:childTnLst>
                                    <p:animEffect transition="out" filter="fade">
                                      <p:cBhvr>
                                        <p:cTn id="54" dur="2000"/>
                                        <p:tgtEl>
                                          <p:spTgt spid="27"/>
                                        </p:tgtEl>
                                      </p:cBhvr>
                                    </p:animEffect>
                                    <p:set>
                                      <p:cBhvr>
                                        <p:cTn id="55" dur="1" fill="hold">
                                          <p:stCondLst>
                                            <p:cond delay="1999"/>
                                          </p:stCondLst>
                                        </p:cTn>
                                        <p:tgtEl>
                                          <p:spTgt spid="27"/>
                                        </p:tgtEl>
                                        <p:attrNameLst>
                                          <p:attrName>style.visibility</p:attrName>
                                        </p:attrNameLst>
                                      </p:cBhvr>
                                      <p:to>
                                        <p:strVal val="hidden"/>
                                      </p:to>
                                    </p:set>
                                  </p:childTnLst>
                                </p:cTn>
                              </p:par>
                              <p:par>
                                <p:cTn id="56" presetID="10" presetClass="exit" presetSubtype="0" fill="hold" grpId="1" nodeType="withEffect">
                                  <p:stCondLst>
                                    <p:cond delay="0"/>
                                  </p:stCondLst>
                                  <p:childTnLst>
                                    <p:animEffect transition="out" filter="fade">
                                      <p:cBhvr>
                                        <p:cTn id="57" dur="2000"/>
                                        <p:tgtEl>
                                          <p:spTgt spid="26"/>
                                        </p:tgtEl>
                                      </p:cBhvr>
                                    </p:animEffect>
                                    <p:set>
                                      <p:cBhvr>
                                        <p:cTn id="58" dur="1" fill="hold">
                                          <p:stCondLst>
                                            <p:cond delay="1999"/>
                                          </p:stCondLst>
                                        </p:cTn>
                                        <p:tgtEl>
                                          <p:spTgt spid="26"/>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4"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wipe(down)">
                                      <p:cBhvr>
                                        <p:cTn id="63" dur="2000"/>
                                        <p:tgtEl>
                                          <p:spTgt spid="12"/>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blinds(horizontal)">
                                      <p:cBhvr>
                                        <p:cTn id="68" dur="500"/>
                                        <p:tgtEl>
                                          <p:spTgt spid="14"/>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6" presetClass="entr" presetSubtype="0"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wipe(down)">
                                      <p:cBhvr>
                                        <p:cTn id="73" dur="580">
                                          <p:stCondLst>
                                            <p:cond delay="0"/>
                                          </p:stCondLst>
                                        </p:cTn>
                                        <p:tgtEl>
                                          <p:spTgt spid="13"/>
                                        </p:tgtEl>
                                      </p:cBhvr>
                                    </p:animEffect>
                                    <p:anim calcmode="lin" valueType="num">
                                      <p:cBhvr>
                                        <p:cTn id="7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9" dur="26">
                                          <p:stCondLst>
                                            <p:cond delay="650"/>
                                          </p:stCondLst>
                                        </p:cTn>
                                        <p:tgtEl>
                                          <p:spTgt spid="13"/>
                                        </p:tgtEl>
                                      </p:cBhvr>
                                      <p:to x="100000" y="60000"/>
                                    </p:animScale>
                                    <p:animScale>
                                      <p:cBhvr>
                                        <p:cTn id="80" dur="166" decel="50000">
                                          <p:stCondLst>
                                            <p:cond delay="676"/>
                                          </p:stCondLst>
                                        </p:cTn>
                                        <p:tgtEl>
                                          <p:spTgt spid="13"/>
                                        </p:tgtEl>
                                      </p:cBhvr>
                                      <p:to x="100000" y="100000"/>
                                    </p:animScale>
                                    <p:animScale>
                                      <p:cBhvr>
                                        <p:cTn id="81" dur="26">
                                          <p:stCondLst>
                                            <p:cond delay="1312"/>
                                          </p:stCondLst>
                                        </p:cTn>
                                        <p:tgtEl>
                                          <p:spTgt spid="13"/>
                                        </p:tgtEl>
                                      </p:cBhvr>
                                      <p:to x="100000" y="80000"/>
                                    </p:animScale>
                                    <p:animScale>
                                      <p:cBhvr>
                                        <p:cTn id="82" dur="166" decel="50000">
                                          <p:stCondLst>
                                            <p:cond delay="1338"/>
                                          </p:stCondLst>
                                        </p:cTn>
                                        <p:tgtEl>
                                          <p:spTgt spid="13"/>
                                        </p:tgtEl>
                                      </p:cBhvr>
                                      <p:to x="100000" y="100000"/>
                                    </p:animScale>
                                    <p:animScale>
                                      <p:cBhvr>
                                        <p:cTn id="83" dur="26">
                                          <p:stCondLst>
                                            <p:cond delay="1642"/>
                                          </p:stCondLst>
                                        </p:cTn>
                                        <p:tgtEl>
                                          <p:spTgt spid="13"/>
                                        </p:tgtEl>
                                      </p:cBhvr>
                                      <p:to x="100000" y="90000"/>
                                    </p:animScale>
                                    <p:animScale>
                                      <p:cBhvr>
                                        <p:cTn id="84" dur="166" decel="50000">
                                          <p:stCondLst>
                                            <p:cond delay="1668"/>
                                          </p:stCondLst>
                                        </p:cTn>
                                        <p:tgtEl>
                                          <p:spTgt spid="13"/>
                                        </p:tgtEl>
                                      </p:cBhvr>
                                      <p:to x="100000" y="100000"/>
                                    </p:animScale>
                                    <p:animScale>
                                      <p:cBhvr>
                                        <p:cTn id="85" dur="26">
                                          <p:stCondLst>
                                            <p:cond delay="1808"/>
                                          </p:stCondLst>
                                        </p:cTn>
                                        <p:tgtEl>
                                          <p:spTgt spid="13"/>
                                        </p:tgtEl>
                                      </p:cBhvr>
                                      <p:to x="100000" y="95000"/>
                                    </p:animScale>
                                    <p:animScale>
                                      <p:cBhvr>
                                        <p:cTn id="86" dur="166" decel="50000">
                                          <p:stCondLst>
                                            <p:cond delay="1834"/>
                                          </p:stCondLst>
                                        </p:cTn>
                                        <p:tgtEl>
                                          <p:spTgt spid="13"/>
                                        </p:tgtEl>
                                      </p:cBhvr>
                                      <p:to x="100000" y="100000"/>
                                    </p:animScale>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4" fill="hold" nodeType="clickEffect">
                                  <p:stCondLst>
                                    <p:cond delay="0"/>
                                  </p:stCondLst>
                                  <p:childTnLst>
                                    <p:set>
                                      <p:cBhvr>
                                        <p:cTn id="90" dur="1" fill="hold">
                                          <p:stCondLst>
                                            <p:cond delay="0"/>
                                          </p:stCondLst>
                                        </p:cTn>
                                        <p:tgtEl>
                                          <p:spTgt spid="15"/>
                                        </p:tgtEl>
                                        <p:attrNameLst>
                                          <p:attrName>style.visibility</p:attrName>
                                        </p:attrNameLst>
                                      </p:cBhvr>
                                      <p:to>
                                        <p:strVal val="visible"/>
                                      </p:to>
                                    </p:set>
                                    <p:animEffect transition="in" filter="wipe(down)">
                                      <p:cBhvr>
                                        <p:cTn id="91" dur="1000"/>
                                        <p:tgtEl>
                                          <p:spTgt spid="15"/>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ntr" presetSubtype="10" fill="hold" nodeType="clickEffect">
                                  <p:stCondLst>
                                    <p:cond delay="0"/>
                                  </p:stCondLst>
                                  <p:childTnLst>
                                    <p:set>
                                      <p:cBhvr>
                                        <p:cTn id="95" dur="1" fill="hold">
                                          <p:stCondLst>
                                            <p:cond delay="0"/>
                                          </p:stCondLst>
                                        </p:cTn>
                                        <p:tgtEl>
                                          <p:spTgt spid="18"/>
                                        </p:tgtEl>
                                        <p:attrNameLst>
                                          <p:attrName>style.visibility</p:attrName>
                                        </p:attrNameLst>
                                      </p:cBhvr>
                                      <p:to>
                                        <p:strVal val="visible"/>
                                      </p:to>
                                    </p:set>
                                    <p:animEffect transition="in" filter="blinds(horizontal)">
                                      <p:cBhvr>
                                        <p:cTn id="96" dur="500"/>
                                        <p:tgtEl>
                                          <p:spTgt spid="18"/>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8" presetClass="emph" presetSubtype="0" fill="hold" nodeType="clickEffect">
                                  <p:stCondLst>
                                    <p:cond delay="0"/>
                                  </p:stCondLst>
                                  <p:childTnLst>
                                    <p:animRot by="-3900000">
                                      <p:cBhvr>
                                        <p:cTn id="100" dur="1000" fill="hold"/>
                                        <p:tgtEl>
                                          <p:spTgt spid="2"/>
                                        </p:tgtEl>
                                        <p:attrNameLst>
                                          <p:attrName>r</p:attrName>
                                        </p:attrNameLst>
                                      </p:cBhvr>
                                    </p:animRot>
                                  </p:childTnLst>
                                </p:cTn>
                              </p:par>
                              <p:par>
                                <p:cTn id="101" presetID="22" presetClass="entr" presetSubtype="2" fill="hold" grpId="0" nodeType="withEffect">
                                  <p:stCondLst>
                                    <p:cond delay="0"/>
                                  </p:stCondLst>
                                  <p:childTnLst>
                                    <p:set>
                                      <p:cBhvr>
                                        <p:cTn id="102" dur="1" fill="hold">
                                          <p:stCondLst>
                                            <p:cond delay="0"/>
                                          </p:stCondLst>
                                        </p:cTn>
                                        <p:tgtEl>
                                          <p:spTgt spid="23"/>
                                        </p:tgtEl>
                                        <p:attrNameLst>
                                          <p:attrName>style.visibility</p:attrName>
                                        </p:attrNameLst>
                                      </p:cBhvr>
                                      <p:to>
                                        <p:strVal val="visible"/>
                                      </p:to>
                                    </p:set>
                                    <p:animEffect transition="in" filter="wipe(right)">
                                      <p:cBhvr>
                                        <p:cTn id="103" dur="1000"/>
                                        <p:tgtEl>
                                          <p:spTgt spid="23"/>
                                        </p:tgtEl>
                                      </p:cBhvr>
                                    </p:animEffect>
                                  </p:childTnLst>
                                </p:cTn>
                              </p:par>
                              <p:par>
                                <p:cTn id="104" presetID="10" presetClass="exit" presetSubtype="0" fill="hold" nodeType="withEffect">
                                  <p:stCondLst>
                                    <p:cond delay="0"/>
                                  </p:stCondLst>
                                  <p:childTnLst>
                                    <p:animEffect transition="out" filter="fade">
                                      <p:cBhvr>
                                        <p:cTn id="105" dur="2000"/>
                                        <p:tgtEl>
                                          <p:spTgt spid="12"/>
                                        </p:tgtEl>
                                      </p:cBhvr>
                                    </p:animEffect>
                                    <p:set>
                                      <p:cBhvr>
                                        <p:cTn id="106" dur="1" fill="hold">
                                          <p:stCondLst>
                                            <p:cond delay="1999"/>
                                          </p:stCondLst>
                                        </p:cTn>
                                        <p:tgtEl>
                                          <p:spTgt spid="12"/>
                                        </p:tgtEl>
                                        <p:attrNameLst>
                                          <p:attrName>style.visibility</p:attrName>
                                        </p:attrNameLst>
                                      </p:cBhvr>
                                      <p:to>
                                        <p:strVal val="hidden"/>
                                      </p:to>
                                    </p:set>
                                  </p:childTnLst>
                                </p:cTn>
                              </p:par>
                              <p:par>
                                <p:cTn id="107" presetID="10" presetClass="exit" presetSubtype="0" fill="hold" nodeType="withEffect">
                                  <p:stCondLst>
                                    <p:cond delay="0"/>
                                  </p:stCondLst>
                                  <p:childTnLst>
                                    <p:animEffect transition="out" filter="fade">
                                      <p:cBhvr>
                                        <p:cTn id="108" dur="2000"/>
                                        <p:tgtEl>
                                          <p:spTgt spid="18"/>
                                        </p:tgtEl>
                                      </p:cBhvr>
                                    </p:animEffect>
                                    <p:set>
                                      <p:cBhvr>
                                        <p:cTn id="109" dur="1" fill="hold">
                                          <p:stCondLst>
                                            <p:cond delay="1999"/>
                                          </p:stCondLst>
                                        </p:cTn>
                                        <p:tgtEl>
                                          <p:spTgt spid="18"/>
                                        </p:tgtEl>
                                        <p:attrNameLst>
                                          <p:attrName>style.visibility</p:attrName>
                                        </p:attrNameLst>
                                      </p:cBhvr>
                                      <p:to>
                                        <p:strVal val="hidden"/>
                                      </p:to>
                                    </p:set>
                                  </p:childTnLst>
                                </p:cTn>
                              </p:par>
                              <p:par>
                                <p:cTn id="110" presetID="10" presetClass="exit" presetSubtype="0" fill="hold" grpId="1" nodeType="withEffect">
                                  <p:stCondLst>
                                    <p:cond delay="0"/>
                                  </p:stCondLst>
                                  <p:childTnLst>
                                    <p:animEffect transition="out" filter="fade">
                                      <p:cBhvr>
                                        <p:cTn id="111" dur="2000"/>
                                        <p:tgtEl>
                                          <p:spTgt spid="13"/>
                                        </p:tgtEl>
                                      </p:cBhvr>
                                    </p:animEffect>
                                    <p:set>
                                      <p:cBhvr>
                                        <p:cTn id="112" dur="1" fill="hold">
                                          <p:stCondLst>
                                            <p:cond delay="1999"/>
                                          </p:stCondLst>
                                        </p:cTn>
                                        <p:tgtEl>
                                          <p:spTgt spid="13"/>
                                        </p:tgtEl>
                                        <p:attrNameLst>
                                          <p:attrName>style.visibility</p:attrName>
                                        </p:attrNameLst>
                                      </p:cBhvr>
                                      <p:to>
                                        <p:strVal val="hidden"/>
                                      </p:to>
                                    </p:set>
                                  </p:childTnLst>
                                </p:cTn>
                              </p:par>
                              <p:par>
                                <p:cTn id="113" presetID="10" presetClass="exit" presetSubtype="0" fill="hold" nodeType="withEffect">
                                  <p:stCondLst>
                                    <p:cond delay="0"/>
                                  </p:stCondLst>
                                  <p:childTnLst>
                                    <p:animEffect transition="out" filter="fade">
                                      <p:cBhvr>
                                        <p:cTn id="114" dur="2000"/>
                                        <p:tgtEl>
                                          <p:spTgt spid="15"/>
                                        </p:tgtEl>
                                      </p:cBhvr>
                                    </p:animEffect>
                                    <p:set>
                                      <p:cBhvr>
                                        <p:cTn id="115" dur="1" fill="hold">
                                          <p:stCondLst>
                                            <p:cond delay="1999"/>
                                          </p:stCondLst>
                                        </p:cTn>
                                        <p:tgtEl>
                                          <p:spTgt spid="15"/>
                                        </p:tgtEl>
                                        <p:attrNameLst>
                                          <p:attrName>style.visibility</p:attrName>
                                        </p:attrNameLst>
                                      </p:cBhvr>
                                      <p:to>
                                        <p:strVal val="hidden"/>
                                      </p:to>
                                    </p:se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2" presetClass="entr" presetSubtype="1" fill="hold" nodeType="clickEffect">
                                  <p:stCondLst>
                                    <p:cond delay="0"/>
                                  </p:stCondLst>
                                  <p:childTnLst>
                                    <p:set>
                                      <p:cBhvr>
                                        <p:cTn id="119" dur="1" fill="hold">
                                          <p:stCondLst>
                                            <p:cond delay="0"/>
                                          </p:stCondLst>
                                        </p:cTn>
                                        <p:tgtEl>
                                          <p:spTgt spid="19"/>
                                        </p:tgtEl>
                                        <p:attrNameLst>
                                          <p:attrName>style.visibility</p:attrName>
                                        </p:attrNameLst>
                                      </p:cBhvr>
                                      <p:to>
                                        <p:strVal val="visible"/>
                                      </p:to>
                                    </p:set>
                                    <p:animEffect transition="in" filter="wipe(up)">
                                      <p:cBhvr>
                                        <p:cTn id="120" dur="2000"/>
                                        <p:tgtEl>
                                          <p:spTgt spid="19"/>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6" presetClass="entr" presetSubtype="0" fill="hold" grpId="0" nodeType="clickEffect">
                                  <p:stCondLst>
                                    <p:cond delay="0"/>
                                  </p:stCondLst>
                                  <p:childTnLst>
                                    <p:set>
                                      <p:cBhvr>
                                        <p:cTn id="124" dur="1" fill="hold">
                                          <p:stCondLst>
                                            <p:cond delay="0"/>
                                          </p:stCondLst>
                                        </p:cTn>
                                        <p:tgtEl>
                                          <p:spTgt spid="20"/>
                                        </p:tgtEl>
                                        <p:attrNameLst>
                                          <p:attrName>style.visibility</p:attrName>
                                        </p:attrNameLst>
                                      </p:cBhvr>
                                      <p:to>
                                        <p:strVal val="visible"/>
                                      </p:to>
                                    </p:set>
                                    <p:animEffect transition="in" filter="wipe(down)">
                                      <p:cBhvr>
                                        <p:cTn id="125" dur="580">
                                          <p:stCondLst>
                                            <p:cond delay="0"/>
                                          </p:stCondLst>
                                        </p:cTn>
                                        <p:tgtEl>
                                          <p:spTgt spid="20"/>
                                        </p:tgtEl>
                                      </p:cBhvr>
                                    </p:animEffect>
                                    <p:anim calcmode="lin" valueType="num">
                                      <p:cBhvr>
                                        <p:cTn id="126"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27"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28"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29"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30"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31" dur="26">
                                          <p:stCondLst>
                                            <p:cond delay="650"/>
                                          </p:stCondLst>
                                        </p:cTn>
                                        <p:tgtEl>
                                          <p:spTgt spid="20"/>
                                        </p:tgtEl>
                                      </p:cBhvr>
                                      <p:to x="100000" y="60000"/>
                                    </p:animScale>
                                    <p:animScale>
                                      <p:cBhvr>
                                        <p:cTn id="132" dur="166" decel="50000">
                                          <p:stCondLst>
                                            <p:cond delay="676"/>
                                          </p:stCondLst>
                                        </p:cTn>
                                        <p:tgtEl>
                                          <p:spTgt spid="20"/>
                                        </p:tgtEl>
                                      </p:cBhvr>
                                      <p:to x="100000" y="100000"/>
                                    </p:animScale>
                                    <p:animScale>
                                      <p:cBhvr>
                                        <p:cTn id="133" dur="26">
                                          <p:stCondLst>
                                            <p:cond delay="1312"/>
                                          </p:stCondLst>
                                        </p:cTn>
                                        <p:tgtEl>
                                          <p:spTgt spid="20"/>
                                        </p:tgtEl>
                                      </p:cBhvr>
                                      <p:to x="100000" y="80000"/>
                                    </p:animScale>
                                    <p:animScale>
                                      <p:cBhvr>
                                        <p:cTn id="134" dur="166" decel="50000">
                                          <p:stCondLst>
                                            <p:cond delay="1338"/>
                                          </p:stCondLst>
                                        </p:cTn>
                                        <p:tgtEl>
                                          <p:spTgt spid="20"/>
                                        </p:tgtEl>
                                      </p:cBhvr>
                                      <p:to x="100000" y="100000"/>
                                    </p:animScale>
                                    <p:animScale>
                                      <p:cBhvr>
                                        <p:cTn id="135" dur="26">
                                          <p:stCondLst>
                                            <p:cond delay="1642"/>
                                          </p:stCondLst>
                                        </p:cTn>
                                        <p:tgtEl>
                                          <p:spTgt spid="20"/>
                                        </p:tgtEl>
                                      </p:cBhvr>
                                      <p:to x="100000" y="90000"/>
                                    </p:animScale>
                                    <p:animScale>
                                      <p:cBhvr>
                                        <p:cTn id="136" dur="166" decel="50000">
                                          <p:stCondLst>
                                            <p:cond delay="1668"/>
                                          </p:stCondLst>
                                        </p:cTn>
                                        <p:tgtEl>
                                          <p:spTgt spid="20"/>
                                        </p:tgtEl>
                                      </p:cBhvr>
                                      <p:to x="100000" y="100000"/>
                                    </p:animScale>
                                    <p:animScale>
                                      <p:cBhvr>
                                        <p:cTn id="137" dur="26">
                                          <p:stCondLst>
                                            <p:cond delay="1808"/>
                                          </p:stCondLst>
                                        </p:cTn>
                                        <p:tgtEl>
                                          <p:spTgt spid="20"/>
                                        </p:tgtEl>
                                      </p:cBhvr>
                                      <p:to x="100000" y="95000"/>
                                    </p:animScale>
                                    <p:animScale>
                                      <p:cBhvr>
                                        <p:cTn id="138" dur="166" decel="50000">
                                          <p:stCondLst>
                                            <p:cond delay="1834"/>
                                          </p:stCondLst>
                                        </p:cTn>
                                        <p:tgtEl>
                                          <p:spTgt spid="20"/>
                                        </p:tgtEl>
                                      </p:cBhvr>
                                      <p:to x="100000" y="100000"/>
                                    </p:animScale>
                                  </p:childTnLst>
                                </p:cTn>
                              </p:par>
                            </p:childTnLst>
                          </p:cTn>
                        </p:par>
                      </p:childTnLst>
                    </p:cTn>
                  </p:par>
                  <p:par>
                    <p:cTn id="139" fill="hold" nodeType="clickPar">
                      <p:stCondLst>
                        <p:cond delay="indefinite"/>
                      </p:stCondLst>
                      <p:childTnLst>
                        <p:par>
                          <p:cTn id="140" fill="hold" nodeType="withGroup">
                            <p:stCondLst>
                              <p:cond delay="0"/>
                            </p:stCondLst>
                            <p:childTnLst>
                              <p:par>
                                <p:cTn id="141" presetID="22" presetClass="entr" presetSubtype="1" fill="hold" nodeType="clickEffect">
                                  <p:stCondLst>
                                    <p:cond delay="0"/>
                                  </p:stCondLst>
                                  <p:childTnLst>
                                    <p:set>
                                      <p:cBhvr>
                                        <p:cTn id="142" dur="1" fill="hold">
                                          <p:stCondLst>
                                            <p:cond delay="0"/>
                                          </p:stCondLst>
                                        </p:cTn>
                                        <p:tgtEl>
                                          <p:spTgt spid="21"/>
                                        </p:tgtEl>
                                        <p:attrNameLst>
                                          <p:attrName>style.visibility</p:attrName>
                                        </p:attrNameLst>
                                      </p:cBhvr>
                                      <p:to>
                                        <p:strVal val="visible"/>
                                      </p:to>
                                    </p:set>
                                    <p:animEffect transition="in" filter="wipe(up)">
                                      <p:cBhvr>
                                        <p:cTn id="143" dur="1000"/>
                                        <p:tgtEl>
                                          <p:spTgt spid="21"/>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nodeType="clickEffect">
                                  <p:stCondLst>
                                    <p:cond delay="0"/>
                                  </p:stCondLst>
                                  <p:childTnLst>
                                    <p:set>
                                      <p:cBhvr>
                                        <p:cTn id="147" dur="1" fill="hold">
                                          <p:stCondLst>
                                            <p:cond delay="0"/>
                                          </p:stCondLst>
                                        </p:cTn>
                                        <p:tgtEl>
                                          <p:spTgt spid="22"/>
                                        </p:tgtEl>
                                        <p:attrNameLst>
                                          <p:attrName>style.visibility</p:attrName>
                                        </p:attrNameLst>
                                      </p:cBhvr>
                                      <p:to>
                                        <p:strVal val="visible"/>
                                      </p:to>
                                    </p:set>
                                    <p:animEffect transition="in" filter="blinds(horizontal)">
                                      <p:cBhvr>
                                        <p:cTn id="148" dur="500"/>
                                        <p:tgtEl>
                                          <p:spTgt spid="22"/>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3" presetClass="entr" presetSubtype="10" fill="hold" nodeType="clickEffect">
                                  <p:stCondLst>
                                    <p:cond delay="0"/>
                                  </p:stCondLst>
                                  <p:childTnLst>
                                    <p:set>
                                      <p:cBhvr>
                                        <p:cTn id="152" dur="1" fill="hold">
                                          <p:stCondLst>
                                            <p:cond delay="0"/>
                                          </p:stCondLst>
                                        </p:cTn>
                                        <p:tgtEl>
                                          <p:spTgt spid="28">
                                            <p:txEl>
                                              <p:pRg st="0" end="0"/>
                                            </p:txEl>
                                          </p:spTgt>
                                        </p:tgtEl>
                                        <p:attrNameLst>
                                          <p:attrName>style.visibility</p:attrName>
                                        </p:attrNameLst>
                                      </p:cBhvr>
                                      <p:to>
                                        <p:strVal val="visible"/>
                                      </p:to>
                                    </p:set>
                                    <p:animEffect transition="in" filter="blinds(horizontal)">
                                      <p:cBhvr>
                                        <p:cTn id="153" dur="500"/>
                                        <p:tgtEl>
                                          <p:spTgt spid="28">
                                            <p:txEl>
                                              <p:pRg st="0" end="0"/>
                                            </p:txEl>
                                          </p:spTgt>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8" presetClass="emph" presetSubtype="0" fill="hold" nodeType="clickEffect">
                                  <p:stCondLst>
                                    <p:cond delay="0"/>
                                  </p:stCondLst>
                                  <p:childTnLst>
                                    <p:animRot by="-6900000">
                                      <p:cBhvr>
                                        <p:cTn id="157" dur="2000" fill="hold"/>
                                        <p:tgtEl>
                                          <p:spTgt spid="2"/>
                                        </p:tgtEl>
                                        <p:attrNameLst>
                                          <p:attrName>r</p:attrName>
                                        </p:attrNameLst>
                                      </p:cBhvr>
                                    </p:animRot>
                                  </p:childTnLst>
                                </p:cTn>
                              </p:par>
                              <p:par>
                                <p:cTn id="158" presetID="22" presetClass="entr" presetSubtype="1" fill="hold" grpId="0" nodeType="withEffect">
                                  <p:stCondLst>
                                    <p:cond delay="0"/>
                                  </p:stCondLst>
                                  <p:childTnLst>
                                    <p:set>
                                      <p:cBhvr>
                                        <p:cTn id="159" dur="1" fill="hold">
                                          <p:stCondLst>
                                            <p:cond delay="0"/>
                                          </p:stCondLst>
                                        </p:cTn>
                                        <p:tgtEl>
                                          <p:spTgt spid="29"/>
                                        </p:tgtEl>
                                        <p:attrNameLst>
                                          <p:attrName>style.visibility</p:attrName>
                                        </p:attrNameLst>
                                      </p:cBhvr>
                                      <p:to>
                                        <p:strVal val="visible"/>
                                      </p:to>
                                    </p:set>
                                    <p:animEffect transition="in" filter="wipe(up)">
                                      <p:cBhvr>
                                        <p:cTn id="160" dur="1000"/>
                                        <p:tgtEl>
                                          <p:spTgt spid="29"/>
                                        </p:tgtEl>
                                      </p:cBhvr>
                                    </p:animEffect>
                                  </p:childTnLst>
                                </p:cTn>
                              </p:par>
                              <p:par>
                                <p:cTn id="161" presetID="10" presetClass="exit" presetSubtype="0" fill="hold" nodeType="withEffect">
                                  <p:stCondLst>
                                    <p:cond delay="0"/>
                                  </p:stCondLst>
                                  <p:childTnLst>
                                    <p:animEffect transition="out" filter="fade">
                                      <p:cBhvr>
                                        <p:cTn id="162" dur="2000"/>
                                        <p:tgtEl>
                                          <p:spTgt spid="19"/>
                                        </p:tgtEl>
                                      </p:cBhvr>
                                    </p:animEffect>
                                    <p:set>
                                      <p:cBhvr>
                                        <p:cTn id="163" dur="1" fill="hold">
                                          <p:stCondLst>
                                            <p:cond delay="1999"/>
                                          </p:stCondLst>
                                        </p:cTn>
                                        <p:tgtEl>
                                          <p:spTgt spid="19"/>
                                        </p:tgtEl>
                                        <p:attrNameLst>
                                          <p:attrName>style.visibility</p:attrName>
                                        </p:attrNameLst>
                                      </p:cBhvr>
                                      <p:to>
                                        <p:strVal val="hidden"/>
                                      </p:to>
                                    </p:set>
                                  </p:childTnLst>
                                </p:cTn>
                              </p:par>
                              <p:par>
                                <p:cTn id="164" presetID="10" presetClass="exit" presetSubtype="0" fill="hold" nodeType="withEffect">
                                  <p:stCondLst>
                                    <p:cond delay="0"/>
                                  </p:stCondLst>
                                  <p:childTnLst>
                                    <p:animEffect transition="out" filter="fade">
                                      <p:cBhvr>
                                        <p:cTn id="165" dur="2000"/>
                                        <p:tgtEl>
                                          <p:spTgt spid="22"/>
                                        </p:tgtEl>
                                      </p:cBhvr>
                                    </p:animEffect>
                                    <p:set>
                                      <p:cBhvr>
                                        <p:cTn id="166" dur="1" fill="hold">
                                          <p:stCondLst>
                                            <p:cond delay="1999"/>
                                          </p:stCondLst>
                                        </p:cTn>
                                        <p:tgtEl>
                                          <p:spTgt spid="22"/>
                                        </p:tgtEl>
                                        <p:attrNameLst>
                                          <p:attrName>style.visibility</p:attrName>
                                        </p:attrNameLst>
                                      </p:cBhvr>
                                      <p:to>
                                        <p:strVal val="hidden"/>
                                      </p:to>
                                    </p:set>
                                  </p:childTnLst>
                                </p:cTn>
                              </p:par>
                              <p:par>
                                <p:cTn id="167" presetID="10" presetClass="exit" presetSubtype="0" fill="hold" nodeType="withEffect">
                                  <p:stCondLst>
                                    <p:cond delay="0"/>
                                  </p:stCondLst>
                                  <p:childTnLst>
                                    <p:animEffect transition="out" filter="fade">
                                      <p:cBhvr>
                                        <p:cTn id="168" dur="2000"/>
                                        <p:tgtEl>
                                          <p:spTgt spid="21"/>
                                        </p:tgtEl>
                                      </p:cBhvr>
                                    </p:animEffect>
                                    <p:set>
                                      <p:cBhvr>
                                        <p:cTn id="169" dur="1" fill="hold">
                                          <p:stCondLst>
                                            <p:cond delay="1999"/>
                                          </p:stCondLst>
                                        </p:cTn>
                                        <p:tgtEl>
                                          <p:spTgt spid="21"/>
                                        </p:tgtEl>
                                        <p:attrNameLst>
                                          <p:attrName>style.visibility</p:attrName>
                                        </p:attrNameLst>
                                      </p:cBhvr>
                                      <p:to>
                                        <p:strVal val="hidden"/>
                                      </p:to>
                                    </p:set>
                                  </p:childTnLst>
                                </p:cTn>
                              </p:par>
                              <p:par>
                                <p:cTn id="170" presetID="10" presetClass="exit" presetSubtype="0" fill="hold" grpId="1" nodeType="withEffect">
                                  <p:stCondLst>
                                    <p:cond delay="0"/>
                                  </p:stCondLst>
                                  <p:childTnLst>
                                    <p:animEffect transition="out" filter="fade">
                                      <p:cBhvr>
                                        <p:cTn id="171" dur="2000"/>
                                        <p:tgtEl>
                                          <p:spTgt spid="20"/>
                                        </p:tgtEl>
                                      </p:cBhvr>
                                    </p:animEffect>
                                    <p:set>
                                      <p:cBhvr>
                                        <p:cTn id="172" dur="1" fill="hold">
                                          <p:stCondLst>
                                            <p:cond delay="1999"/>
                                          </p:stCondLst>
                                        </p:cTn>
                                        <p:tgtEl>
                                          <p:spTgt spid="20"/>
                                        </p:tgtEl>
                                        <p:attrNameLst>
                                          <p:attrName>style.visibility</p:attrName>
                                        </p:attrNameLst>
                                      </p:cBhvr>
                                      <p:to>
                                        <p:strVal val="hidden"/>
                                      </p:to>
                                    </p:se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22" presetClass="entr" presetSubtype="4" fill="hold" nodeType="clickEffect">
                                  <p:stCondLst>
                                    <p:cond delay="0"/>
                                  </p:stCondLst>
                                  <p:childTnLst>
                                    <p:set>
                                      <p:cBhvr>
                                        <p:cTn id="176" dur="1" fill="hold">
                                          <p:stCondLst>
                                            <p:cond delay="0"/>
                                          </p:stCondLst>
                                        </p:cTn>
                                        <p:tgtEl>
                                          <p:spTgt spid="12"/>
                                        </p:tgtEl>
                                        <p:attrNameLst>
                                          <p:attrName>style.visibility</p:attrName>
                                        </p:attrNameLst>
                                      </p:cBhvr>
                                      <p:to>
                                        <p:strVal val="visible"/>
                                      </p:to>
                                    </p:set>
                                    <p:animEffect transition="in" filter="wipe(down)">
                                      <p:cBhvr>
                                        <p:cTn id="177" dur="500"/>
                                        <p:tgtEl>
                                          <p:spTgt spid="12"/>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26" presetClass="entr" presetSubtype="0" fill="hold" grpId="2" nodeType="clickEffect">
                                  <p:stCondLst>
                                    <p:cond delay="0"/>
                                  </p:stCondLst>
                                  <p:childTnLst>
                                    <p:set>
                                      <p:cBhvr>
                                        <p:cTn id="181" dur="1" fill="hold">
                                          <p:stCondLst>
                                            <p:cond delay="0"/>
                                          </p:stCondLst>
                                        </p:cTn>
                                        <p:tgtEl>
                                          <p:spTgt spid="13"/>
                                        </p:tgtEl>
                                        <p:attrNameLst>
                                          <p:attrName>style.visibility</p:attrName>
                                        </p:attrNameLst>
                                      </p:cBhvr>
                                      <p:to>
                                        <p:strVal val="visible"/>
                                      </p:to>
                                    </p:set>
                                    <p:animEffect transition="in" filter="wipe(down)">
                                      <p:cBhvr>
                                        <p:cTn id="182" dur="580">
                                          <p:stCondLst>
                                            <p:cond delay="0"/>
                                          </p:stCondLst>
                                        </p:cTn>
                                        <p:tgtEl>
                                          <p:spTgt spid="13"/>
                                        </p:tgtEl>
                                      </p:cBhvr>
                                    </p:animEffect>
                                    <p:anim calcmode="lin" valueType="num">
                                      <p:cBhvr>
                                        <p:cTn id="183"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84"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85"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86"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87"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88" dur="26">
                                          <p:stCondLst>
                                            <p:cond delay="650"/>
                                          </p:stCondLst>
                                        </p:cTn>
                                        <p:tgtEl>
                                          <p:spTgt spid="13"/>
                                        </p:tgtEl>
                                      </p:cBhvr>
                                      <p:to x="100000" y="60000"/>
                                    </p:animScale>
                                    <p:animScale>
                                      <p:cBhvr>
                                        <p:cTn id="189" dur="166" decel="50000">
                                          <p:stCondLst>
                                            <p:cond delay="676"/>
                                          </p:stCondLst>
                                        </p:cTn>
                                        <p:tgtEl>
                                          <p:spTgt spid="13"/>
                                        </p:tgtEl>
                                      </p:cBhvr>
                                      <p:to x="100000" y="100000"/>
                                    </p:animScale>
                                    <p:animScale>
                                      <p:cBhvr>
                                        <p:cTn id="190" dur="26">
                                          <p:stCondLst>
                                            <p:cond delay="1312"/>
                                          </p:stCondLst>
                                        </p:cTn>
                                        <p:tgtEl>
                                          <p:spTgt spid="13"/>
                                        </p:tgtEl>
                                      </p:cBhvr>
                                      <p:to x="100000" y="80000"/>
                                    </p:animScale>
                                    <p:animScale>
                                      <p:cBhvr>
                                        <p:cTn id="191" dur="166" decel="50000">
                                          <p:stCondLst>
                                            <p:cond delay="1338"/>
                                          </p:stCondLst>
                                        </p:cTn>
                                        <p:tgtEl>
                                          <p:spTgt spid="13"/>
                                        </p:tgtEl>
                                      </p:cBhvr>
                                      <p:to x="100000" y="100000"/>
                                    </p:animScale>
                                    <p:animScale>
                                      <p:cBhvr>
                                        <p:cTn id="192" dur="26">
                                          <p:stCondLst>
                                            <p:cond delay="1642"/>
                                          </p:stCondLst>
                                        </p:cTn>
                                        <p:tgtEl>
                                          <p:spTgt spid="13"/>
                                        </p:tgtEl>
                                      </p:cBhvr>
                                      <p:to x="100000" y="90000"/>
                                    </p:animScale>
                                    <p:animScale>
                                      <p:cBhvr>
                                        <p:cTn id="193" dur="166" decel="50000">
                                          <p:stCondLst>
                                            <p:cond delay="1668"/>
                                          </p:stCondLst>
                                        </p:cTn>
                                        <p:tgtEl>
                                          <p:spTgt spid="13"/>
                                        </p:tgtEl>
                                      </p:cBhvr>
                                      <p:to x="100000" y="100000"/>
                                    </p:animScale>
                                    <p:animScale>
                                      <p:cBhvr>
                                        <p:cTn id="194" dur="26">
                                          <p:stCondLst>
                                            <p:cond delay="1808"/>
                                          </p:stCondLst>
                                        </p:cTn>
                                        <p:tgtEl>
                                          <p:spTgt spid="13"/>
                                        </p:tgtEl>
                                      </p:cBhvr>
                                      <p:to x="100000" y="95000"/>
                                    </p:animScale>
                                    <p:animScale>
                                      <p:cBhvr>
                                        <p:cTn id="195" dur="166" decel="50000">
                                          <p:stCondLst>
                                            <p:cond delay="1834"/>
                                          </p:stCondLst>
                                        </p:cTn>
                                        <p:tgtEl>
                                          <p:spTgt spid="13"/>
                                        </p:tgtEl>
                                      </p:cBhvr>
                                      <p:to x="100000" y="100000"/>
                                    </p:animScale>
                                  </p:childTnLst>
                                </p:cTn>
                              </p:par>
                            </p:childTnLst>
                          </p:cTn>
                        </p:par>
                      </p:childTnLst>
                    </p:cTn>
                  </p:par>
                  <p:par>
                    <p:cTn id="196" fill="hold" nodeType="clickPar">
                      <p:stCondLst>
                        <p:cond delay="indefinite"/>
                      </p:stCondLst>
                      <p:childTnLst>
                        <p:par>
                          <p:cTn id="197" fill="hold" nodeType="withGroup">
                            <p:stCondLst>
                              <p:cond delay="0"/>
                            </p:stCondLst>
                            <p:childTnLst>
                              <p:par>
                                <p:cTn id="198" presetID="22" presetClass="entr" presetSubtype="4" fill="hold" nodeType="clickEffect">
                                  <p:stCondLst>
                                    <p:cond delay="0"/>
                                  </p:stCondLst>
                                  <p:childTnLst>
                                    <p:set>
                                      <p:cBhvr>
                                        <p:cTn id="199" dur="1" fill="hold">
                                          <p:stCondLst>
                                            <p:cond delay="0"/>
                                          </p:stCondLst>
                                        </p:cTn>
                                        <p:tgtEl>
                                          <p:spTgt spid="15"/>
                                        </p:tgtEl>
                                        <p:attrNameLst>
                                          <p:attrName>style.visibility</p:attrName>
                                        </p:attrNameLst>
                                      </p:cBhvr>
                                      <p:to>
                                        <p:strVal val="visible"/>
                                      </p:to>
                                    </p:set>
                                    <p:animEffect transition="in" filter="wipe(down)">
                                      <p:cBhvr>
                                        <p:cTn id="200" dur="1000"/>
                                        <p:tgtEl>
                                          <p:spTgt spid="15"/>
                                        </p:tgtEl>
                                      </p:cBhvr>
                                    </p:animEffec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3" presetClass="entr" presetSubtype="10" fill="hold" nodeType="clickEffect">
                                  <p:stCondLst>
                                    <p:cond delay="0"/>
                                  </p:stCondLst>
                                  <p:childTnLst>
                                    <p:set>
                                      <p:cBhvr>
                                        <p:cTn id="204" dur="1" fill="hold">
                                          <p:stCondLst>
                                            <p:cond delay="0"/>
                                          </p:stCondLst>
                                        </p:cTn>
                                        <p:tgtEl>
                                          <p:spTgt spid="18"/>
                                        </p:tgtEl>
                                        <p:attrNameLst>
                                          <p:attrName>style.visibility</p:attrName>
                                        </p:attrNameLst>
                                      </p:cBhvr>
                                      <p:to>
                                        <p:strVal val="visible"/>
                                      </p:to>
                                    </p:set>
                                    <p:animEffect transition="in" filter="blinds(horizontal)">
                                      <p:cBhvr>
                                        <p:cTn id="205" dur="500"/>
                                        <p:tgtEl>
                                          <p:spTgt spid="18"/>
                                        </p:tgtEl>
                                      </p:cBhvr>
                                    </p:animEffect>
                                  </p:childTnLst>
                                </p:cTn>
                              </p:par>
                            </p:childTnLst>
                          </p:cTn>
                        </p:par>
                      </p:childTnLst>
                    </p:cTn>
                  </p:par>
                  <p:par>
                    <p:cTn id="206" fill="hold" nodeType="clickPar">
                      <p:stCondLst>
                        <p:cond delay="indefinite"/>
                      </p:stCondLst>
                      <p:childTnLst>
                        <p:par>
                          <p:cTn id="207" fill="hold" nodeType="withGroup">
                            <p:stCondLst>
                              <p:cond delay="0"/>
                            </p:stCondLst>
                            <p:childTnLst>
                              <p:par>
                                <p:cTn id="208" presetID="3" presetClass="entr" presetSubtype="10" fill="hold" nodeType="clickEffect">
                                  <p:stCondLst>
                                    <p:cond delay="0"/>
                                  </p:stCondLst>
                                  <p:childTnLst>
                                    <p:set>
                                      <p:cBhvr>
                                        <p:cTn id="209" dur="1" fill="hold">
                                          <p:stCondLst>
                                            <p:cond delay="0"/>
                                          </p:stCondLst>
                                        </p:cTn>
                                        <p:tgtEl>
                                          <p:spTgt spid="28">
                                            <p:txEl>
                                              <p:pRg st="1" end="1"/>
                                            </p:txEl>
                                          </p:spTgt>
                                        </p:tgtEl>
                                        <p:attrNameLst>
                                          <p:attrName>style.visibility</p:attrName>
                                        </p:attrNameLst>
                                      </p:cBhvr>
                                      <p:to>
                                        <p:strVal val="visible"/>
                                      </p:to>
                                    </p:set>
                                    <p:animEffect transition="in" filter="blinds(horizontal)">
                                      <p:cBhvr>
                                        <p:cTn id="210" dur="500"/>
                                        <p:tgtEl>
                                          <p:spTgt spid="28">
                                            <p:txEl>
                                              <p:pRg st="1" end="1"/>
                                            </p:txEl>
                                          </p:spTgt>
                                        </p:tgtEl>
                                      </p:cBhvr>
                                    </p:animEffect>
                                  </p:childTnLst>
                                </p:cTn>
                              </p:par>
                            </p:childTnLst>
                          </p:cTn>
                        </p:par>
                      </p:childTnLst>
                    </p:cTn>
                  </p:par>
                  <p:par>
                    <p:cTn id="211" fill="hold" nodeType="clickPar">
                      <p:stCondLst>
                        <p:cond delay="indefinite"/>
                      </p:stCondLst>
                      <p:childTnLst>
                        <p:par>
                          <p:cTn id="212" fill="hold" nodeType="withGroup">
                            <p:stCondLst>
                              <p:cond delay="0"/>
                            </p:stCondLst>
                            <p:childTnLst>
                              <p:par>
                                <p:cTn id="213" presetID="8" presetClass="emph" presetSubtype="0" fill="hold" nodeType="clickEffect">
                                  <p:stCondLst>
                                    <p:cond delay="0"/>
                                  </p:stCondLst>
                                  <p:childTnLst>
                                    <p:animRot by="-3900000">
                                      <p:cBhvr>
                                        <p:cTn id="214" dur="1000" fill="hold"/>
                                        <p:tgtEl>
                                          <p:spTgt spid="2"/>
                                        </p:tgtEl>
                                        <p:attrNameLst>
                                          <p:attrName>r</p:attrName>
                                        </p:attrNameLst>
                                      </p:cBhvr>
                                    </p:animRot>
                                  </p:childTnLst>
                                </p:cTn>
                              </p:par>
                              <p:par>
                                <p:cTn id="215" presetID="22" presetClass="entr" presetSubtype="8" fill="hold" grpId="0" nodeType="withEffect">
                                  <p:stCondLst>
                                    <p:cond delay="0"/>
                                  </p:stCondLst>
                                  <p:childTnLst>
                                    <p:set>
                                      <p:cBhvr>
                                        <p:cTn id="216" dur="1" fill="hold">
                                          <p:stCondLst>
                                            <p:cond delay="0"/>
                                          </p:stCondLst>
                                        </p:cTn>
                                        <p:tgtEl>
                                          <p:spTgt spid="30"/>
                                        </p:tgtEl>
                                        <p:attrNameLst>
                                          <p:attrName>style.visibility</p:attrName>
                                        </p:attrNameLst>
                                      </p:cBhvr>
                                      <p:to>
                                        <p:strVal val="visible"/>
                                      </p:to>
                                    </p:set>
                                    <p:animEffect transition="in" filter="wipe(left)">
                                      <p:cBhvr>
                                        <p:cTn id="217" dur="1000"/>
                                        <p:tgtEl>
                                          <p:spTgt spid="30"/>
                                        </p:tgtEl>
                                      </p:cBhvr>
                                    </p:animEffect>
                                  </p:childTnLst>
                                </p:cTn>
                              </p:par>
                              <p:par>
                                <p:cTn id="218" presetID="9" presetClass="exit" presetSubtype="0" fill="hold" nodeType="withEffect">
                                  <p:stCondLst>
                                    <p:cond delay="0"/>
                                  </p:stCondLst>
                                  <p:childTnLst>
                                    <p:animEffect transition="out" filter="dissolve">
                                      <p:cBhvr>
                                        <p:cTn id="219" dur="500"/>
                                        <p:tgtEl>
                                          <p:spTgt spid="12"/>
                                        </p:tgtEl>
                                      </p:cBhvr>
                                    </p:animEffect>
                                    <p:set>
                                      <p:cBhvr>
                                        <p:cTn id="220" dur="1" fill="hold">
                                          <p:stCondLst>
                                            <p:cond delay="499"/>
                                          </p:stCondLst>
                                        </p:cTn>
                                        <p:tgtEl>
                                          <p:spTgt spid="12"/>
                                        </p:tgtEl>
                                        <p:attrNameLst>
                                          <p:attrName>style.visibility</p:attrName>
                                        </p:attrNameLst>
                                      </p:cBhvr>
                                      <p:to>
                                        <p:strVal val="hidden"/>
                                      </p:to>
                                    </p:set>
                                  </p:childTnLst>
                                </p:cTn>
                              </p:par>
                              <p:par>
                                <p:cTn id="221" presetID="9" presetClass="exit" presetSubtype="0" fill="hold" nodeType="withEffect">
                                  <p:stCondLst>
                                    <p:cond delay="0"/>
                                  </p:stCondLst>
                                  <p:childTnLst>
                                    <p:animEffect transition="out" filter="dissolve">
                                      <p:cBhvr>
                                        <p:cTn id="222" dur="500"/>
                                        <p:tgtEl>
                                          <p:spTgt spid="15"/>
                                        </p:tgtEl>
                                      </p:cBhvr>
                                    </p:animEffect>
                                    <p:set>
                                      <p:cBhvr>
                                        <p:cTn id="223" dur="1" fill="hold">
                                          <p:stCondLst>
                                            <p:cond delay="499"/>
                                          </p:stCondLst>
                                        </p:cTn>
                                        <p:tgtEl>
                                          <p:spTgt spid="15"/>
                                        </p:tgtEl>
                                        <p:attrNameLst>
                                          <p:attrName>style.visibility</p:attrName>
                                        </p:attrNameLst>
                                      </p:cBhvr>
                                      <p:to>
                                        <p:strVal val="hidden"/>
                                      </p:to>
                                    </p:set>
                                  </p:childTnLst>
                                </p:cTn>
                              </p:par>
                              <p:par>
                                <p:cTn id="224" presetID="9" presetClass="exit" presetSubtype="0" fill="hold" grpId="3" nodeType="withEffect">
                                  <p:stCondLst>
                                    <p:cond delay="0"/>
                                  </p:stCondLst>
                                  <p:childTnLst>
                                    <p:animEffect transition="out" filter="dissolve">
                                      <p:cBhvr>
                                        <p:cTn id="225" dur="500"/>
                                        <p:tgtEl>
                                          <p:spTgt spid="13"/>
                                        </p:tgtEl>
                                      </p:cBhvr>
                                    </p:animEffect>
                                    <p:set>
                                      <p:cBhvr>
                                        <p:cTn id="226" dur="1" fill="hold">
                                          <p:stCondLst>
                                            <p:cond delay="499"/>
                                          </p:stCondLst>
                                        </p:cTn>
                                        <p:tgtEl>
                                          <p:spTgt spid="13"/>
                                        </p:tgtEl>
                                        <p:attrNameLst>
                                          <p:attrName>style.visibility</p:attrName>
                                        </p:attrNameLst>
                                      </p:cBhvr>
                                      <p:to>
                                        <p:strVal val="hidden"/>
                                      </p:to>
                                    </p:set>
                                  </p:childTnLst>
                                </p:cTn>
                              </p:par>
                              <p:par>
                                <p:cTn id="227" presetID="9" presetClass="exit" presetSubtype="0" fill="hold" nodeType="withEffect">
                                  <p:stCondLst>
                                    <p:cond delay="0"/>
                                  </p:stCondLst>
                                  <p:childTnLst>
                                    <p:animEffect transition="out" filter="dissolve">
                                      <p:cBhvr>
                                        <p:cTn id="228" dur="500"/>
                                        <p:tgtEl>
                                          <p:spTgt spid="18"/>
                                        </p:tgtEl>
                                      </p:cBhvr>
                                    </p:animEffect>
                                    <p:set>
                                      <p:cBhvr>
                                        <p:cTn id="229" dur="1" fill="hold">
                                          <p:stCondLst>
                                            <p:cond delay="499"/>
                                          </p:stCondLst>
                                        </p:cTn>
                                        <p:tgtEl>
                                          <p:spTgt spid="18"/>
                                        </p:tgtEl>
                                        <p:attrNameLst>
                                          <p:attrName>style.visibility</p:attrName>
                                        </p:attrNameLst>
                                      </p:cBhvr>
                                      <p:to>
                                        <p:strVal val="hidden"/>
                                      </p:to>
                                    </p:set>
                                  </p:childTnLst>
                                </p:cTn>
                              </p:par>
                            </p:childTnLst>
                          </p:cTn>
                        </p:par>
                      </p:childTnLst>
                    </p:cTn>
                  </p:par>
                  <p:par>
                    <p:cTn id="230" fill="hold" nodeType="clickPar">
                      <p:stCondLst>
                        <p:cond delay="indefinite"/>
                      </p:stCondLst>
                      <p:childTnLst>
                        <p:par>
                          <p:cTn id="231" fill="hold" nodeType="withGroup">
                            <p:stCondLst>
                              <p:cond delay="0"/>
                            </p:stCondLst>
                            <p:childTnLst>
                              <p:par>
                                <p:cTn id="232" presetID="22" presetClass="entr" presetSubtype="1" fill="hold" nodeType="clickEffect">
                                  <p:stCondLst>
                                    <p:cond delay="0"/>
                                  </p:stCondLst>
                                  <p:childTnLst>
                                    <p:set>
                                      <p:cBhvr>
                                        <p:cTn id="233" dur="1" fill="hold">
                                          <p:stCondLst>
                                            <p:cond delay="0"/>
                                          </p:stCondLst>
                                        </p:cTn>
                                        <p:tgtEl>
                                          <p:spTgt spid="19"/>
                                        </p:tgtEl>
                                        <p:attrNameLst>
                                          <p:attrName>style.visibility</p:attrName>
                                        </p:attrNameLst>
                                      </p:cBhvr>
                                      <p:to>
                                        <p:strVal val="visible"/>
                                      </p:to>
                                    </p:set>
                                    <p:animEffect transition="in" filter="wipe(up)">
                                      <p:cBhvr>
                                        <p:cTn id="234" dur="1000"/>
                                        <p:tgtEl>
                                          <p:spTgt spid="19"/>
                                        </p:tgtEl>
                                      </p:cBhvr>
                                    </p:animEffect>
                                  </p:childTnLst>
                                </p:cTn>
                              </p:par>
                            </p:childTnLst>
                          </p:cTn>
                        </p:par>
                      </p:childTnLst>
                    </p:cTn>
                  </p:par>
                  <p:par>
                    <p:cTn id="235" fill="hold" nodeType="clickPar">
                      <p:stCondLst>
                        <p:cond delay="indefinite"/>
                      </p:stCondLst>
                      <p:childTnLst>
                        <p:par>
                          <p:cTn id="236" fill="hold" nodeType="withGroup">
                            <p:stCondLst>
                              <p:cond delay="0"/>
                            </p:stCondLst>
                            <p:childTnLst>
                              <p:par>
                                <p:cTn id="237" presetID="26" presetClass="entr" presetSubtype="0" fill="hold" grpId="2" nodeType="clickEffect">
                                  <p:stCondLst>
                                    <p:cond delay="0"/>
                                  </p:stCondLst>
                                  <p:childTnLst>
                                    <p:set>
                                      <p:cBhvr>
                                        <p:cTn id="238" dur="1" fill="hold">
                                          <p:stCondLst>
                                            <p:cond delay="0"/>
                                          </p:stCondLst>
                                        </p:cTn>
                                        <p:tgtEl>
                                          <p:spTgt spid="20"/>
                                        </p:tgtEl>
                                        <p:attrNameLst>
                                          <p:attrName>style.visibility</p:attrName>
                                        </p:attrNameLst>
                                      </p:cBhvr>
                                      <p:to>
                                        <p:strVal val="visible"/>
                                      </p:to>
                                    </p:set>
                                    <p:animEffect transition="in" filter="wipe(down)">
                                      <p:cBhvr>
                                        <p:cTn id="239" dur="580">
                                          <p:stCondLst>
                                            <p:cond delay="0"/>
                                          </p:stCondLst>
                                        </p:cTn>
                                        <p:tgtEl>
                                          <p:spTgt spid="20"/>
                                        </p:tgtEl>
                                      </p:cBhvr>
                                    </p:animEffect>
                                    <p:anim calcmode="lin" valueType="num">
                                      <p:cBhvr>
                                        <p:cTn id="240"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241"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242"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243"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244"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245" dur="26">
                                          <p:stCondLst>
                                            <p:cond delay="650"/>
                                          </p:stCondLst>
                                        </p:cTn>
                                        <p:tgtEl>
                                          <p:spTgt spid="20"/>
                                        </p:tgtEl>
                                      </p:cBhvr>
                                      <p:to x="100000" y="60000"/>
                                    </p:animScale>
                                    <p:animScale>
                                      <p:cBhvr>
                                        <p:cTn id="246" dur="166" decel="50000">
                                          <p:stCondLst>
                                            <p:cond delay="676"/>
                                          </p:stCondLst>
                                        </p:cTn>
                                        <p:tgtEl>
                                          <p:spTgt spid="20"/>
                                        </p:tgtEl>
                                      </p:cBhvr>
                                      <p:to x="100000" y="100000"/>
                                    </p:animScale>
                                    <p:animScale>
                                      <p:cBhvr>
                                        <p:cTn id="247" dur="26">
                                          <p:stCondLst>
                                            <p:cond delay="1312"/>
                                          </p:stCondLst>
                                        </p:cTn>
                                        <p:tgtEl>
                                          <p:spTgt spid="20"/>
                                        </p:tgtEl>
                                      </p:cBhvr>
                                      <p:to x="100000" y="80000"/>
                                    </p:animScale>
                                    <p:animScale>
                                      <p:cBhvr>
                                        <p:cTn id="248" dur="166" decel="50000">
                                          <p:stCondLst>
                                            <p:cond delay="1338"/>
                                          </p:stCondLst>
                                        </p:cTn>
                                        <p:tgtEl>
                                          <p:spTgt spid="20"/>
                                        </p:tgtEl>
                                      </p:cBhvr>
                                      <p:to x="100000" y="100000"/>
                                    </p:animScale>
                                    <p:animScale>
                                      <p:cBhvr>
                                        <p:cTn id="249" dur="26">
                                          <p:stCondLst>
                                            <p:cond delay="1642"/>
                                          </p:stCondLst>
                                        </p:cTn>
                                        <p:tgtEl>
                                          <p:spTgt spid="20"/>
                                        </p:tgtEl>
                                      </p:cBhvr>
                                      <p:to x="100000" y="90000"/>
                                    </p:animScale>
                                    <p:animScale>
                                      <p:cBhvr>
                                        <p:cTn id="250" dur="166" decel="50000">
                                          <p:stCondLst>
                                            <p:cond delay="1668"/>
                                          </p:stCondLst>
                                        </p:cTn>
                                        <p:tgtEl>
                                          <p:spTgt spid="20"/>
                                        </p:tgtEl>
                                      </p:cBhvr>
                                      <p:to x="100000" y="100000"/>
                                    </p:animScale>
                                    <p:animScale>
                                      <p:cBhvr>
                                        <p:cTn id="251" dur="26">
                                          <p:stCondLst>
                                            <p:cond delay="1808"/>
                                          </p:stCondLst>
                                        </p:cTn>
                                        <p:tgtEl>
                                          <p:spTgt spid="20"/>
                                        </p:tgtEl>
                                      </p:cBhvr>
                                      <p:to x="100000" y="95000"/>
                                    </p:animScale>
                                    <p:animScale>
                                      <p:cBhvr>
                                        <p:cTn id="252" dur="166" decel="50000">
                                          <p:stCondLst>
                                            <p:cond delay="1834"/>
                                          </p:stCondLst>
                                        </p:cTn>
                                        <p:tgtEl>
                                          <p:spTgt spid="20"/>
                                        </p:tgtEl>
                                      </p:cBhvr>
                                      <p:to x="100000" y="100000"/>
                                    </p:animScale>
                                  </p:childTnLst>
                                </p:cTn>
                              </p:par>
                            </p:childTnLst>
                          </p:cTn>
                        </p:par>
                      </p:childTnLst>
                    </p:cTn>
                  </p:par>
                  <p:par>
                    <p:cTn id="253" fill="hold" nodeType="clickPar">
                      <p:stCondLst>
                        <p:cond delay="indefinite"/>
                      </p:stCondLst>
                      <p:childTnLst>
                        <p:par>
                          <p:cTn id="254" fill="hold" nodeType="withGroup">
                            <p:stCondLst>
                              <p:cond delay="0"/>
                            </p:stCondLst>
                            <p:childTnLst>
                              <p:par>
                                <p:cTn id="255" presetID="3" presetClass="entr" presetSubtype="10" fill="hold" nodeType="clickEffect">
                                  <p:stCondLst>
                                    <p:cond delay="0"/>
                                  </p:stCondLst>
                                  <p:childTnLst>
                                    <p:set>
                                      <p:cBhvr>
                                        <p:cTn id="256" dur="1" fill="hold">
                                          <p:stCondLst>
                                            <p:cond delay="0"/>
                                          </p:stCondLst>
                                        </p:cTn>
                                        <p:tgtEl>
                                          <p:spTgt spid="22"/>
                                        </p:tgtEl>
                                        <p:attrNameLst>
                                          <p:attrName>style.visibility</p:attrName>
                                        </p:attrNameLst>
                                      </p:cBhvr>
                                      <p:to>
                                        <p:strVal val="visible"/>
                                      </p:to>
                                    </p:set>
                                    <p:animEffect transition="in" filter="blinds(horizontal)">
                                      <p:cBhvr>
                                        <p:cTn id="257" dur="500"/>
                                        <p:tgtEl>
                                          <p:spTgt spid="22"/>
                                        </p:tgtEl>
                                      </p:cBhvr>
                                    </p:animEffect>
                                  </p:childTnLst>
                                </p:cTn>
                              </p:par>
                            </p:childTnLst>
                          </p:cTn>
                        </p:par>
                      </p:childTnLst>
                    </p:cTn>
                  </p:par>
                  <p:par>
                    <p:cTn id="258" fill="hold" nodeType="clickPar">
                      <p:stCondLst>
                        <p:cond delay="indefinite"/>
                      </p:stCondLst>
                      <p:childTnLst>
                        <p:par>
                          <p:cTn id="259" fill="hold" nodeType="withGroup">
                            <p:stCondLst>
                              <p:cond delay="0"/>
                            </p:stCondLst>
                            <p:childTnLst>
                              <p:par>
                                <p:cTn id="260" presetID="22" presetClass="entr" presetSubtype="1" fill="hold" nodeType="clickEffect">
                                  <p:stCondLst>
                                    <p:cond delay="0"/>
                                  </p:stCondLst>
                                  <p:childTnLst>
                                    <p:set>
                                      <p:cBhvr>
                                        <p:cTn id="261" dur="1" fill="hold">
                                          <p:stCondLst>
                                            <p:cond delay="0"/>
                                          </p:stCondLst>
                                        </p:cTn>
                                        <p:tgtEl>
                                          <p:spTgt spid="21"/>
                                        </p:tgtEl>
                                        <p:attrNameLst>
                                          <p:attrName>style.visibility</p:attrName>
                                        </p:attrNameLst>
                                      </p:cBhvr>
                                      <p:to>
                                        <p:strVal val="visible"/>
                                      </p:to>
                                    </p:set>
                                    <p:animEffect transition="in" filter="wipe(up)">
                                      <p:cBhvr>
                                        <p:cTn id="262" dur="500"/>
                                        <p:tgtEl>
                                          <p:spTgt spid="21"/>
                                        </p:tgtEl>
                                      </p:cBhvr>
                                    </p:animEffect>
                                  </p:childTnLst>
                                </p:cTn>
                              </p:par>
                            </p:childTnLst>
                          </p:cTn>
                        </p:par>
                      </p:childTnLst>
                    </p:cTn>
                  </p:par>
                  <p:par>
                    <p:cTn id="263" fill="hold" nodeType="clickPar">
                      <p:stCondLst>
                        <p:cond delay="indefinite"/>
                      </p:stCondLst>
                      <p:childTnLst>
                        <p:par>
                          <p:cTn id="264" fill="hold" nodeType="withGroup">
                            <p:stCondLst>
                              <p:cond delay="0"/>
                            </p:stCondLst>
                            <p:childTnLst>
                              <p:par>
                                <p:cTn id="265" presetID="3" presetClass="entr" presetSubtype="10" fill="hold" nodeType="clickEffect">
                                  <p:stCondLst>
                                    <p:cond delay="0"/>
                                  </p:stCondLst>
                                  <p:childTnLst>
                                    <p:set>
                                      <p:cBhvr>
                                        <p:cTn id="266" dur="1" fill="hold">
                                          <p:stCondLst>
                                            <p:cond delay="0"/>
                                          </p:stCondLst>
                                        </p:cTn>
                                        <p:tgtEl>
                                          <p:spTgt spid="28">
                                            <p:txEl>
                                              <p:pRg st="2" end="2"/>
                                            </p:txEl>
                                          </p:spTgt>
                                        </p:tgtEl>
                                        <p:attrNameLst>
                                          <p:attrName>style.visibility</p:attrName>
                                        </p:attrNameLst>
                                      </p:cBhvr>
                                      <p:to>
                                        <p:strVal val="visible"/>
                                      </p:to>
                                    </p:set>
                                    <p:animEffect transition="in" filter="blinds(horizontal)">
                                      <p:cBhvr>
                                        <p:cTn id="267" dur="500"/>
                                        <p:tgtEl>
                                          <p:spTgt spid="28">
                                            <p:txEl>
                                              <p:pRg st="2" end="2"/>
                                            </p:txEl>
                                          </p:spTgt>
                                        </p:tgtEl>
                                      </p:cBhvr>
                                    </p:animEffect>
                                  </p:childTnLst>
                                </p:cTn>
                              </p:par>
                            </p:childTnLst>
                          </p:cTn>
                        </p:par>
                      </p:childTnLst>
                    </p:cTn>
                  </p:par>
                  <p:par>
                    <p:cTn id="268" fill="hold" nodeType="clickPar">
                      <p:stCondLst>
                        <p:cond delay="indefinite"/>
                      </p:stCondLst>
                      <p:childTnLst>
                        <p:par>
                          <p:cTn id="269" fill="hold" nodeType="withGroup">
                            <p:stCondLst>
                              <p:cond delay="0"/>
                            </p:stCondLst>
                            <p:childTnLst>
                              <p:par>
                                <p:cTn id="270" presetID="8" presetClass="emph" presetSubtype="0" fill="hold" nodeType="clickEffect">
                                  <p:stCondLst>
                                    <p:cond delay="0"/>
                                  </p:stCondLst>
                                  <p:childTnLst>
                                    <p:animRot by="-3510000">
                                      <p:cBhvr>
                                        <p:cTn id="271" dur="2000" fill="hold"/>
                                        <p:tgtEl>
                                          <p:spTgt spid="2"/>
                                        </p:tgtEl>
                                        <p:attrNameLst>
                                          <p:attrName>r</p:attrName>
                                        </p:attrNameLst>
                                      </p:cBhvr>
                                    </p:animRot>
                                  </p:childTnLst>
                                </p:cTn>
                              </p:par>
                            </p:childTnLst>
                          </p:cTn>
                        </p:par>
                      </p:childTnLst>
                    </p:cTn>
                  </p:par>
                  <p:par>
                    <p:cTn id="272" fill="hold" nodeType="clickPar">
                      <p:stCondLst>
                        <p:cond delay="indefinite"/>
                      </p:stCondLst>
                      <p:childTnLst>
                        <p:par>
                          <p:cTn id="273" fill="hold" nodeType="withGroup">
                            <p:stCondLst>
                              <p:cond delay="0"/>
                            </p:stCondLst>
                            <p:childTnLst>
                              <p:par>
                                <p:cTn id="274" presetID="10" presetClass="exit" presetSubtype="0" fill="hold" nodeType="clickEffect">
                                  <p:stCondLst>
                                    <p:cond delay="0"/>
                                  </p:stCondLst>
                                  <p:childTnLst>
                                    <p:animEffect transition="out" filter="fade">
                                      <p:cBhvr>
                                        <p:cTn id="275" dur="2000"/>
                                        <p:tgtEl>
                                          <p:spTgt spid="28">
                                            <p:txEl>
                                              <p:pRg st="0" end="0"/>
                                            </p:txEl>
                                          </p:spTgt>
                                        </p:tgtEl>
                                      </p:cBhvr>
                                    </p:animEffect>
                                    <p:set>
                                      <p:cBhvr>
                                        <p:cTn id="276" dur="1" fill="hold">
                                          <p:stCondLst>
                                            <p:cond delay="1999"/>
                                          </p:stCondLst>
                                        </p:cTn>
                                        <p:tgtEl>
                                          <p:spTgt spid="28">
                                            <p:txEl>
                                              <p:pRg st="0" end="0"/>
                                            </p:txEl>
                                          </p:spTgt>
                                        </p:tgtEl>
                                        <p:attrNameLst>
                                          <p:attrName>style.visibility</p:attrName>
                                        </p:attrNameLst>
                                      </p:cBhvr>
                                      <p:to>
                                        <p:strVal val="hidden"/>
                                      </p:to>
                                    </p:set>
                                  </p:childTnLst>
                                </p:cTn>
                              </p:par>
                              <p:par>
                                <p:cTn id="277" presetID="10" presetClass="exit" presetSubtype="0" fill="hold" nodeType="withEffect">
                                  <p:stCondLst>
                                    <p:cond delay="0"/>
                                  </p:stCondLst>
                                  <p:childTnLst>
                                    <p:animEffect transition="out" filter="fade">
                                      <p:cBhvr>
                                        <p:cTn id="278" dur="2000"/>
                                        <p:tgtEl>
                                          <p:spTgt spid="28">
                                            <p:txEl>
                                              <p:pRg st="1" end="1"/>
                                            </p:txEl>
                                          </p:spTgt>
                                        </p:tgtEl>
                                      </p:cBhvr>
                                    </p:animEffect>
                                    <p:set>
                                      <p:cBhvr>
                                        <p:cTn id="279" dur="1" fill="hold">
                                          <p:stCondLst>
                                            <p:cond delay="1999"/>
                                          </p:stCondLst>
                                        </p:cTn>
                                        <p:tgtEl>
                                          <p:spTgt spid="28">
                                            <p:txEl>
                                              <p:pRg st="1" end="1"/>
                                            </p:txEl>
                                          </p:spTgt>
                                        </p:tgtEl>
                                        <p:attrNameLst>
                                          <p:attrName>style.visibility</p:attrName>
                                        </p:attrNameLst>
                                      </p:cBhvr>
                                      <p:to>
                                        <p:strVal val="hidden"/>
                                      </p:to>
                                    </p:set>
                                  </p:childTnLst>
                                </p:cTn>
                              </p:par>
                              <p:par>
                                <p:cTn id="280" presetID="10" presetClass="exit" presetSubtype="0" fill="hold" nodeType="withEffect">
                                  <p:stCondLst>
                                    <p:cond delay="0"/>
                                  </p:stCondLst>
                                  <p:childTnLst>
                                    <p:animEffect transition="out" filter="fade">
                                      <p:cBhvr>
                                        <p:cTn id="281" dur="2000"/>
                                        <p:tgtEl>
                                          <p:spTgt spid="28">
                                            <p:txEl>
                                              <p:pRg st="2" end="2"/>
                                            </p:txEl>
                                          </p:spTgt>
                                        </p:tgtEl>
                                      </p:cBhvr>
                                    </p:animEffect>
                                    <p:set>
                                      <p:cBhvr>
                                        <p:cTn id="282" dur="1" fill="hold">
                                          <p:stCondLst>
                                            <p:cond delay="1999"/>
                                          </p:stCondLst>
                                        </p:cTn>
                                        <p:tgtEl>
                                          <p:spTgt spid="28">
                                            <p:txEl>
                                              <p:pRg st="2" end="2"/>
                                            </p:txEl>
                                          </p:spTgt>
                                        </p:tgtEl>
                                        <p:attrNameLst>
                                          <p:attrName>style.visibility</p:attrName>
                                        </p:attrNameLst>
                                      </p:cBhvr>
                                      <p:to>
                                        <p:strVal val="hidden"/>
                                      </p:to>
                                    </p:set>
                                  </p:childTnLst>
                                </p:cTn>
                              </p:par>
                              <p:par>
                                <p:cTn id="283" presetID="10" presetClass="exit" presetSubtype="0" fill="hold" nodeType="withEffect">
                                  <p:stCondLst>
                                    <p:cond delay="0"/>
                                  </p:stCondLst>
                                  <p:childTnLst>
                                    <p:animEffect transition="out" filter="fade">
                                      <p:cBhvr>
                                        <p:cTn id="284" dur="2000"/>
                                        <p:tgtEl>
                                          <p:spTgt spid="21"/>
                                        </p:tgtEl>
                                      </p:cBhvr>
                                    </p:animEffect>
                                    <p:set>
                                      <p:cBhvr>
                                        <p:cTn id="285" dur="1" fill="hold">
                                          <p:stCondLst>
                                            <p:cond delay="1999"/>
                                          </p:stCondLst>
                                        </p:cTn>
                                        <p:tgtEl>
                                          <p:spTgt spid="21"/>
                                        </p:tgtEl>
                                        <p:attrNameLst>
                                          <p:attrName>style.visibility</p:attrName>
                                        </p:attrNameLst>
                                      </p:cBhvr>
                                      <p:to>
                                        <p:strVal val="hidden"/>
                                      </p:to>
                                    </p:set>
                                  </p:childTnLst>
                                </p:cTn>
                              </p:par>
                              <p:par>
                                <p:cTn id="286" presetID="10" presetClass="exit" presetSubtype="0" fill="hold" grpId="3" nodeType="withEffect">
                                  <p:stCondLst>
                                    <p:cond delay="0"/>
                                  </p:stCondLst>
                                  <p:childTnLst>
                                    <p:animEffect transition="out" filter="fade">
                                      <p:cBhvr>
                                        <p:cTn id="287" dur="2000"/>
                                        <p:tgtEl>
                                          <p:spTgt spid="20"/>
                                        </p:tgtEl>
                                      </p:cBhvr>
                                    </p:animEffect>
                                    <p:set>
                                      <p:cBhvr>
                                        <p:cTn id="288" dur="1" fill="hold">
                                          <p:stCondLst>
                                            <p:cond delay="1999"/>
                                          </p:stCondLst>
                                        </p:cTn>
                                        <p:tgtEl>
                                          <p:spTgt spid="20"/>
                                        </p:tgtEl>
                                        <p:attrNameLst>
                                          <p:attrName>style.visibility</p:attrName>
                                        </p:attrNameLst>
                                      </p:cBhvr>
                                      <p:to>
                                        <p:strVal val="hidden"/>
                                      </p:to>
                                    </p:set>
                                  </p:childTnLst>
                                </p:cTn>
                              </p:par>
                              <p:par>
                                <p:cTn id="289" presetID="10" presetClass="exit" presetSubtype="0" fill="hold" nodeType="withEffect">
                                  <p:stCondLst>
                                    <p:cond delay="0"/>
                                  </p:stCondLst>
                                  <p:childTnLst>
                                    <p:animEffect transition="out" filter="fade">
                                      <p:cBhvr>
                                        <p:cTn id="290" dur="2000"/>
                                        <p:tgtEl>
                                          <p:spTgt spid="22"/>
                                        </p:tgtEl>
                                      </p:cBhvr>
                                    </p:animEffect>
                                    <p:set>
                                      <p:cBhvr>
                                        <p:cTn id="291" dur="1" fill="hold">
                                          <p:stCondLst>
                                            <p:cond delay="1999"/>
                                          </p:stCondLst>
                                        </p:cTn>
                                        <p:tgtEl>
                                          <p:spTgt spid="22"/>
                                        </p:tgtEl>
                                        <p:attrNameLst>
                                          <p:attrName>style.visibility</p:attrName>
                                        </p:attrNameLst>
                                      </p:cBhvr>
                                      <p:to>
                                        <p:strVal val="hidden"/>
                                      </p:to>
                                    </p:set>
                                  </p:childTnLst>
                                </p:cTn>
                              </p:par>
                              <p:par>
                                <p:cTn id="292" presetID="10" presetClass="exit" presetSubtype="0" fill="hold" grpId="1" nodeType="withEffect">
                                  <p:stCondLst>
                                    <p:cond delay="0"/>
                                  </p:stCondLst>
                                  <p:childTnLst>
                                    <p:animEffect transition="out" filter="fade">
                                      <p:cBhvr>
                                        <p:cTn id="293" dur="2000"/>
                                        <p:tgtEl>
                                          <p:spTgt spid="30"/>
                                        </p:tgtEl>
                                      </p:cBhvr>
                                    </p:animEffect>
                                    <p:set>
                                      <p:cBhvr>
                                        <p:cTn id="294" dur="1" fill="hold">
                                          <p:stCondLst>
                                            <p:cond delay="1999"/>
                                          </p:stCondLst>
                                        </p:cTn>
                                        <p:tgtEl>
                                          <p:spTgt spid="30"/>
                                        </p:tgtEl>
                                        <p:attrNameLst>
                                          <p:attrName>style.visibility</p:attrName>
                                        </p:attrNameLst>
                                      </p:cBhvr>
                                      <p:to>
                                        <p:strVal val="hidden"/>
                                      </p:to>
                                    </p:set>
                                  </p:childTnLst>
                                </p:cTn>
                              </p:par>
                              <p:par>
                                <p:cTn id="295" presetID="10" presetClass="exit" presetSubtype="0" fill="hold" grpId="1" nodeType="withEffect">
                                  <p:stCondLst>
                                    <p:cond delay="0"/>
                                  </p:stCondLst>
                                  <p:childTnLst>
                                    <p:animEffect transition="out" filter="fade">
                                      <p:cBhvr>
                                        <p:cTn id="296" dur="2000"/>
                                        <p:tgtEl>
                                          <p:spTgt spid="29"/>
                                        </p:tgtEl>
                                      </p:cBhvr>
                                    </p:animEffect>
                                    <p:set>
                                      <p:cBhvr>
                                        <p:cTn id="297" dur="1" fill="hold">
                                          <p:stCondLst>
                                            <p:cond delay="1999"/>
                                          </p:stCondLst>
                                        </p:cTn>
                                        <p:tgtEl>
                                          <p:spTgt spid="29"/>
                                        </p:tgtEl>
                                        <p:attrNameLst>
                                          <p:attrName>style.visibility</p:attrName>
                                        </p:attrNameLst>
                                      </p:cBhvr>
                                      <p:to>
                                        <p:strVal val="hidden"/>
                                      </p:to>
                                    </p:set>
                                  </p:childTnLst>
                                </p:cTn>
                              </p:par>
                              <p:par>
                                <p:cTn id="298" presetID="10" presetClass="exit" presetSubtype="0" fill="hold" grpId="1" nodeType="withEffect">
                                  <p:stCondLst>
                                    <p:cond delay="0"/>
                                  </p:stCondLst>
                                  <p:childTnLst>
                                    <p:animEffect transition="out" filter="fade">
                                      <p:cBhvr>
                                        <p:cTn id="299" dur="2000"/>
                                        <p:tgtEl>
                                          <p:spTgt spid="23"/>
                                        </p:tgtEl>
                                      </p:cBhvr>
                                    </p:animEffect>
                                    <p:set>
                                      <p:cBhvr>
                                        <p:cTn id="300" dur="1" fill="hold">
                                          <p:stCondLst>
                                            <p:cond delay="1999"/>
                                          </p:stCondLst>
                                        </p:cTn>
                                        <p:tgtEl>
                                          <p:spTgt spid="23"/>
                                        </p:tgtEl>
                                        <p:attrNameLst>
                                          <p:attrName>style.visibility</p:attrName>
                                        </p:attrNameLst>
                                      </p:cBhvr>
                                      <p:to>
                                        <p:strVal val="hidden"/>
                                      </p:to>
                                    </p:set>
                                  </p:childTnLst>
                                </p:cTn>
                              </p:par>
                              <p:par>
                                <p:cTn id="301" presetID="10" presetClass="exit" presetSubtype="0" fill="hold" nodeType="withEffect">
                                  <p:stCondLst>
                                    <p:cond delay="0"/>
                                  </p:stCondLst>
                                  <p:childTnLst>
                                    <p:animEffect transition="out" filter="fade">
                                      <p:cBhvr>
                                        <p:cTn id="302" dur="2000"/>
                                        <p:tgtEl>
                                          <p:spTgt spid="19"/>
                                        </p:tgtEl>
                                      </p:cBhvr>
                                    </p:animEffect>
                                    <p:set>
                                      <p:cBhvr>
                                        <p:cTn id="303" dur="1" fill="hold">
                                          <p:stCondLst>
                                            <p:cond delay="1999"/>
                                          </p:stCondLst>
                                        </p:cTn>
                                        <p:tgtEl>
                                          <p:spTgt spid="19"/>
                                        </p:tgtEl>
                                        <p:attrNameLst>
                                          <p:attrName>style.visibility</p:attrName>
                                        </p:attrNameLst>
                                      </p:cBhvr>
                                      <p:to>
                                        <p:strVal val="hidden"/>
                                      </p:to>
                                    </p:set>
                                  </p:childTnLst>
                                </p:cTn>
                              </p:par>
                            </p:childTnLst>
                          </p:cTn>
                        </p:par>
                      </p:childTnLst>
                    </p:cTn>
                  </p:par>
                  <p:par>
                    <p:cTn id="304" fill="hold" nodeType="clickPar">
                      <p:stCondLst>
                        <p:cond delay="indefinite"/>
                      </p:stCondLst>
                      <p:childTnLst>
                        <p:par>
                          <p:cTn id="305" fill="hold" nodeType="withGroup">
                            <p:stCondLst>
                              <p:cond delay="0"/>
                            </p:stCondLst>
                            <p:childTnLst>
                              <p:par>
                                <p:cTn id="306" presetID="3" presetClass="entr" presetSubtype="10" fill="hold" nodeType="clickEffect">
                                  <p:stCondLst>
                                    <p:cond delay="0"/>
                                  </p:stCondLst>
                                  <p:childTnLst>
                                    <p:set>
                                      <p:cBhvr>
                                        <p:cTn id="307" dur="1" fill="hold">
                                          <p:stCondLst>
                                            <p:cond delay="0"/>
                                          </p:stCondLst>
                                        </p:cTn>
                                        <p:tgtEl>
                                          <p:spTgt spid="31">
                                            <p:txEl>
                                              <p:pRg st="0" end="0"/>
                                            </p:txEl>
                                          </p:spTgt>
                                        </p:tgtEl>
                                        <p:attrNameLst>
                                          <p:attrName>style.visibility</p:attrName>
                                        </p:attrNameLst>
                                      </p:cBhvr>
                                      <p:to>
                                        <p:strVal val="visible"/>
                                      </p:to>
                                    </p:set>
                                    <p:animEffect transition="in" filter="blinds(horizontal)">
                                      <p:cBhvr>
                                        <p:cTn id="308" dur="500"/>
                                        <p:tgtEl>
                                          <p:spTgt spid="31">
                                            <p:txEl>
                                              <p:pRg st="0" end="0"/>
                                            </p:txEl>
                                          </p:spTgt>
                                        </p:tgtEl>
                                      </p:cBhvr>
                                    </p:animEffect>
                                  </p:childTnLst>
                                </p:cTn>
                              </p:par>
                            </p:childTnLst>
                          </p:cTn>
                        </p:par>
                      </p:childTnLst>
                    </p:cTn>
                  </p:par>
                  <p:par>
                    <p:cTn id="309" fill="hold" nodeType="clickPar">
                      <p:stCondLst>
                        <p:cond delay="indefinite"/>
                      </p:stCondLst>
                      <p:childTnLst>
                        <p:par>
                          <p:cTn id="310" fill="hold" nodeType="withGroup">
                            <p:stCondLst>
                              <p:cond delay="0"/>
                            </p:stCondLst>
                            <p:childTnLst>
                              <p:par>
                                <p:cTn id="311" presetID="26" presetClass="entr" presetSubtype="0" fill="hold" grpId="0" nodeType="clickEffect">
                                  <p:stCondLst>
                                    <p:cond delay="0"/>
                                  </p:stCondLst>
                                  <p:childTnLst>
                                    <p:set>
                                      <p:cBhvr>
                                        <p:cTn id="312" dur="1" fill="hold">
                                          <p:stCondLst>
                                            <p:cond delay="0"/>
                                          </p:stCondLst>
                                        </p:cTn>
                                        <p:tgtEl>
                                          <p:spTgt spid="32"/>
                                        </p:tgtEl>
                                        <p:attrNameLst>
                                          <p:attrName>style.visibility</p:attrName>
                                        </p:attrNameLst>
                                      </p:cBhvr>
                                      <p:to>
                                        <p:strVal val="visible"/>
                                      </p:to>
                                    </p:set>
                                    <p:animEffect transition="in" filter="wipe(down)">
                                      <p:cBhvr>
                                        <p:cTn id="313" dur="580">
                                          <p:stCondLst>
                                            <p:cond delay="0"/>
                                          </p:stCondLst>
                                        </p:cTn>
                                        <p:tgtEl>
                                          <p:spTgt spid="32"/>
                                        </p:tgtEl>
                                      </p:cBhvr>
                                    </p:animEffect>
                                    <p:anim calcmode="lin" valueType="num">
                                      <p:cBhvr>
                                        <p:cTn id="314"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315"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316"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317"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318"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319" dur="26">
                                          <p:stCondLst>
                                            <p:cond delay="650"/>
                                          </p:stCondLst>
                                        </p:cTn>
                                        <p:tgtEl>
                                          <p:spTgt spid="32"/>
                                        </p:tgtEl>
                                      </p:cBhvr>
                                      <p:to x="100000" y="60000"/>
                                    </p:animScale>
                                    <p:animScale>
                                      <p:cBhvr>
                                        <p:cTn id="320" dur="166" decel="50000">
                                          <p:stCondLst>
                                            <p:cond delay="676"/>
                                          </p:stCondLst>
                                        </p:cTn>
                                        <p:tgtEl>
                                          <p:spTgt spid="32"/>
                                        </p:tgtEl>
                                      </p:cBhvr>
                                      <p:to x="100000" y="100000"/>
                                    </p:animScale>
                                    <p:animScale>
                                      <p:cBhvr>
                                        <p:cTn id="321" dur="26">
                                          <p:stCondLst>
                                            <p:cond delay="1312"/>
                                          </p:stCondLst>
                                        </p:cTn>
                                        <p:tgtEl>
                                          <p:spTgt spid="32"/>
                                        </p:tgtEl>
                                      </p:cBhvr>
                                      <p:to x="100000" y="80000"/>
                                    </p:animScale>
                                    <p:animScale>
                                      <p:cBhvr>
                                        <p:cTn id="322" dur="166" decel="50000">
                                          <p:stCondLst>
                                            <p:cond delay="1338"/>
                                          </p:stCondLst>
                                        </p:cTn>
                                        <p:tgtEl>
                                          <p:spTgt spid="32"/>
                                        </p:tgtEl>
                                      </p:cBhvr>
                                      <p:to x="100000" y="100000"/>
                                    </p:animScale>
                                    <p:animScale>
                                      <p:cBhvr>
                                        <p:cTn id="323" dur="26">
                                          <p:stCondLst>
                                            <p:cond delay="1642"/>
                                          </p:stCondLst>
                                        </p:cTn>
                                        <p:tgtEl>
                                          <p:spTgt spid="32"/>
                                        </p:tgtEl>
                                      </p:cBhvr>
                                      <p:to x="100000" y="90000"/>
                                    </p:animScale>
                                    <p:animScale>
                                      <p:cBhvr>
                                        <p:cTn id="324" dur="166" decel="50000">
                                          <p:stCondLst>
                                            <p:cond delay="1668"/>
                                          </p:stCondLst>
                                        </p:cTn>
                                        <p:tgtEl>
                                          <p:spTgt spid="32"/>
                                        </p:tgtEl>
                                      </p:cBhvr>
                                      <p:to x="100000" y="100000"/>
                                    </p:animScale>
                                    <p:animScale>
                                      <p:cBhvr>
                                        <p:cTn id="325" dur="26">
                                          <p:stCondLst>
                                            <p:cond delay="1808"/>
                                          </p:stCondLst>
                                        </p:cTn>
                                        <p:tgtEl>
                                          <p:spTgt spid="32"/>
                                        </p:tgtEl>
                                      </p:cBhvr>
                                      <p:to x="100000" y="95000"/>
                                    </p:animScale>
                                    <p:animScale>
                                      <p:cBhvr>
                                        <p:cTn id="326" dur="166" decel="50000">
                                          <p:stCondLst>
                                            <p:cond delay="1834"/>
                                          </p:stCondLst>
                                        </p:cTn>
                                        <p:tgtEl>
                                          <p:spTgt spid="32"/>
                                        </p:tgtEl>
                                      </p:cBhvr>
                                      <p:to x="100000" y="100000"/>
                                    </p:animScale>
                                  </p:childTnLst>
                                </p:cTn>
                              </p:par>
                            </p:childTnLst>
                          </p:cTn>
                        </p:par>
                      </p:childTnLst>
                    </p:cTn>
                  </p:par>
                  <p:par>
                    <p:cTn id="327" fill="hold" nodeType="clickPar">
                      <p:stCondLst>
                        <p:cond delay="indefinite"/>
                      </p:stCondLst>
                      <p:childTnLst>
                        <p:par>
                          <p:cTn id="328" fill="hold" nodeType="withGroup">
                            <p:stCondLst>
                              <p:cond delay="0"/>
                            </p:stCondLst>
                            <p:childTnLst>
                              <p:par>
                                <p:cTn id="329" presetID="3" presetClass="entr" presetSubtype="10" fill="hold" nodeType="clickEffect">
                                  <p:stCondLst>
                                    <p:cond delay="0"/>
                                  </p:stCondLst>
                                  <p:childTnLst>
                                    <p:set>
                                      <p:cBhvr>
                                        <p:cTn id="330" dur="1" fill="hold">
                                          <p:stCondLst>
                                            <p:cond delay="0"/>
                                          </p:stCondLst>
                                        </p:cTn>
                                        <p:tgtEl>
                                          <p:spTgt spid="33"/>
                                        </p:tgtEl>
                                        <p:attrNameLst>
                                          <p:attrName>style.visibility</p:attrName>
                                        </p:attrNameLst>
                                      </p:cBhvr>
                                      <p:to>
                                        <p:strVal val="visible"/>
                                      </p:to>
                                    </p:set>
                                    <p:animEffect transition="in" filter="blinds(horizontal)">
                                      <p:cBhvr>
                                        <p:cTn id="331" dur="500"/>
                                        <p:tgtEl>
                                          <p:spTgt spid="33"/>
                                        </p:tgtEl>
                                      </p:cBhvr>
                                    </p:animEffect>
                                  </p:childTnLst>
                                </p:cTn>
                              </p:par>
                            </p:childTnLst>
                          </p:cTn>
                        </p:par>
                      </p:childTnLst>
                    </p:cTn>
                  </p:par>
                  <p:par>
                    <p:cTn id="332" fill="hold" nodeType="clickPar">
                      <p:stCondLst>
                        <p:cond delay="indefinite"/>
                      </p:stCondLst>
                      <p:childTnLst>
                        <p:par>
                          <p:cTn id="333" fill="hold" nodeType="withGroup">
                            <p:stCondLst>
                              <p:cond delay="0"/>
                            </p:stCondLst>
                            <p:childTnLst>
                              <p:par>
                                <p:cTn id="334" presetID="8" presetClass="emph" presetSubtype="0" fill="hold" nodeType="clickEffect">
                                  <p:stCondLst>
                                    <p:cond delay="0"/>
                                  </p:stCondLst>
                                  <p:childTnLst>
                                    <p:animRot by="-10800000">
                                      <p:cBhvr>
                                        <p:cTn id="335" dur="2000" fill="hold"/>
                                        <p:tgtEl>
                                          <p:spTgt spid="2"/>
                                        </p:tgtEl>
                                        <p:attrNameLst>
                                          <p:attrName>r</p:attrName>
                                        </p:attrNameLst>
                                      </p:cBhvr>
                                    </p:animRot>
                                  </p:childTnLst>
                                </p:cTn>
                              </p:par>
                            </p:childTnLst>
                          </p:cTn>
                        </p:par>
                      </p:childTnLst>
                    </p:cTn>
                  </p:par>
                  <p:par>
                    <p:cTn id="336" fill="hold" nodeType="clickPar">
                      <p:stCondLst>
                        <p:cond delay="indefinite"/>
                      </p:stCondLst>
                      <p:childTnLst>
                        <p:par>
                          <p:cTn id="337" fill="hold" nodeType="withGroup">
                            <p:stCondLst>
                              <p:cond delay="0"/>
                            </p:stCondLst>
                            <p:childTnLst>
                              <p:par>
                                <p:cTn id="338" presetID="3" presetClass="entr" presetSubtype="10" fill="hold" nodeType="clickEffect">
                                  <p:stCondLst>
                                    <p:cond delay="0"/>
                                  </p:stCondLst>
                                  <p:childTnLst>
                                    <p:set>
                                      <p:cBhvr>
                                        <p:cTn id="339" dur="1" fill="hold">
                                          <p:stCondLst>
                                            <p:cond delay="0"/>
                                          </p:stCondLst>
                                        </p:cTn>
                                        <p:tgtEl>
                                          <p:spTgt spid="34"/>
                                        </p:tgtEl>
                                        <p:attrNameLst>
                                          <p:attrName>style.visibility</p:attrName>
                                        </p:attrNameLst>
                                      </p:cBhvr>
                                      <p:to>
                                        <p:strVal val="visible"/>
                                      </p:to>
                                    </p:set>
                                    <p:animEffect transition="in" filter="blinds(horizontal)">
                                      <p:cBhvr>
                                        <p:cTn id="340" dur="500"/>
                                        <p:tgtEl>
                                          <p:spTgt spid="34"/>
                                        </p:tgtEl>
                                      </p:cBhvr>
                                    </p:animEffect>
                                  </p:childTnLst>
                                </p:cTn>
                              </p:par>
                            </p:childTnLst>
                          </p:cTn>
                        </p:par>
                      </p:childTnLst>
                    </p:cTn>
                  </p:par>
                  <p:par>
                    <p:cTn id="341" fill="hold" nodeType="clickPar">
                      <p:stCondLst>
                        <p:cond delay="indefinite"/>
                      </p:stCondLst>
                      <p:childTnLst>
                        <p:par>
                          <p:cTn id="342" fill="hold" nodeType="withGroup">
                            <p:stCondLst>
                              <p:cond delay="0"/>
                            </p:stCondLst>
                            <p:childTnLst>
                              <p:par>
                                <p:cTn id="343" presetID="8" presetClass="emph" presetSubtype="0" fill="hold" nodeType="clickEffect">
                                  <p:stCondLst>
                                    <p:cond delay="0"/>
                                  </p:stCondLst>
                                  <p:childTnLst>
                                    <p:animRot by="-5400000">
                                      <p:cBhvr>
                                        <p:cTn id="344" dur="2000" fill="hold"/>
                                        <p:tgtEl>
                                          <p:spTgt spid="2"/>
                                        </p:tgtEl>
                                        <p:attrNameLst>
                                          <p:attrName>r</p:attrName>
                                        </p:attrNameLst>
                                      </p:cBhvr>
                                    </p:animRot>
                                  </p:childTnLst>
                                </p:cTn>
                              </p:par>
                            </p:childTnLst>
                          </p:cTn>
                        </p:par>
                      </p:childTnLst>
                    </p:cTn>
                  </p:par>
                  <p:par>
                    <p:cTn id="345" fill="hold" nodeType="clickPar">
                      <p:stCondLst>
                        <p:cond delay="indefinite"/>
                      </p:stCondLst>
                      <p:childTnLst>
                        <p:par>
                          <p:cTn id="346" fill="hold" nodeType="withGroup">
                            <p:stCondLst>
                              <p:cond delay="0"/>
                            </p:stCondLst>
                            <p:childTnLst>
                              <p:par>
                                <p:cTn id="347" presetID="3" presetClass="entr" presetSubtype="10" fill="hold" nodeType="clickEffect">
                                  <p:stCondLst>
                                    <p:cond delay="0"/>
                                  </p:stCondLst>
                                  <p:childTnLst>
                                    <p:set>
                                      <p:cBhvr>
                                        <p:cTn id="348" dur="1" fill="hold">
                                          <p:stCondLst>
                                            <p:cond delay="0"/>
                                          </p:stCondLst>
                                        </p:cTn>
                                        <p:tgtEl>
                                          <p:spTgt spid="31">
                                            <p:txEl>
                                              <p:pRg st="1" end="1"/>
                                            </p:txEl>
                                          </p:spTgt>
                                        </p:tgtEl>
                                        <p:attrNameLst>
                                          <p:attrName>style.visibility</p:attrName>
                                        </p:attrNameLst>
                                      </p:cBhvr>
                                      <p:to>
                                        <p:strVal val="visible"/>
                                      </p:to>
                                    </p:set>
                                    <p:animEffect transition="in" filter="blinds(horizontal)">
                                      <p:cBhvr>
                                        <p:cTn id="349" dur="500"/>
                                        <p:tgtEl>
                                          <p:spTgt spid="31">
                                            <p:txEl>
                                              <p:pRg st="1" end="1"/>
                                            </p:txEl>
                                          </p:spTgt>
                                        </p:tgtEl>
                                      </p:cBhvr>
                                    </p:animEffect>
                                  </p:childTnLst>
                                </p:cTn>
                              </p:par>
                            </p:childTnLst>
                          </p:cTn>
                        </p:par>
                      </p:childTnLst>
                    </p:cTn>
                  </p:par>
                  <p:par>
                    <p:cTn id="350" fill="hold" nodeType="clickPar">
                      <p:stCondLst>
                        <p:cond delay="indefinite"/>
                      </p:stCondLst>
                      <p:childTnLst>
                        <p:par>
                          <p:cTn id="351" fill="hold" nodeType="withGroup">
                            <p:stCondLst>
                              <p:cond delay="0"/>
                            </p:stCondLst>
                            <p:childTnLst>
                              <p:par>
                                <p:cTn id="352" presetID="3" presetClass="entr" presetSubtype="10" fill="hold" nodeType="clickEffect">
                                  <p:stCondLst>
                                    <p:cond delay="0"/>
                                  </p:stCondLst>
                                  <p:childTnLst>
                                    <p:set>
                                      <p:cBhvr>
                                        <p:cTn id="353" dur="1" fill="hold">
                                          <p:stCondLst>
                                            <p:cond delay="0"/>
                                          </p:stCondLst>
                                        </p:cTn>
                                        <p:tgtEl>
                                          <p:spTgt spid="35"/>
                                        </p:tgtEl>
                                        <p:attrNameLst>
                                          <p:attrName>style.visibility</p:attrName>
                                        </p:attrNameLst>
                                      </p:cBhvr>
                                      <p:to>
                                        <p:strVal val="visible"/>
                                      </p:to>
                                    </p:set>
                                    <p:animEffect transition="in" filter="blinds(horizontal)">
                                      <p:cBhvr>
                                        <p:cTn id="354" dur="500"/>
                                        <p:tgtEl>
                                          <p:spTgt spid="35"/>
                                        </p:tgtEl>
                                      </p:cBhvr>
                                    </p:animEffect>
                                  </p:childTnLst>
                                </p:cTn>
                              </p:par>
                            </p:childTnLst>
                          </p:cTn>
                        </p:par>
                      </p:childTnLst>
                    </p:cTn>
                  </p:par>
                  <p:par>
                    <p:cTn id="355" fill="hold" nodeType="clickPar">
                      <p:stCondLst>
                        <p:cond delay="indefinite"/>
                      </p:stCondLst>
                      <p:childTnLst>
                        <p:par>
                          <p:cTn id="356" fill="hold" nodeType="withGroup">
                            <p:stCondLst>
                              <p:cond delay="0"/>
                            </p:stCondLst>
                            <p:childTnLst>
                              <p:par>
                                <p:cTn id="357" presetID="8" presetClass="emph" presetSubtype="0" fill="hold" nodeType="clickEffect">
                                  <p:stCondLst>
                                    <p:cond delay="0"/>
                                  </p:stCondLst>
                                  <p:childTnLst>
                                    <p:animRot by="-10800000">
                                      <p:cBhvr>
                                        <p:cTn id="358" dur="2000" fill="hold"/>
                                        <p:tgtEl>
                                          <p:spTgt spid="2"/>
                                        </p:tgtEl>
                                        <p:attrNameLst>
                                          <p:attrName>r</p:attrName>
                                        </p:attrNameLst>
                                      </p:cBhvr>
                                    </p:animRot>
                                  </p:childTnLst>
                                </p:cTn>
                              </p:par>
                            </p:childTnLst>
                          </p:cTn>
                        </p:par>
                      </p:childTnLst>
                    </p:cTn>
                  </p:par>
                  <p:par>
                    <p:cTn id="359" fill="hold" nodeType="clickPar">
                      <p:stCondLst>
                        <p:cond delay="indefinite"/>
                      </p:stCondLst>
                      <p:childTnLst>
                        <p:par>
                          <p:cTn id="360" fill="hold" nodeType="withGroup">
                            <p:stCondLst>
                              <p:cond delay="0"/>
                            </p:stCondLst>
                            <p:childTnLst>
                              <p:par>
                                <p:cTn id="361" presetID="3" presetClass="entr" presetSubtype="10" fill="hold" nodeType="clickEffect">
                                  <p:stCondLst>
                                    <p:cond delay="0"/>
                                  </p:stCondLst>
                                  <p:childTnLst>
                                    <p:set>
                                      <p:cBhvr>
                                        <p:cTn id="362" dur="1" fill="hold">
                                          <p:stCondLst>
                                            <p:cond delay="0"/>
                                          </p:stCondLst>
                                        </p:cTn>
                                        <p:tgtEl>
                                          <p:spTgt spid="36"/>
                                        </p:tgtEl>
                                        <p:attrNameLst>
                                          <p:attrName>style.visibility</p:attrName>
                                        </p:attrNameLst>
                                      </p:cBhvr>
                                      <p:to>
                                        <p:strVal val="visible"/>
                                      </p:to>
                                    </p:set>
                                    <p:animEffect transition="in" filter="blinds(horizontal)">
                                      <p:cBhvr>
                                        <p:cTn id="363"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animBg="1"/>
      <p:bldP spid="13" grpId="1" animBg="1"/>
      <p:bldP spid="13" grpId="2" animBg="1"/>
      <p:bldP spid="13" grpId="3" animBg="1"/>
      <p:bldP spid="20" grpId="0" animBg="1"/>
      <p:bldP spid="20" grpId="1" animBg="1"/>
      <p:bldP spid="20" grpId="2" animBg="1"/>
      <p:bldP spid="20" grpId="3" animBg="1"/>
      <p:bldP spid="23" grpId="0" animBg="1"/>
      <p:bldP spid="23" grpId="1" animBg="1"/>
      <p:bldP spid="24" grpId="0" animBg="1"/>
      <p:bldP spid="24" grpId="1" animBg="1"/>
      <p:bldP spid="26" grpId="0" animBg="1"/>
      <p:bldP spid="26" grpId="1" animBg="1"/>
      <p:bldP spid="29" grpId="0" animBg="1"/>
      <p:bldP spid="29" grpId="1" animBg="1"/>
      <p:bldP spid="30" grpId="0" animBg="1"/>
      <p:bldP spid="30" grpId="1" animBg="1"/>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rot="5400000">
            <a:off x="1672432" y="3904457"/>
            <a:ext cx="2160587" cy="0"/>
          </a:xfrm>
          <a:prstGeom prst="straightConnector1">
            <a:avLst/>
          </a:prstGeom>
          <a:ln w="2857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1905000" y="3057525"/>
            <a:ext cx="1665288" cy="16637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cxnSp>
        <p:nvCxnSpPr>
          <p:cNvPr id="7" name="Straight Connector 6"/>
          <p:cNvCxnSpPr/>
          <p:nvPr/>
        </p:nvCxnSpPr>
        <p:spPr>
          <a:xfrm rot="16200000" flipH="1">
            <a:off x="1250156" y="3998119"/>
            <a:ext cx="4668838"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3530600" y="5759450"/>
            <a:ext cx="98124" cy="734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4" name="Object 2"/>
          <p:cNvGraphicFramePr>
            <a:graphicFrameLocks noChangeAspect="1"/>
          </p:cNvGraphicFramePr>
          <p:nvPr/>
        </p:nvGraphicFramePr>
        <p:xfrm>
          <a:off x="2803525" y="3643314"/>
          <a:ext cx="234950" cy="276225"/>
        </p:xfrm>
        <a:graphic>
          <a:graphicData uri="http://schemas.openxmlformats.org/presentationml/2006/ole">
            <mc:AlternateContent xmlns:mc="http://schemas.openxmlformats.org/markup-compatibility/2006">
              <mc:Choice xmlns:v="urn:schemas-microsoft-com:vml" Requires="v">
                <p:oleObj spid="_x0000_s5122" name="Equation" r:id="rId4" imgW="139579" imgH="177646" progId="Equation.DSMT4">
                  <p:embed/>
                </p:oleObj>
              </mc:Choice>
              <mc:Fallback>
                <p:oleObj name="Equation" r:id="rId4" imgW="139579" imgH="177646" progId="Equation.DSMT4">
                  <p:embed/>
                  <p:pic>
                    <p:nvPicPr>
                      <p:cNvPr id="1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3525" y="3643314"/>
                        <a:ext cx="234950" cy="276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2"/>
          <p:cNvGraphicFramePr>
            <a:graphicFrameLocks noChangeAspect="1"/>
          </p:cNvGraphicFramePr>
          <p:nvPr/>
        </p:nvGraphicFramePr>
        <p:xfrm>
          <a:off x="3644901" y="5888039"/>
          <a:ext cx="925513" cy="357187"/>
        </p:xfrm>
        <a:graphic>
          <a:graphicData uri="http://schemas.openxmlformats.org/presentationml/2006/ole">
            <mc:AlternateContent xmlns:mc="http://schemas.openxmlformats.org/markup-compatibility/2006">
              <mc:Choice xmlns:v="urn:schemas-microsoft-com:vml" Requires="v">
                <p:oleObj spid="_x0000_s5123" name="Equation" r:id="rId6" imgW="609336" imgH="253890" progId="Equation.DSMT4">
                  <p:embed/>
                </p:oleObj>
              </mc:Choice>
              <mc:Fallback>
                <p:oleObj name="Equation" r:id="rId6" imgW="609336" imgH="253890" progId="Equation.DSMT4">
                  <p:embed/>
                  <p:pic>
                    <p:nvPicPr>
                      <p:cNvPr id="18"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4901" y="5888039"/>
                        <a:ext cx="925513" cy="357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20"/>
          <p:cNvGrpSpPr>
            <a:grpSpLocks noChangeAspect="1"/>
          </p:cNvGrpSpPr>
          <p:nvPr/>
        </p:nvGrpSpPr>
        <p:grpSpPr bwMode="auto">
          <a:xfrm>
            <a:off x="4071939" y="1556792"/>
            <a:ext cx="6196013" cy="4667473"/>
            <a:chOff x="1605" y="1226"/>
            <a:chExt cx="3903" cy="2468"/>
          </a:xfrm>
        </p:grpSpPr>
        <p:sp>
          <p:nvSpPr>
            <p:cNvPr id="3114" name="AutoShape 19"/>
            <p:cNvSpPr>
              <a:spLocks noChangeAspect="1" noChangeArrowheads="1" noTextEdit="1"/>
            </p:cNvSpPr>
            <p:nvPr/>
          </p:nvSpPr>
          <p:spPr bwMode="auto">
            <a:xfrm>
              <a:off x="1605" y="1230"/>
              <a:ext cx="3880" cy="2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3115" name="Rectangle 21"/>
            <p:cNvSpPr>
              <a:spLocks noChangeArrowheads="1"/>
            </p:cNvSpPr>
            <p:nvPr/>
          </p:nvSpPr>
          <p:spPr bwMode="auto">
            <a:xfrm>
              <a:off x="1608" y="1234"/>
              <a:ext cx="3874" cy="2444"/>
            </a:xfrm>
            <a:prstGeom prst="rect">
              <a:avLst/>
            </a:prstGeom>
            <a:solidFill>
              <a:srgbClr val="FFFFFF"/>
            </a:solidFill>
            <a:ln w="3">
              <a:solidFill>
                <a:srgbClr val="FFFFFF"/>
              </a:solidFill>
              <a:miter lim="800000"/>
              <a:headEnd/>
              <a:tailEnd/>
            </a:ln>
          </p:spPr>
          <p:txBody>
            <a:bodyPr/>
            <a:lstStyle/>
            <a:p>
              <a:endParaRPr lang="en-CA"/>
            </a:p>
          </p:txBody>
        </p:sp>
        <p:sp>
          <p:nvSpPr>
            <p:cNvPr id="3116" name="Line 22"/>
            <p:cNvSpPr>
              <a:spLocks noChangeShapeType="1"/>
            </p:cNvSpPr>
            <p:nvPr/>
          </p:nvSpPr>
          <p:spPr bwMode="auto">
            <a:xfrm flipV="1">
              <a:off x="1781"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17" name="Line 23"/>
            <p:cNvSpPr>
              <a:spLocks noChangeShapeType="1"/>
            </p:cNvSpPr>
            <p:nvPr/>
          </p:nvSpPr>
          <p:spPr bwMode="auto">
            <a:xfrm flipV="1">
              <a:off x="1784"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18" name="Line 24"/>
            <p:cNvSpPr>
              <a:spLocks noChangeShapeType="1"/>
            </p:cNvSpPr>
            <p:nvPr/>
          </p:nvSpPr>
          <p:spPr bwMode="auto">
            <a:xfrm flipV="1">
              <a:off x="2160"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19" name="Line 25"/>
            <p:cNvSpPr>
              <a:spLocks noChangeShapeType="1"/>
            </p:cNvSpPr>
            <p:nvPr/>
          </p:nvSpPr>
          <p:spPr bwMode="auto">
            <a:xfrm flipV="1">
              <a:off x="2163"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0" name="Line 26"/>
            <p:cNvSpPr>
              <a:spLocks noChangeShapeType="1"/>
            </p:cNvSpPr>
            <p:nvPr/>
          </p:nvSpPr>
          <p:spPr bwMode="auto">
            <a:xfrm flipV="1">
              <a:off x="2351"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1" name="Line 27"/>
            <p:cNvSpPr>
              <a:spLocks noChangeShapeType="1"/>
            </p:cNvSpPr>
            <p:nvPr/>
          </p:nvSpPr>
          <p:spPr bwMode="auto">
            <a:xfrm flipV="1">
              <a:off x="2354"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2" name="Line 28"/>
            <p:cNvSpPr>
              <a:spLocks noChangeShapeType="1"/>
            </p:cNvSpPr>
            <p:nvPr/>
          </p:nvSpPr>
          <p:spPr bwMode="auto">
            <a:xfrm flipV="1">
              <a:off x="2542"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3" name="Line 29"/>
            <p:cNvSpPr>
              <a:spLocks noChangeShapeType="1"/>
            </p:cNvSpPr>
            <p:nvPr/>
          </p:nvSpPr>
          <p:spPr bwMode="auto">
            <a:xfrm flipV="1">
              <a:off x="2545"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4" name="Line 30"/>
            <p:cNvSpPr>
              <a:spLocks noChangeShapeType="1"/>
            </p:cNvSpPr>
            <p:nvPr/>
          </p:nvSpPr>
          <p:spPr bwMode="auto">
            <a:xfrm flipV="1">
              <a:off x="2730"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5" name="Line 31"/>
            <p:cNvSpPr>
              <a:spLocks noChangeShapeType="1"/>
            </p:cNvSpPr>
            <p:nvPr/>
          </p:nvSpPr>
          <p:spPr bwMode="auto">
            <a:xfrm flipV="1">
              <a:off x="2733"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6" name="Line 32"/>
            <p:cNvSpPr>
              <a:spLocks noChangeShapeType="1"/>
            </p:cNvSpPr>
            <p:nvPr/>
          </p:nvSpPr>
          <p:spPr bwMode="auto">
            <a:xfrm flipV="1">
              <a:off x="2921"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7" name="Line 33"/>
            <p:cNvSpPr>
              <a:spLocks noChangeShapeType="1"/>
            </p:cNvSpPr>
            <p:nvPr/>
          </p:nvSpPr>
          <p:spPr bwMode="auto">
            <a:xfrm flipV="1">
              <a:off x="2924"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8" name="Line 34"/>
            <p:cNvSpPr>
              <a:spLocks noChangeShapeType="1"/>
            </p:cNvSpPr>
            <p:nvPr/>
          </p:nvSpPr>
          <p:spPr bwMode="auto">
            <a:xfrm flipV="1">
              <a:off x="3109"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29" name="Line 35"/>
            <p:cNvSpPr>
              <a:spLocks noChangeShapeType="1"/>
            </p:cNvSpPr>
            <p:nvPr/>
          </p:nvSpPr>
          <p:spPr bwMode="auto">
            <a:xfrm flipV="1">
              <a:off x="3112"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0" name="Line 36"/>
            <p:cNvSpPr>
              <a:spLocks noChangeShapeType="1"/>
            </p:cNvSpPr>
            <p:nvPr/>
          </p:nvSpPr>
          <p:spPr bwMode="auto">
            <a:xfrm flipV="1">
              <a:off x="3299"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1" name="Line 37"/>
            <p:cNvSpPr>
              <a:spLocks noChangeShapeType="1"/>
            </p:cNvSpPr>
            <p:nvPr/>
          </p:nvSpPr>
          <p:spPr bwMode="auto">
            <a:xfrm flipV="1">
              <a:off x="3303"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2" name="Line 38"/>
            <p:cNvSpPr>
              <a:spLocks noChangeShapeType="1"/>
            </p:cNvSpPr>
            <p:nvPr/>
          </p:nvSpPr>
          <p:spPr bwMode="auto">
            <a:xfrm flipV="1">
              <a:off x="3490"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3" name="Line 39"/>
            <p:cNvSpPr>
              <a:spLocks noChangeShapeType="1"/>
            </p:cNvSpPr>
            <p:nvPr/>
          </p:nvSpPr>
          <p:spPr bwMode="auto">
            <a:xfrm flipV="1">
              <a:off x="3493"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4" name="Line 40"/>
            <p:cNvSpPr>
              <a:spLocks noChangeShapeType="1"/>
            </p:cNvSpPr>
            <p:nvPr/>
          </p:nvSpPr>
          <p:spPr bwMode="auto">
            <a:xfrm flipV="1">
              <a:off x="3678"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5" name="Line 41"/>
            <p:cNvSpPr>
              <a:spLocks noChangeShapeType="1"/>
            </p:cNvSpPr>
            <p:nvPr/>
          </p:nvSpPr>
          <p:spPr bwMode="auto">
            <a:xfrm flipV="1">
              <a:off x="3681"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6" name="Line 42"/>
            <p:cNvSpPr>
              <a:spLocks noChangeShapeType="1"/>
            </p:cNvSpPr>
            <p:nvPr/>
          </p:nvSpPr>
          <p:spPr bwMode="auto">
            <a:xfrm flipV="1">
              <a:off x="3869"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7" name="Line 43"/>
            <p:cNvSpPr>
              <a:spLocks noChangeShapeType="1"/>
            </p:cNvSpPr>
            <p:nvPr/>
          </p:nvSpPr>
          <p:spPr bwMode="auto">
            <a:xfrm flipV="1">
              <a:off x="3872"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8" name="Line 44"/>
            <p:cNvSpPr>
              <a:spLocks noChangeShapeType="1"/>
            </p:cNvSpPr>
            <p:nvPr/>
          </p:nvSpPr>
          <p:spPr bwMode="auto">
            <a:xfrm flipV="1">
              <a:off x="4060"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39" name="Line 45"/>
            <p:cNvSpPr>
              <a:spLocks noChangeShapeType="1"/>
            </p:cNvSpPr>
            <p:nvPr/>
          </p:nvSpPr>
          <p:spPr bwMode="auto">
            <a:xfrm flipV="1">
              <a:off x="4063"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0" name="Line 46"/>
            <p:cNvSpPr>
              <a:spLocks noChangeShapeType="1"/>
            </p:cNvSpPr>
            <p:nvPr/>
          </p:nvSpPr>
          <p:spPr bwMode="auto">
            <a:xfrm flipV="1">
              <a:off x="4248"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1" name="Line 47"/>
            <p:cNvSpPr>
              <a:spLocks noChangeShapeType="1"/>
            </p:cNvSpPr>
            <p:nvPr/>
          </p:nvSpPr>
          <p:spPr bwMode="auto">
            <a:xfrm flipV="1">
              <a:off x="4251"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2" name="Line 48"/>
            <p:cNvSpPr>
              <a:spLocks noChangeShapeType="1"/>
            </p:cNvSpPr>
            <p:nvPr/>
          </p:nvSpPr>
          <p:spPr bwMode="auto">
            <a:xfrm flipV="1">
              <a:off x="4439"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3" name="Line 49"/>
            <p:cNvSpPr>
              <a:spLocks noChangeShapeType="1"/>
            </p:cNvSpPr>
            <p:nvPr/>
          </p:nvSpPr>
          <p:spPr bwMode="auto">
            <a:xfrm flipV="1">
              <a:off x="4442"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4" name="Line 50"/>
            <p:cNvSpPr>
              <a:spLocks noChangeShapeType="1"/>
            </p:cNvSpPr>
            <p:nvPr/>
          </p:nvSpPr>
          <p:spPr bwMode="auto">
            <a:xfrm flipV="1">
              <a:off x="4630"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5" name="Line 51"/>
            <p:cNvSpPr>
              <a:spLocks noChangeShapeType="1"/>
            </p:cNvSpPr>
            <p:nvPr/>
          </p:nvSpPr>
          <p:spPr bwMode="auto">
            <a:xfrm flipV="1">
              <a:off x="4633"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6" name="Line 52"/>
            <p:cNvSpPr>
              <a:spLocks noChangeShapeType="1"/>
            </p:cNvSpPr>
            <p:nvPr/>
          </p:nvSpPr>
          <p:spPr bwMode="auto">
            <a:xfrm flipV="1">
              <a:off x="4818"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7" name="Line 53"/>
            <p:cNvSpPr>
              <a:spLocks noChangeShapeType="1"/>
            </p:cNvSpPr>
            <p:nvPr/>
          </p:nvSpPr>
          <p:spPr bwMode="auto">
            <a:xfrm flipV="1">
              <a:off x="4821"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8" name="Line 54"/>
            <p:cNvSpPr>
              <a:spLocks noChangeShapeType="1"/>
            </p:cNvSpPr>
            <p:nvPr/>
          </p:nvSpPr>
          <p:spPr bwMode="auto">
            <a:xfrm flipV="1">
              <a:off x="5009"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49" name="Line 55"/>
            <p:cNvSpPr>
              <a:spLocks noChangeShapeType="1"/>
            </p:cNvSpPr>
            <p:nvPr/>
          </p:nvSpPr>
          <p:spPr bwMode="auto">
            <a:xfrm flipV="1">
              <a:off x="5012"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0" name="Line 56"/>
            <p:cNvSpPr>
              <a:spLocks noChangeShapeType="1"/>
            </p:cNvSpPr>
            <p:nvPr/>
          </p:nvSpPr>
          <p:spPr bwMode="auto">
            <a:xfrm flipV="1">
              <a:off x="5197"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1" name="Line 57"/>
            <p:cNvSpPr>
              <a:spLocks noChangeShapeType="1"/>
            </p:cNvSpPr>
            <p:nvPr/>
          </p:nvSpPr>
          <p:spPr bwMode="auto">
            <a:xfrm flipV="1">
              <a:off x="5200"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2" name="Line 58"/>
            <p:cNvSpPr>
              <a:spLocks noChangeShapeType="1"/>
            </p:cNvSpPr>
            <p:nvPr/>
          </p:nvSpPr>
          <p:spPr bwMode="auto">
            <a:xfrm flipV="1">
              <a:off x="5388"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3" name="Line 59"/>
            <p:cNvSpPr>
              <a:spLocks noChangeShapeType="1"/>
            </p:cNvSpPr>
            <p:nvPr/>
          </p:nvSpPr>
          <p:spPr bwMode="auto">
            <a:xfrm flipV="1">
              <a:off x="5391" y="1234"/>
              <a:ext cx="1" cy="2440"/>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4" name="Line 60"/>
            <p:cNvSpPr>
              <a:spLocks noChangeShapeType="1"/>
            </p:cNvSpPr>
            <p:nvPr/>
          </p:nvSpPr>
          <p:spPr bwMode="auto">
            <a:xfrm>
              <a:off x="1611" y="3468"/>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5" name="Line 61"/>
            <p:cNvSpPr>
              <a:spLocks noChangeShapeType="1"/>
            </p:cNvSpPr>
            <p:nvPr/>
          </p:nvSpPr>
          <p:spPr bwMode="auto">
            <a:xfrm>
              <a:off x="1611" y="3472"/>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6" name="Line 62"/>
            <p:cNvSpPr>
              <a:spLocks noChangeShapeType="1"/>
            </p:cNvSpPr>
            <p:nvPr/>
          </p:nvSpPr>
          <p:spPr bwMode="auto">
            <a:xfrm>
              <a:off x="1611" y="3263"/>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7" name="Line 63"/>
            <p:cNvSpPr>
              <a:spLocks noChangeShapeType="1"/>
            </p:cNvSpPr>
            <p:nvPr/>
          </p:nvSpPr>
          <p:spPr bwMode="auto">
            <a:xfrm>
              <a:off x="1611" y="3267"/>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8" name="Line 64"/>
            <p:cNvSpPr>
              <a:spLocks noChangeShapeType="1"/>
            </p:cNvSpPr>
            <p:nvPr/>
          </p:nvSpPr>
          <p:spPr bwMode="auto">
            <a:xfrm>
              <a:off x="1611" y="3061"/>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59" name="Line 65"/>
            <p:cNvSpPr>
              <a:spLocks noChangeShapeType="1"/>
            </p:cNvSpPr>
            <p:nvPr/>
          </p:nvSpPr>
          <p:spPr bwMode="auto">
            <a:xfrm>
              <a:off x="1611" y="3065"/>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0" name="Line 66"/>
            <p:cNvSpPr>
              <a:spLocks noChangeShapeType="1"/>
            </p:cNvSpPr>
            <p:nvPr/>
          </p:nvSpPr>
          <p:spPr bwMode="auto">
            <a:xfrm>
              <a:off x="1611" y="2859"/>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1" name="Line 67"/>
            <p:cNvSpPr>
              <a:spLocks noChangeShapeType="1"/>
            </p:cNvSpPr>
            <p:nvPr/>
          </p:nvSpPr>
          <p:spPr bwMode="auto">
            <a:xfrm>
              <a:off x="1611" y="2863"/>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2" name="Line 68"/>
            <p:cNvSpPr>
              <a:spLocks noChangeShapeType="1"/>
            </p:cNvSpPr>
            <p:nvPr/>
          </p:nvSpPr>
          <p:spPr bwMode="auto">
            <a:xfrm>
              <a:off x="1611" y="2654"/>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3" name="Line 69"/>
            <p:cNvSpPr>
              <a:spLocks noChangeShapeType="1"/>
            </p:cNvSpPr>
            <p:nvPr/>
          </p:nvSpPr>
          <p:spPr bwMode="auto">
            <a:xfrm>
              <a:off x="1611" y="2658"/>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4" name="Line 70"/>
            <p:cNvSpPr>
              <a:spLocks noChangeShapeType="1"/>
            </p:cNvSpPr>
            <p:nvPr/>
          </p:nvSpPr>
          <p:spPr bwMode="auto">
            <a:xfrm>
              <a:off x="1611" y="2250"/>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5" name="Line 71"/>
            <p:cNvSpPr>
              <a:spLocks noChangeShapeType="1"/>
            </p:cNvSpPr>
            <p:nvPr/>
          </p:nvSpPr>
          <p:spPr bwMode="auto">
            <a:xfrm>
              <a:off x="1611" y="2254"/>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6" name="Line 72"/>
            <p:cNvSpPr>
              <a:spLocks noChangeShapeType="1"/>
            </p:cNvSpPr>
            <p:nvPr/>
          </p:nvSpPr>
          <p:spPr bwMode="auto">
            <a:xfrm>
              <a:off x="1611" y="2045"/>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7" name="Line 73"/>
            <p:cNvSpPr>
              <a:spLocks noChangeShapeType="1"/>
            </p:cNvSpPr>
            <p:nvPr/>
          </p:nvSpPr>
          <p:spPr bwMode="auto">
            <a:xfrm>
              <a:off x="1611" y="2049"/>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8" name="Line 74"/>
            <p:cNvSpPr>
              <a:spLocks noChangeShapeType="1"/>
            </p:cNvSpPr>
            <p:nvPr/>
          </p:nvSpPr>
          <p:spPr bwMode="auto">
            <a:xfrm>
              <a:off x="1611" y="1843"/>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69" name="Line 75"/>
            <p:cNvSpPr>
              <a:spLocks noChangeShapeType="1"/>
            </p:cNvSpPr>
            <p:nvPr/>
          </p:nvSpPr>
          <p:spPr bwMode="auto">
            <a:xfrm>
              <a:off x="1611" y="1847"/>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70" name="Line 76"/>
            <p:cNvSpPr>
              <a:spLocks noChangeShapeType="1"/>
            </p:cNvSpPr>
            <p:nvPr/>
          </p:nvSpPr>
          <p:spPr bwMode="auto">
            <a:xfrm>
              <a:off x="1611" y="1641"/>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71" name="Line 77"/>
            <p:cNvSpPr>
              <a:spLocks noChangeShapeType="1"/>
            </p:cNvSpPr>
            <p:nvPr/>
          </p:nvSpPr>
          <p:spPr bwMode="auto">
            <a:xfrm>
              <a:off x="1611" y="1645"/>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72" name="Line 78"/>
            <p:cNvSpPr>
              <a:spLocks noChangeShapeType="1"/>
            </p:cNvSpPr>
            <p:nvPr/>
          </p:nvSpPr>
          <p:spPr bwMode="auto">
            <a:xfrm>
              <a:off x="1611" y="1436"/>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73" name="Line 79"/>
            <p:cNvSpPr>
              <a:spLocks noChangeShapeType="1"/>
            </p:cNvSpPr>
            <p:nvPr/>
          </p:nvSpPr>
          <p:spPr bwMode="auto">
            <a:xfrm>
              <a:off x="1611" y="1440"/>
              <a:ext cx="3871"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74" name="Line 80"/>
            <p:cNvSpPr>
              <a:spLocks noChangeShapeType="1"/>
            </p:cNvSpPr>
            <p:nvPr/>
          </p:nvSpPr>
          <p:spPr bwMode="auto">
            <a:xfrm>
              <a:off x="1611" y="2448"/>
              <a:ext cx="387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75" name="Line 81"/>
            <p:cNvSpPr>
              <a:spLocks noChangeShapeType="1"/>
            </p:cNvSpPr>
            <p:nvPr/>
          </p:nvSpPr>
          <p:spPr bwMode="auto">
            <a:xfrm>
              <a:off x="1611" y="2452"/>
              <a:ext cx="387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76" name="Line 82"/>
            <p:cNvSpPr>
              <a:spLocks noChangeShapeType="1"/>
            </p:cNvSpPr>
            <p:nvPr/>
          </p:nvSpPr>
          <p:spPr bwMode="auto">
            <a:xfrm>
              <a:off x="1611" y="2456"/>
              <a:ext cx="3871"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77" name="Line 83"/>
            <p:cNvSpPr>
              <a:spLocks noChangeShapeType="1"/>
            </p:cNvSpPr>
            <p:nvPr/>
          </p:nvSpPr>
          <p:spPr bwMode="auto">
            <a:xfrm>
              <a:off x="1611" y="2460"/>
              <a:ext cx="3871" cy="1"/>
            </a:xfrm>
            <a:prstGeom prst="line">
              <a:avLst/>
            </a:prstGeom>
            <a:noFill/>
            <a:ln w="25400">
              <a:solidFill>
                <a:srgbClr val="000000"/>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CA"/>
            </a:p>
          </p:txBody>
        </p:sp>
        <p:sp>
          <p:nvSpPr>
            <p:cNvPr id="3178" name="Rectangle 84"/>
            <p:cNvSpPr>
              <a:spLocks noChangeArrowheads="1"/>
            </p:cNvSpPr>
            <p:nvPr/>
          </p:nvSpPr>
          <p:spPr bwMode="auto">
            <a:xfrm>
              <a:off x="5403" y="2298"/>
              <a:ext cx="4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x</a:t>
              </a:r>
              <a:endParaRPr lang="en-US"/>
            </a:p>
          </p:txBody>
        </p:sp>
        <p:sp>
          <p:nvSpPr>
            <p:cNvPr id="3179" name="Freeform 85"/>
            <p:cNvSpPr>
              <a:spLocks/>
            </p:cNvSpPr>
            <p:nvPr/>
          </p:nvSpPr>
          <p:spPr bwMode="auto">
            <a:xfrm>
              <a:off x="5443" y="2412"/>
              <a:ext cx="33" cy="88"/>
            </a:xfrm>
            <a:custGeom>
              <a:avLst/>
              <a:gdLst>
                <a:gd name="T0" fmla="*/ 0 w 33"/>
                <a:gd name="T1" fmla="*/ 0 h 88"/>
                <a:gd name="T2" fmla="*/ 33 w 33"/>
                <a:gd name="T3" fmla="*/ 44 h 88"/>
                <a:gd name="T4" fmla="*/ 0 w 33"/>
                <a:gd name="T5" fmla="*/ 88 h 88"/>
                <a:gd name="T6" fmla="*/ 0 w 33"/>
                <a:gd name="T7" fmla="*/ 0 h 88"/>
                <a:gd name="T8" fmla="*/ 0 60000 65536"/>
                <a:gd name="T9" fmla="*/ 0 60000 65536"/>
                <a:gd name="T10" fmla="*/ 0 60000 65536"/>
                <a:gd name="T11" fmla="*/ 0 60000 65536"/>
                <a:gd name="T12" fmla="*/ 0 w 33"/>
                <a:gd name="T13" fmla="*/ 0 h 88"/>
                <a:gd name="T14" fmla="*/ 33 w 33"/>
                <a:gd name="T15" fmla="*/ 88 h 88"/>
              </a:gdLst>
              <a:ahLst/>
              <a:cxnLst>
                <a:cxn ang="T8">
                  <a:pos x="T0" y="T1"/>
                </a:cxn>
                <a:cxn ang="T9">
                  <a:pos x="T2" y="T3"/>
                </a:cxn>
                <a:cxn ang="T10">
                  <a:pos x="T4" y="T5"/>
                </a:cxn>
                <a:cxn ang="T11">
                  <a:pos x="T6" y="T7"/>
                </a:cxn>
              </a:cxnLst>
              <a:rect l="T12" t="T13" r="T14" b="T15"/>
              <a:pathLst>
                <a:path w="33" h="88">
                  <a:moveTo>
                    <a:pt x="0" y="0"/>
                  </a:moveTo>
                  <a:lnTo>
                    <a:pt x="33" y="44"/>
                  </a:lnTo>
                  <a:lnTo>
                    <a:pt x="0" y="88"/>
                  </a:lnTo>
                  <a:lnTo>
                    <a:pt x="0" y="0"/>
                  </a:lnTo>
                  <a:close/>
                </a:path>
              </a:pathLst>
            </a:custGeom>
            <a:solidFill>
              <a:srgbClr val="000000"/>
            </a:solidFill>
            <a:ln w="3">
              <a:solidFill>
                <a:srgbClr val="000000"/>
              </a:solidFill>
              <a:round/>
              <a:headEnd/>
              <a:tailEnd/>
            </a:ln>
          </p:spPr>
          <p:txBody>
            <a:bodyPr/>
            <a:lstStyle/>
            <a:p>
              <a:endParaRPr lang="en-CA"/>
            </a:p>
          </p:txBody>
        </p:sp>
        <p:sp>
          <p:nvSpPr>
            <p:cNvPr id="3180" name="Line 86"/>
            <p:cNvSpPr>
              <a:spLocks noChangeShapeType="1"/>
            </p:cNvSpPr>
            <p:nvPr/>
          </p:nvSpPr>
          <p:spPr bwMode="auto">
            <a:xfrm flipV="1">
              <a:off x="1969" y="1234"/>
              <a:ext cx="1" cy="2440"/>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81" name="Line 87"/>
            <p:cNvSpPr>
              <a:spLocks noChangeShapeType="1"/>
            </p:cNvSpPr>
            <p:nvPr/>
          </p:nvSpPr>
          <p:spPr bwMode="auto">
            <a:xfrm flipV="1">
              <a:off x="1972" y="1234"/>
              <a:ext cx="1" cy="2440"/>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82" name="Line 88"/>
            <p:cNvSpPr>
              <a:spLocks noChangeShapeType="1"/>
            </p:cNvSpPr>
            <p:nvPr/>
          </p:nvSpPr>
          <p:spPr bwMode="auto">
            <a:xfrm flipV="1">
              <a:off x="1975" y="1234"/>
              <a:ext cx="1" cy="2440"/>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83" name="Line 89"/>
            <p:cNvSpPr>
              <a:spLocks noChangeShapeType="1"/>
            </p:cNvSpPr>
            <p:nvPr/>
          </p:nvSpPr>
          <p:spPr bwMode="auto">
            <a:xfrm flipV="1">
              <a:off x="1978" y="1234"/>
              <a:ext cx="1" cy="2440"/>
            </a:xfrm>
            <a:prstGeom prst="line">
              <a:avLst/>
            </a:prstGeom>
            <a:noFill/>
            <a:ln w="25400">
              <a:solidFill>
                <a:srgbClr val="000000"/>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CA"/>
            </a:p>
          </p:txBody>
        </p:sp>
        <p:sp>
          <p:nvSpPr>
            <p:cNvPr id="3184" name="Rectangle 90"/>
            <p:cNvSpPr>
              <a:spLocks noChangeArrowheads="1"/>
            </p:cNvSpPr>
            <p:nvPr/>
          </p:nvSpPr>
          <p:spPr bwMode="auto">
            <a:xfrm>
              <a:off x="2017" y="1226"/>
              <a:ext cx="4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y</a:t>
              </a:r>
              <a:endParaRPr lang="en-US"/>
            </a:p>
          </p:txBody>
        </p:sp>
        <p:sp>
          <p:nvSpPr>
            <p:cNvPr id="3185" name="Freeform 91"/>
            <p:cNvSpPr>
              <a:spLocks/>
            </p:cNvSpPr>
            <p:nvPr/>
          </p:nvSpPr>
          <p:spPr bwMode="auto">
            <a:xfrm>
              <a:off x="1941" y="1238"/>
              <a:ext cx="67" cy="43"/>
            </a:xfrm>
            <a:custGeom>
              <a:avLst/>
              <a:gdLst>
                <a:gd name="T0" fmla="*/ 0 w 67"/>
                <a:gd name="T1" fmla="*/ 43 h 43"/>
                <a:gd name="T2" fmla="*/ 34 w 67"/>
                <a:gd name="T3" fmla="*/ 0 h 43"/>
                <a:gd name="T4" fmla="*/ 67 w 67"/>
                <a:gd name="T5" fmla="*/ 43 h 43"/>
                <a:gd name="T6" fmla="*/ 0 w 67"/>
                <a:gd name="T7" fmla="*/ 43 h 43"/>
                <a:gd name="T8" fmla="*/ 0 60000 65536"/>
                <a:gd name="T9" fmla="*/ 0 60000 65536"/>
                <a:gd name="T10" fmla="*/ 0 60000 65536"/>
                <a:gd name="T11" fmla="*/ 0 60000 65536"/>
                <a:gd name="T12" fmla="*/ 0 w 67"/>
                <a:gd name="T13" fmla="*/ 0 h 43"/>
                <a:gd name="T14" fmla="*/ 67 w 67"/>
                <a:gd name="T15" fmla="*/ 43 h 43"/>
              </a:gdLst>
              <a:ahLst/>
              <a:cxnLst>
                <a:cxn ang="T8">
                  <a:pos x="T0" y="T1"/>
                </a:cxn>
                <a:cxn ang="T9">
                  <a:pos x="T2" y="T3"/>
                </a:cxn>
                <a:cxn ang="T10">
                  <a:pos x="T4" y="T5"/>
                </a:cxn>
                <a:cxn ang="T11">
                  <a:pos x="T6" y="T7"/>
                </a:cxn>
              </a:cxnLst>
              <a:rect l="T12" t="T13" r="T14" b="T15"/>
              <a:pathLst>
                <a:path w="67" h="43">
                  <a:moveTo>
                    <a:pt x="0" y="43"/>
                  </a:moveTo>
                  <a:lnTo>
                    <a:pt x="34" y="0"/>
                  </a:lnTo>
                  <a:lnTo>
                    <a:pt x="67" y="43"/>
                  </a:lnTo>
                  <a:lnTo>
                    <a:pt x="0" y="43"/>
                  </a:lnTo>
                  <a:close/>
                </a:path>
              </a:pathLst>
            </a:custGeom>
            <a:solidFill>
              <a:srgbClr val="000000"/>
            </a:solidFill>
            <a:ln w="3">
              <a:solidFill>
                <a:srgbClr val="000000"/>
              </a:solidFill>
              <a:round/>
              <a:headEnd/>
              <a:tailEnd/>
            </a:ln>
          </p:spPr>
          <p:txBody>
            <a:bodyPr/>
            <a:lstStyle/>
            <a:p>
              <a:endParaRPr lang="en-CA"/>
            </a:p>
          </p:txBody>
        </p:sp>
        <p:sp>
          <p:nvSpPr>
            <p:cNvPr id="3186" name="Rectangle 92"/>
            <p:cNvSpPr>
              <a:spLocks noChangeArrowheads="1"/>
            </p:cNvSpPr>
            <p:nvPr/>
          </p:nvSpPr>
          <p:spPr bwMode="auto">
            <a:xfrm>
              <a:off x="1608" y="1234"/>
              <a:ext cx="3874" cy="2444"/>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187" name="Rectangle 93"/>
            <p:cNvSpPr>
              <a:spLocks noChangeArrowheads="1"/>
            </p:cNvSpPr>
            <p:nvPr/>
          </p:nvSpPr>
          <p:spPr bwMode="auto">
            <a:xfrm>
              <a:off x="1987" y="2484"/>
              <a:ext cx="4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0</a:t>
              </a:r>
              <a:endParaRPr lang="en-US"/>
            </a:p>
          </p:txBody>
        </p:sp>
        <p:sp>
          <p:nvSpPr>
            <p:cNvPr id="3188" name="Line 94"/>
            <p:cNvSpPr>
              <a:spLocks noChangeShapeType="1"/>
            </p:cNvSpPr>
            <p:nvPr/>
          </p:nvSpPr>
          <p:spPr bwMode="auto">
            <a:xfrm>
              <a:off x="2354"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89" name="Rectangle 95"/>
            <p:cNvSpPr>
              <a:spLocks noChangeArrowheads="1"/>
            </p:cNvSpPr>
            <p:nvPr/>
          </p:nvSpPr>
          <p:spPr bwMode="auto">
            <a:xfrm>
              <a:off x="2296" y="2484"/>
              <a:ext cx="1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0.5p</a:t>
              </a:r>
              <a:endParaRPr lang="en-US"/>
            </a:p>
          </p:txBody>
        </p:sp>
        <p:sp>
          <p:nvSpPr>
            <p:cNvPr id="3190" name="Line 96"/>
            <p:cNvSpPr>
              <a:spLocks noChangeShapeType="1"/>
            </p:cNvSpPr>
            <p:nvPr/>
          </p:nvSpPr>
          <p:spPr bwMode="auto">
            <a:xfrm>
              <a:off x="2733"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91" name="Rectangle 97"/>
            <p:cNvSpPr>
              <a:spLocks noChangeArrowheads="1"/>
            </p:cNvSpPr>
            <p:nvPr/>
          </p:nvSpPr>
          <p:spPr bwMode="auto">
            <a:xfrm>
              <a:off x="2736" y="2484"/>
              <a:ext cx="54"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p</a:t>
              </a:r>
              <a:endParaRPr lang="en-US"/>
            </a:p>
          </p:txBody>
        </p:sp>
        <p:sp>
          <p:nvSpPr>
            <p:cNvPr id="3192" name="Line 98"/>
            <p:cNvSpPr>
              <a:spLocks noChangeShapeType="1"/>
            </p:cNvSpPr>
            <p:nvPr/>
          </p:nvSpPr>
          <p:spPr bwMode="auto">
            <a:xfrm>
              <a:off x="3112"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93" name="Rectangle 99"/>
            <p:cNvSpPr>
              <a:spLocks noChangeArrowheads="1"/>
            </p:cNvSpPr>
            <p:nvPr/>
          </p:nvSpPr>
          <p:spPr bwMode="auto">
            <a:xfrm>
              <a:off x="3054" y="2484"/>
              <a:ext cx="1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1.5p</a:t>
              </a:r>
              <a:endParaRPr lang="en-US"/>
            </a:p>
          </p:txBody>
        </p:sp>
        <p:sp>
          <p:nvSpPr>
            <p:cNvPr id="3194" name="Line 100"/>
            <p:cNvSpPr>
              <a:spLocks noChangeShapeType="1"/>
            </p:cNvSpPr>
            <p:nvPr/>
          </p:nvSpPr>
          <p:spPr bwMode="auto">
            <a:xfrm>
              <a:off x="3493"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95" name="Rectangle 101"/>
            <p:cNvSpPr>
              <a:spLocks noChangeArrowheads="1"/>
            </p:cNvSpPr>
            <p:nvPr/>
          </p:nvSpPr>
          <p:spPr bwMode="auto">
            <a:xfrm>
              <a:off x="3460" y="2484"/>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2p</a:t>
              </a:r>
              <a:endParaRPr lang="en-US"/>
            </a:p>
          </p:txBody>
        </p:sp>
        <p:sp>
          <p:nvSpPr>
            <p:cNvPr id="3196" name="Line 102"/>
            <p:cNvSpPr>
              <a:spLocks noChangeShapeType="1"/>
            </p:cNvSpPr>
            <p:nvPr/>
          </p:nvSpPr>
          <p:spPr bwMode="auto">
            <a:xfrm>
              <a:off x="3872"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97" name="Rectangle 103"/>
            <p:cNvSpPr>
              <a:spLocks noChangeArrowheads="1"/>
            </p:cNvSpPr>
            <p:nvPr/>
          </p:nvSpPr>
          <p:spPr bwMode="auto">
            <a:xfrm>
              <a:off x="3815" y="2484"/>
              <a:ext cx="1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2.5p</a:t>
              </a:r>
              <a:endParaRPr lang="en-US"/>
            </a:p>
          </p:txBody>
        </p:sp>
        <p:sp>
          <p:nvSpPr>
            <p:cNvPr id="3198" name="Line 104"/>
            <p:cNvSpPr>
              <a:spLocks noChangeShapeType="1"/>
            </p:cNvSpPr>
            <p:nvPr/>
          </p:nvSpPr>
          <p:spPr bwMode="auto">
            <a:xfrm>
              <a:off x="4251"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199" name="Rectangle 105"/>
            <p:cNvSpPr>
              <a:spLocks noChangeArrowheads="1"/>
            </p:cNvSpPr>
            <p:nvPr/>
          </p:nvSpPr>
          <p:spPr bwMode="auto">
            <a:xfrm>
              <a:off x="4218" y="2484"/>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3p</a:t>
              </a:r>
              <a:endParaRPr lang="en-US"/>
            </a:p>
          </p:txBody>
        </p:sp>
        <p:sp>
          <p:nvSpPr>
            <p:cNvPr id="3200" name="Line 106"/>
            <p:cNvSpPr>
              <a:spLocks noChangeShapeType="1"/>
            </p:cNvSpPr>
            <p:nvPr/>
          </p:nvSpPr>
          <p:spPr bwMode="auto">
            <a:xfrm>
              <a:off x="4633"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201" name="Rectangle 107"/>
            <p:cNvSpPr>
              <a:spLocks noChangeArrowheads="1"/>
            </p:cNvSpPr>
            <p:nvPr/>
          </p:nvSpPr>
          <p:spPr bwMode="auto">
            <a:xfrm>
              <a:off x="4576" y="2484"/>
              <a:ext cx="1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3.5p</a:t>
              </a:r>
              <a:endParaRPr lang="en-US"/>
            </a:p>
          </p:txBody>
        </p:sp>
        <p:sp>
          <p:nvSpPr>
            <p:cNvPr id="3202" name="Line 108"/>
            <p:cNvSpPr>
              <a:spLocks noChangeShapeType="1"/>
            </p:cNvSpPr>
            <p:nvPr/>
          </p:nvSpPr>
          <p:spPr bwMode="auto">
            <a:xfrm>
              <a:off x="5012"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203" name="Rectangle 109"/>
            <p:cNvSpPr>
              <a:spLocks noChangeArrowheads="1"/>
            </p:cNvSpPr>
            <p:nvPr/>
          </p:nvSpPr>
          <p:spPr bwMode="auto">
            <a:xfrm>
              <a:off x="4979" y="2484"/>
              <a:ext cx="10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4p</a:t>
              </a:r>
              <a:endParaRPr lang="en-US"/>
            </a:p>
          </p:txBody>
        </p:sp>
        <p:sp>
          <p:nvSpPr>
            <p:cNvPr id="3204" name="Line 110"/>
            <p:cNvSpPr>
              <a:spLocks noChangeShapeType="1"/>
            </p:cNvSpPr>
            <p:nvPr/>
          </p:nvSpPr>
          <p:spPr bwMode="auto">
            <a:xfrm>
              <a:off x="5391" y="2432"/>
              <a:ext cx="1" cy="52"/>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205" name="Rectangle 111"/>
            <p:cNvSpPr>
              <a:spLocks noChangeArrowheads="1"/>
            </p:cNvSpPr>
            <p:nvPr/>
          </p:nvSpPr>
          <p:spPr bwMode="auto">
            <a:xfrm>
              <a:off x="5333" y="2484"/>
              <a:ext cx="1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Symbol" pitchFamily="18" charset="2"/>
                </a:rPr>
                <a:t>4.5p</a:t>
              </a:r>
              <a:endParaRPr lang="en-US"/>
            </a:p>
          </p:txBody>
        </p:sp>
        <p:sp>
          <p:nvSpPr>
            <p:cNvPr id="3206" name="Rectangle 112"/>
            <p:cNvSpPr>
              <a:spLocks noChangeArrowheads="1"/>
            </p:cNvSpPr>
            <p:nvPr/>
          </p:nvSpPr>
          <p:spPr bwMode="auto">
            <a:xfrm>
              <a:off x="1869" y="3215"/>
              <a:ext cx="11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3207" name="Line 113"/>
            <p:cNvSpPr>
              <a:spLocks noChangeShapeType="1"/>
            </p:cNvSpPr>
            <p:nvPr/>
          </p:nvSpPr>
          <p:spPr bwMode="auto">
            <a:xfrm>
              <a:off x="1957" y="3267"/>
              <a:ext cx="3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208" name="Rectangle 114"/>
            <p:cNvSpPr>
              <a:spLocks noChangeArrowheads="1"/>
            </p:cNvSpPr>
            <p:nvPr/>
          </p:nvSpPr>
          <p:spPr bwMode="auto">
            <a:xfrm>
              <a:off x="1911" y="1594"/>
              <a:ext cx="5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3209" name="Line 115"/>
            <p:cNvSpPr>
              <a:spLocks noChangeShapeType="1"/>
            </p:cNvSpPr>
            <p:nvPr/>
          </p:nvSpPr>
          <p:spPr bwMode="auto">
            <a:xfrm>
              <a:off x="1957" y="1645"/>
              <a:ext cx="39"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210" name="Freeform 126"/>
            <p:cNvSpPr>
              <a:spLocks/>
            </p:cNvSpPr>
            <p:nvPr/>
          </p:nvSpPr>
          <p:spPr bwMode="auto">
            <a:xfrm>
              <a:off x="5467" y="3524"/>
              <a:ext cx="12" cy="170"/>
            </a:xfrm>
            <a:custGeom>
              <a:avLst/>
              <a:gdLst>
                <a:gd name="T0" fmla="*/ 78732 w 4"/>
                <a:gd name="T1" fmla="*/ 0 h 43"/>
                <a:gd name="T2" fmla="*/ 59049 w 4"/>
                <a:gd name="T3" fmla="*/ 1917264 h 43"/>
                <a:gd name="T4" fmla="*/ 39366 w 4"/>
                <a:gd name="T5" fmla="*/ 4001361 h 43"/>
                <a:gd name="T6" fmla="*/ 39366 w 4"/>
                <a:gd name="T7" fmla="*/ 5903242 h 43"/>
                <a:gd name="T8" fmla="*/ 19683 w 4"/>
                <a:gd name="T9" fmla="*/ 8000061 h 43"/>
                <a:gd name="T10" fmla="*/ 0 w 4"/>
                <a:gd name="T11" fmla="*/ 10145039 h 43"/>
                <a:gd name="T12" fmla="*/ 0 60000 65536"/>
                <a:gd name="T13" fmla="*/ 0 60000 65536"/>
                <a:gd name="T14" fmla="*/ 0 60000 65536"/>
                <a:gd name="T15" fmla="*/ 0 60000 65536"/>
                <a:gd name="T16" fmla="*/ 0 60000 65536"/>
                <a:gd name="T17" fmla="*/ 0 60000 65536"/>
                <a:gd name="T18" fmla="*/ 0 w 4"/>
                <a:gd name="T19" fmla="*/ 0 h 43"/>
                <a:gd name="T20" fmla="*/ 4 w 4"/>
                <a:gd name="T21" fmla="*/ 43 h 43"/>
              </a:gdLst>
              <a:ahLst/>
              <a:cxnLst>
                <a:cxn ang="T12">
                  <a:pos x="T0" y="T1"/>
                </a:cxn>
                <a:cxn ang="T13">
                  <a:pos x="T2" y="T3"/>
                </a:cxn>
                <a:cxn ang="T14">
                  <a:pos x="T4" y="T5"/>
                </a:cxn>
                <a:cxn ang="T15">
                  <a:pos x="T6" y="T7"/>
                </a:cxn>
                <a:cxn ang="T16">
                  <a:pos x="T8" y="T9"/>
                </a:cxn>
                <a:cxn ang="T17">
                  <a:pos x="T10" y="T11"/>
                </a:cxn>
              </a:cxnLst>
              <a:rect l="T18" t="T19" r="T20" b="T21"/>
              <a:pathLst>
                <a:path w="4" h="43">
                  <a:moveTo>
                    <a:pt x="4" y="0"/>
                  </a:moveTo>
                  <a:lnTo>
                    <a:pt x="3" y="8"/>
                  </a:lnTo>
                  <a:lnTo>
                    <a:pt x="2" y="17"/>
                  </a:lnTo>
                  <a:lnTo>
                    <a:pt x="2" y="25"/>
                  </a:lnTo>
                  <a:lnTo>
                    <a:pt x="1" y="34"/>
                  </a:lnTo>
                  <a:lnTo>
                    <a:pt x="0" y="43"/>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211" name="Line 127"/>
            <p:cNvSpPr>
              <a:spLocks noChangeShapeType="1"/>
            </p:cNvSpPr>
            <p:nvPr/>
          </p:nvSpPr>
          <p:spPr bwMode="auto">
            <a:xfrm flipV="1">
              <a:off x="5479" y="3488"/>
              <a:ext cx="3" cy="36"/>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3212" name="Rectangle 128"/>
            <p:cNvSpPr>
              <a:spLocks noChangeArrowheads="1"/>
            </p:cNvSpPr>
            <p:nvPr/>
          </p:nvSpPr>
          <p:spPr bwMode="auto">
            <a:xfrm>
              <a:off x="1608" y="1234"/>
              <a:ext cx="3874" cy="2444"/>
            </a:xfrm>
            <a:prstGeom prst="rect">
              <a:avLst/>
            </a:prstGeom>
            <a:noFill/>
            <a:ln w="6">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3" name="Group 131"/>
          <p:cNvGrpSpPr>
            <a:grpSpLocks/>
          </p:cNvGrpSpPr>
          <p:nvPr/>
        </p:nvGrpSpPr>
        <p:grpSpPr bwMode="auto">
          <a:xfrm>
            <a:off x="412750" y="3889375"/>
            <a:ext cx="4700588" cy="7938"/>
            <a:chOff x="-1111349" y="3889375"/>
            <a:chExt cx="4701026" cy="7377"/>
          </a:xfrm>
        </p:grpSpPr>
        <p:cxnSp>
          <p:nvCxnSpPr>
            <p:cNvPr id="5" name="Straight Arrow Connector 4"/>
            <p:cNvCxnSpPr/>
            <p:nvPr/>
          </p:nvCxnSpPr>
          <p:spPr>
            <a:xfrm rot="10800000">
              <a:off x="136542" y="3892326"/>
              <a:ext cx="2160789" cy="0"/>
            </a:xfrm>
            <a:prstGeom prst="straightConnector1">
              <a:avLst/>
            </a:prstGeom>
            <a:ln w="2857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pSp>
          <p:nvGrpSpPr>
            <p:cNvPr id="3108" name="Group 71"/>
            <p:cNvGrpSpPr>
              <a:grpSpLocks/>
            </p:cNvGrpSpPr>
            <p:nvPr/>
          </p:nvGrpSpPr>
          <p:grpSpPr bwMode="auto">
            <a:xfrm>
              <a:off x="130175" y="3889375"/>
              <a:ext cx="2189163" cy="6350"/>
              <a:chOff x="2517228" y="5055476"/>
              <a:chExt cx="2188841" cy="5255"/>
            </a:xfrm>
          </p:grpSpPr>
          <p:cxnSp>
            <p:nvCxnSpPr>
              <p:cNvPr id="9" name="Straight Arrow Connector 8"/>
              <p:cNvCxnSpPr/>
              <p:nvPr/>
            </p:nvCxnSpPr>
            <p:spPr>
              <a:xfrm>
                <a:off x="3626848" y="5060360"/>
                <a:ext cx="1079442" cy="0"/>
              </a:xfrm>
              <a:prstGeom prst="straightConnector1">
                <a:avLst/>
              </a:prstGeom>
              <a:ln w="3175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517245" y="5055476"/>
                <a:ext cx="1079442" cy="0"/>
              </a:xfrm>
              <a:prstGeom prst="straightConnector1">
                <a:avLst/>
              </a:prstGeom>
              <a:ln w="31750">
                <a:solidFill>
                  <a:schemeClr val="bg1">
                    <a:alpha val="54000"/>
                  </a:schemeClr>
                </a:solidFill>
                <a:tailEnd type="stealth" w="lg" len="lg"/>
              </a:ln>
            </p:spPr>
            <p:style>
              <a:lnRef idx="1">
                <a:schemeClr val="accent1"/>
              </a:lnRef>
              <a:fillRef idx="0">
                <a:schemeClr val="accent1"/>
              </a:fillRef>
              <a:effectRef idx="0">
                <a:schemeClr val="accent1"/>
              </a:effectRef>
              <a:fontRef idx="minor">
                <a:schemeClr val="tx1"/>
              </a:fontRef>
            </p:style>
          </p:cxnSp>
        </p:grpSp>
        <p:grpSp>
          <p:nvGrpSpPr>
            <p:cNvPr id="3109" name="Group 130"/>
            <p:cNvGrpSpPr>
              <a:grpSpLocks/>
            </p:cNvGrpSpPr>
            <p:nvPr/>
          </p:nvGrpSpPr>
          <p:grpSpPr bwMode="auto">
            <a:xfrm>
              <a:off x="-1111349" y="3894407"/>
              <a:ext cx="4701026" cy="2345"/>
              <a:chOff x="647113" y="6131170"/>
              <a:chExt cx="4701026" cy="2345"/>
            </a:xfrm>
          </p:grpSpPr>
          <p:cxnSp>
            <p:nvCxnSpPr>
              <p:cNvPr id="12" name="Straight Connector 11"/>
              <p:cNvCxnSpPr/>
              <p:nvPr/>
            </p:nvCxnSpPr>
            <p:spPr>
              <a:xfrm>
                <a:off x="647113" y="6133515"/>
                <a:ext cx="2340193" cy="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3007946" y="6104005"/>
                <a:ext cx="2340193" cy="0"/>
              </a:xfrm>
              <a:prstGeom prst="line">
                <a:avLst/>
              </a:prstGeom>
            </p:spPr>
            <p:style>
              <a:lnRef idx="1">
                <a:schemeClr val="accent1"/>
              </a:lnRef>
              <a:fillRef idx="0">
                <a:schemeClr val="accent1"/>
              </a:fillRef>
              <a:effectRef idx="0">
                <a:schemeClr val="accent1"/>
              </a:effectRef>
              <a:fontRef idx="minor">
                <a:schemeClr val="tx1"/>
              </a:fontRef>
            </p:style>
          </p:cxnSp>
        </p:grpSp>
      </p:grpSp>
      <p:cxnSp>
        <p:nvCxnSpPr>
          <p:cNvPr id="150" name="Straight Connector 149"/>
          <p:cNvCxnSpPr/>
          <p:nvPr/>
        </p:nvCxnSpPr>
        <p:spPr>
          <a:xfrm flipV="1">
            <a:off x="2495600" y="5805264"/>
            <a:ext cx="8243887"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grpSp>
        <p:nvGrpSpPr>
          <p:cNvPr id="15" name="Group 155"/>
          <p:cNvGrpSpPr>
            <a:grpSpLocks/>
          </p:cNvGrpSpPr>
          <p:nvPr/>
        </p:nvGrpSpPr>
        <p:grpSpPr bwMode="auto">
          <a:xfrm>
            <a:off x="4178301" y="1733475"/>
            <a:ext cx="5783263" cy="4359821"/>
            <a:chOff x="2654301" y="1901825"/>
            <a:chExt cx="5783263" cy="4015564"/>
          </a:xfrm>
        </p:grpSpPr>
        <p:grpSp>
          <p:nvGrpSpPr>
            <p:cNvPr id="3087" name="Group 147"/>
            <p:cNvGrpSpPr>
              <a:grpSpLocks/>
            </p:cNvGrpSpPr>
            <p:nvPr/>
          </p:nvGrpSpPr>
          <p:grpSpPr bwMode="auto">
            <a:xfrm>
              <a:off x="2654301" y="1901825"/>
              <a:ext cx="5783263" cy="3968751"/>
              <a:chOff x="2654301" y="1901825"/>
              <a:chExt cx="5783263" cy="3968751"/>
            </a:xfrm>
          </p:grpSpPr>
          <p:grpSp>
            <p:nvGrpSpPr>
              <p:cNvPr id="3092" name="Group 134"/>
              <p:cNvGrpSpPr>
                <a:grpSpLocks/>
              </p:cNvGrpSpPr>
              <p:nvPr/>
            </p:nvGrpSpPr>
            <p:grpSpPr bwMode="auto">
              <a:xfrm>
                <a:off x="2654301" y="1901825"/>
                <a:ext cx="962025" cy="3930651"/>
                <a:chOff x="2654301" y="1901825"/>
                <a:chExt cx="962025" cy="3930651"/>
              </a:xfrm>
            </p:grpSpPr>
            <p:sp>
              <p:nvSpPr>
                <p:cNvPr id="3105" name="Freeform 116"/>
                <p:cNvSpPr>
                  <a:spLocks/>
                </p:cNvSpPr>
                <p:nvPr/>
              </p:nvSpPr>
              <p:spPr bwMode="auto">
                <a:xfrm>
                  <a:off x="2654301" y="5160963"/>
                  <a:ext cx="57150" cy="671513"/>
                </a:xfrm>
                <a:custGeom>
                  <a:avLst/>
                  <a:gdLst>
                    <a:gd name="T0" fmla="*/ 2147483647 w 12"/>
                    <a:gd name="T1" fmla="*/ 0 h 107"/>
                    <a:gd name="T2" fmla="*/ 2147483647 w 12"/>
                    <a:gd name="T3" fmla="*/ 2147483647 h 107"/>
                    <a:gd name="T4" fmla="*/ 2147483647 w 12"/>
                    <a:gd name="T5" fmla="*/ 2147483647 h 107"/>
                    <a:gd name="T6" fmla="*/ 2147483647 w 12"/>
                    <a:gd name="T7" fmla="*/ 2147483647 h 107"/>
                    <a:gd name="T8" fmla="*/ 2147483647 w 12"/>
                    <a:gd name="T9" fmla="*/ 2147483647 h 107"/>
                    <a:gd name="T10" fmla="*/ 2147483647 w 12"/>
                    <a:gd name="T11" fmla="*/ 2147483647 h 107"/>
                    <a:gd name="T12" fmla="*/ 2147483647 w 12"/>
                    <a:gd name="T13" fmla="*/ 2147483647 h 107"/>
                    <a:gd name="T14" fmla="*/ 2147483647 w 12"/>
                    <a:gd name="T15" fmla="*/ 2147483647 h 107"/>
                    <a:gd name="T16" fmla="*/ 2147483647 w 12"/>
                    <a:gd name="T17" fmla="*/ 2147483647 h 107"/>
                    <a:gd name="T18" fmla="*/ 2147483647 w 12"/>
                    <a:gd name="T19" fmla="*/ 2147483647 h 107"/>
                    <a:gd name="T20" fmla="*/ 2147483647 w 12"/>
                    <a:gd name="T21" fmla="*/ 2147483647 h 107"/>
                    <a:gd name="T22" fmla="*/ 0 w 12"/>
                    <a:gd name="T23" fmla="*/ 2147483647 h 10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
                    <a:gd name="T37" fmla="*/ 0 h 107"/>
                    <a:gd name="T38" fmla="*/ 12 w 12"/>
                    <a:gd name="T39" fmla="*/ 107 h 10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 h="107">
                      <a:moveTo>
                        <a:pt x="12" y="0"/>
                      </a:moveTo>
                      <a:lnTo>
                        <a:pt x="10" y="13"/>
                      </a:lnTo>
                      <a:lnTo>
                        <a:pt x="9" y="20"/>
                      </a:lnTo>
                      <a:lnTo>
                        <a:pt x="8" y="28"/>
                      </a:lnTo>
                      <a:lnTo>
                        <a:pt x="7" y="36"/>
                      </a:lnTo>
                      <a:lnTo>
                        <a:pt x="6" y="44"/>
                      </a:lnTo>
                      <a:lnTo>
                        <a:pt x="5" y="53"/>
                      </a:lnTo>
                      <a:lnTo>
                        <a:pt x="4" y="62"/>
                      </a:lnTo>
                      <a:lnTo>
                        <a:pt x="3" y="72"/>
                      </a:lnTo>
                      <a:lnTo>
                        <a:pt x="2" y="83"/>
                      </a:lnTo>
                      <a:lnTo>
                        <a:pt x="1" y="95"/>
                      </a:lnTo>
                      <a:lnTo>
                        <a:pt x="0" y="107"/>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106" name="Freeform 117"/>
                <p:cNvSpPr>
                  <a:spLocks/>
                </p:cNvSpPr>
                <p:nvPr/>
              </p:nvSpPr>
              <p:spPr bwMode="auto">
                <a:xfrm>
                  <a:off x="2711451" y="1901825"/>
                  <a:ext cx="904875" cy="3259138"/>
                </a:xfrm>
                <a:custGeom>
                  <a:avLst/>
                  <a:gdLst>
                    <a:gd name="T0" fmla="*/ 2147483647 w 188"/>
                    <a:gd name="T1" fmla="*/ 2147483647 h 519"/>
                    <a:gd name="T2" fmla="*/ 2147483647 w 188"/>
                    <a:gd name="T3" fmla="*/ 2147483647 h 519"/>
                    <a:gd name="T4" fmla="*/ 2147483647 w 188"/>
                    <a:gd name="T5" fmla="*/ 2147483647 h 519"/>
                    <a:gd name="T6" fmla="*/ 2147483647 w 188"/>
                    <a:gd name="T7" fmla="*/ 2147483647 h 519"/>
                    <a:gd name="T8" fmla="*/ 2147483647 w 188"/>
                    <a:gd name="T9" fmla="*/ 2147483647 h 519"/>
                    <a:gd name="T10" fmla="*/ 2147483647 w 188"/>
                    <a:gd name="T11" fmla="*/ 2147483647 h 519"/>
                    <a:gd name="T12" fmla="*/ 2147483647 w 188"/>
                    <a:gd name="T13" fmla="*/ 2147483647 h 519"/>
                    <a:gd name="T14" fmla="*/ 2147483647 w 188"/>
                    <a:gd name="T15" fmla="*/ 2147483647 h 519"/>
                    <a:gd name="T16" fmla="*/ 2147483647 w 188"/>
                    <a:gd name="T17" fmla="*/ 2147483647 h 519"/>
                    <a:gd name="T18" fmla="*/ 2147483647 w 188"/>
                    <a:gd name="T19" fmla="*/ 2147483647 h 519"/>
                    <a:gd name="T20" fmla="*/ 2147483647 w 188"/>
                    <a:gd name="T21" fmla="*/ 2147483647 h 519"/>
                    <a:gd name="T22" fmla="*/ 2147483647 w 188"/>
                    <a:gd name="T23" fmla="*/ 2147483647 h 519"/>
                    <a:gd name="T24" fmla="*/ 2147483647 w 188"/>
                    <a:gd name="T25" fmla="*/ 2147483647 h 519"/>
                    <a:gd name="T26" fmla="*/ 2147483647 w 188"/>
                    <a:gd name="T27" fmla="*/ 2147483647 h 519"/>
                    <a:gd name="T28" fmla="*/ 2147483647 w 188"/>
                    <a:gd name="T29" fmla="*/ 2147483647 h 519"/>
                    <a:gd name="T30" fmla="*/ 2147483647 w 188"/>
                    <a:gd name="T31" fmla="*/ 2147483647 h 519"/>
                    <a:gd name="T32" fmla="*/ 2147483647 w 188"/>
                    <a:gd name="T33" fmla="*/ 2147483647 h 519"/>
                    <a:gd name="T34" fmla="*/ 2147483647 w 188"/>
                    <a:gd name="T35" fmla="*/ 2147483647 h 519"/>
                    <a:gd name="T36" fmla="*/ 2147483647 w 188"/>
                    <a:gd name="T37" fmla="*/ 2147483647 h 519"/>
                    <a:gd name="T38" fmla="*/ 2147483647 w 188"/>
                    <a:gd name="T39" fmla="*/ 2147483647 h 519"/>
                    <a:gd name="T40" fmla="*/ 2147483647 w 188"/>
                    <a:gd name="T41" fmla="*/ 2147483647 h 519"/>
                    <a:gd name="T42" fmla="*/ 2147483647 w 188"/>
                    <a:gd name="T43" fmla="*/ 2147483647 h 519"/>
                    <a:gd name="T44" fmla="*/ 2147483647 w 188"/>
                    <a:gd name="T45" fmla="*/ 2147483647 h 519"/>
                    <a:gd name="T46" fmla="*/ 2147483647 w 188"/>
                    <a:gd name="T47" fmla="*/ 2147483647 h 519"/>
                    <a:gd name="T48" fmla="*/ 2147483647 w 188"/>
                    <a:gd name="T49" fmla="*/ 2147483647 h 519"/>
                    <a:gd name="T50" fmla="*/ 2147483647 w 188"/>
                    <a:gd name="T51" fmla="*/ 2147483647 h 519"/>
                    <a:gd name="T52" fmla="*/ 2147483647 w 188"/>
                    <a:gd name="T53" fmla="*/ 2147483647 h 519"/>
                    <a:gd name="T54" fmla="*/ 2147483647 w 188"/>
                    <a:gd name="T55" fmla="*/ 2147483647 h 519"/>
                    <a:gd name="T56" fmla="*/ 2147483647 w 188"/>
                    <a:gd name="T57" fmla="*/ 2147483647 h 519"/>
                    <a:gd name="T58" fmla="*/ 2147483647 w 188"/>
                    <a:gd name="T59" fmla="*/ 2147483647 h 519"/>
                    <a:gd name="T60" fmla="*/ 2147483647 w 188"/>
                    <a:gd name="T61" fmla="*/ 2147483647 h 519"/>
                    <a:gd name="T62" fmla="*/ 2147483647 w 188"/>
                    <a:gd name="T63" fmla="*/ 2147483647 h 519"/>
                    <a:gd name="T64" fmla="*/ 2147483647 w 188"/>
                    <a:gd name="T65" fmla="*/ 2147483647 h 519"/>
                    <a:gd name="T66" fmla="*/ 2147483647 w 188"/>
                    <a:gd name="T67" fmla="*/ 2147483647 h 519"/>
                    <a:gd name="T68" fmla="*/ 2147483647 w 188"/>
                    <a:gd name="T69" fmla="*/ 2147483647 h 519"/>
                    <a:gd name="T70" fmla="*/ 2147483647 w 188"/>
                    <a:gd name="T71" fmla="*/ 2147483647 h 519"/>
                    <a:gd name="T72" fmla="*/ 2147483647 w 188"/>
                    <a:gd name="T73" fmla="*/ 2147483647 h 519"/>
                    <a:gd name="T74" fmla="*/ 2147483647 w 188"/>
                    <a:gd name="T75" fmla="*/ 2147483647 h 519"/>
                    <a:gd name="T76" fmla="*/ 2147483647 w 188"/>
                    <a:gd name="T77" fmla="*/ 2147483647 h 519"/>
                    <a:gd name="T78" fmla="*/ 2147483647 w 188"/>
                    <a:gd name="T79" fmla="*/ 2147483647 h 519"/>
                    <a:gd name="T80" fmla="*/ 2147483647 w 188"/>
                    <a:gd name="T81" fmla="*/ 2147483647 h 519"/>
                    <a:gd name="T82" fmla="*/ 2147483647 w 188"/>
                    <a:gd name="T83" fmla="*/ 2147483647 h 519"/>
                    <a:gd name="T84" fmla="*/ 2147483647 w 188"/>
                    <a:gd name="T85" fmla="*/ 2147483647 h 519"/>
                    <a:gd name="T86" fmla="*/ 2147483647 w 188"/>
                    <a:gd name="T87" fmla="*/ 2147483647 h 519"/>
                    <a:gd name="T88" fmla="*/ 2147483647 w 188"/>
                    <a:gd name="T89" fmla="*/ 2147483647 h 519"/>
                    <a:gd name="T90" fmla="*/ 2147483647 w 188"/>
                    <a:gd name="T91" fmla="*/ 2147483647 h 519"/>
                    <a:gd name="T92" fmla="*/ 2147483647 w 188"/>
                    <a:gd name="T93" fmla="*/ 2147483647 h 519"/>
                    <a:gd name="T94" fmla="*/ 2147483647 w 188"/>
                    <a:gd name="T95" fmla="*/ 2147483647 h 519"/>
                    <a:gd name="T96" fmla="*/ 2147483647 w 188"/>
                    <a:gd name="T97" fmla="*/ 2147483647 h 519"/>
                    <a:gd name="T98" fmla="*/ 2147483647 w 188"/>
                    <a:gd name="T99" fmla="*/ 0 h 51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8"/>
                    <a:gd name="T151" fmla="*/ 0 h 519"/>
                    <a:gd name="T152" fmla="*/ 188 w 188"/>
                    <a:gd name="T153" fmla="*/ 519 h 51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8" h="519">
                      <a:moveTo>
                        <a:pt x="0" y="519"/>
                      </a:moveTo>
                      <a:lnTo>
                        <a:pt x="2" y="507"/>
                      </a:lnTo>
                      <a:lnTo>
                        <a:pt x="4" y="496"/>
                      </a:lnTo>
                      <a:lnTo>
                        <a:pt x="6" y="486"/>
                      </a:lnTo>
                      <a:lnTo>
                        <a:pt x="8" y="477"/>
                      </a:lnTo>
                      <a:lnTo>
                        <a:pt x="10" y="469"/>
                      </a:lnTo>
                      <a:lnTo>
                        <a:pt x="12" y="461"/>
                      </a:lnTo>
                      <a:lnTo>
                        <a:pt x="14" y="454"/>
                      </a:lnTo>
                      <a:lnTo>
                        <a:pt x="16" y="447"/>
                      </a:lnTo>
                      <a:lnTo>
                        <a:pt x="18" y="440"/>
                      </a:lnTo>
                      <a:lnTo>
                        <a:pt x="20" y="434"/>
                      </a:lnTo>
                      <a:lnTo>
                        <a:pt x="22" y="429"/>
                      </a:lnTo>
                      <a:lnTo>
                        <a:pt x="24" y="423"/>
                      </a:lnTo>
                      <a:lnTo>
                        <a:pt x="26" y="418"/>
                      </a:lnTo>
                      <a:lnTo>
                        <a:pt x="28" y="413"/>
                      </a:lnTo>
                      <a:lnTo>
                        <a:pt x="30" y="409"/>
                      </a:lnTo>
                      <a:lnTo>
                        <a:pt x="32" y="404"/>
                      </a:lnTo>
                      <a:lnTo>
                        <a:pt x="34" y="400"/>
                      </a:lnTo>
                      <a:lnTo>
                        <a:pt x="36" y="396"/>
                      </a:lnTo>
                      <a:lnTo>
                        <a:pt x="38" y="392"/>
                      </a:lnTo>
                      <a:lnTo>
                        <a:pt x="40" y="388"/>
                      </a:lnTo>
                      <a:lnTo>
                        <a:pt x="42" y="384"/>
                      </a:lnTo>
                      <a:lnTo>
                        <a:pt x="44" y="381"/>
                      </a:lnTo>
                      <a:lnTo>
                        <a:pt x="46" y="377"/>
                      </a:lnTo>
                      <a:lnTo>
                        <a:pt x="48" y="374"/>
                      </a:lnTo>
                      <a:lnTo>
                        <a:pt x="50" y="370"/>
                      </a:lnTo>
                      <a:lnTo>
                        <a:pt x="52" y="367"/>
                      </a:lnTo>
                      <a:lnTo>
                        <a:pt x="54" y="364"/>
                      </a:lnTo>
                      <a:lnTo>
                        <a:pt x="56" y="361"/>
                      </a:lnTo>
                      <a:lnTo>
                        <a:pt x="58" y="358"/>
                      </a:lnTo>
                      <a:lnTo>
                        <a:pt x="60" y="355"/>
                      </a:lnTo>
                      <a:lnTo>
                        <a:pt x="62" y="352"/>
                      </a:lnTo>
                      <a:lnTo>
                        <a:pt x="64" y="349"/>
                      </a:lnTo>
                      <a:lnTo>
                        <a:pt x="66" y="347"/>
                      </a:lnTo>
                      <a:lnTo>
                        <a:pt x="68" y="344"/>
                      </a:lnTo>
                      <a:lnTo>
                        <a:pt x="70" y="341"/>
                      </a:lnTo>
                      <a:lnTo>
                        <a:pt x="72" y="338"/>
                      </a:lnTo>
                      <a:lnTo>
                        <a:pt x="74" y="336"/>
                      </a:lnTo>
                      <a:lnTo>
                        <a:pt x="76" y="333"/>
                      </a:lnTo>
                      <a:lnTo>
                        <a:pt x="78" y="330"/>
                      </a:lnTo>
                      <a:lnTo>
                        <a:pt x="80" y="328"/>
                      </a:lnTo>
                      <a:lnTo>
                        <a:pt x="82" y="325"/>
                      </a:lnTo>
                      <a:lnTo>
                        <a:pt x="84" y="323"/>
                      </a:lnTo>
                      <a:lnTo>
                        <a:pt x="86" y="320"/>
                      </a:lnTo>
                      <a:lnTo>
                        <a:pt x="88" y="318"/>
                      </a:lnTo>
                      <a:lnTo>
                        <a:pt x="90" y="315"/>
                      </a:lnTo>
                      <a:lnTo>
                        <a:pt x="92" y="312"/>
                      </a:lnTo>
                      <a:lnTo>
                        <a:pt x="94" y="310"/>
                      </a:lnTo>
                      <a:lnTo>
                        <a:pt x="96" y="307"/>
                      </a:lnTo>
                      <a:lnTo>
                        <a:pt x="98" y="305"/>
                      </a:lnTo>
                      <a:lnTo>
                        <a:pt x="100" y="302"/>
                      </a:lnTo>
                      <a:lnTo>
                        <a:pt x="102" y="299"/>
                      </a:lnTo>
                      <a:lnTo>
                        <a:pt x="104" y="297"/>
                      </a:lnTo>
                      <a:lnTo>
                        <a:pt x="106" y="294"/>
                      </a:lnTo>
                      <a:lnTo>
                        <a:pt x="108" y="291"/>
                      </a:lnTo>
                      <a:lnTo>
                        <a:pt x="110" y="288"/>
                      </a:lnTo>
                      <a:lnTo>
                        <a:pt x="112" y="286"/>
                      </a:lnTo>
                      <a:lnTo>
                        <a:pt x="114" y="283"/>
                      </a:lnTo>
                      <a:lnTo>
                        <a:pt x="116" y="280"/>
                      </a:lnTo>
                      <a:lnTo>
                        <a:pt x="118" y="277"/>
                      </a:lnTo>
                      <a:lnTo>
                        <a:pt x="120" y="274"/>
                      </a:lnTo>
                      <a:lnTo>
                        <a:pt x="122" y="271"/>
                      </a:lnTo>
                      <a:lnTo>
                        <a:pt x="124" y="268"/>
                      </a:lnTo>
                      <a:lnTo>
                        <a:pt x="126" y="264"/>
                      </a:lnTo>
                      <a:lnTo>
                        <a:pt x="128" y="261"/>
                      </a:lnTo>
                      <a:lnTo>
                        <a:pt x="130" y="258"/>
                      </a:lnTo>
                      <a:lnTo>
                        <a:pt x="132" y="254"/>
                      </a:lnTo>
                      <a:lnTo>
                        <a:pt x="134" y="251"/>
                      </a:lnTo>
                      <a:lnTo>
                        <a:pt x="136" y="247"/>
                      </a:lnTo>
                      <a:lnTo>
                        <a:pt x="138" y="243"/>
                      </a:lnTo>
                      <a:lnTo>
                        <a:pt x="140" y="239"/>
                      </a:lnTo>
                      <a:lnTo>
                        <a:pt x="142" y="235"/>
                      </a:lnTo>
                      <a:lnTo>
                        <a:pt x="144" y="230"/>
                      </a:lnTo>
                      <a:lnTo>
                        <a:pt x="146" y="226"/>
                      </a:lnTo>
                      <a:lnTo>
                        <a:pt x="148" y="221"/>
                      </a:lnTo>
                      <a:lnTo>
                        <a:pt x="150" y="216"/>
                      </a:lnTo>
                      <a:lnTo>
                        <a:pt x="152" y="211"/>
                      </a:lnTo>
                      <a:lnTo>
                        <a:pt x="154" y="205"/>
                      </a:lnTo>
                      <a:lnTo>
                        <a:pt x="156" y="199"/>
                      </a:lnTo>
                      <a:lnTo>
                        <a:pt x="158" y="193"/>
                      </a:lnTo>
                      <a:lnTo>
                        <a:pt x="160" y="187"/>
                      </a:lnTo>
                      <a:lnTo>
                        <a:pt x="162" y="180"/>
                      </a:lnTo>
                      <a:lnTo>
                        <a:pt x="164" y="172"/>
                      </a:lnTo>
                      <a:lnTo>
                        <a:pt x="166" y="164"/>
                      </a:lnTo>
                      <a:lnTo>
                        <a:pt x="168" y="155"/>
                      </a:lnTo>
                      <a:lnTo>
                        <a:pt x="170" y="146"/>
                      </a:lnTo>
                      <a:lnTo>
                        <a:pt x="172" y="136"/>
                      </a:lnTo>
                      <a:lnTo>
                        <a:pt x="174" y="124"/>
                      </a:lnTo>
                      <a:lnTo>
                        <a:pt x="176" y="112"/>
                      </a:lnTo>
                      <a:lnTo>
                        <a:pt x="178" y="99"/>
                      </a:lnTo>
                      <a:lnTo>
                        <a:pt x="179" y="91"/>
                      </a:lnTo>
                      <a:lnTo>
                        <a:pt x="180" y="83"/>
                      </a:lnTo>
                      <a:lnTo>
                        <a:pt x="181" y="75"/>
                      </a:lnTo>
                      <a:lnTo>
                        <a:pt x="182" y="66"/>
                      </a:lnTo>
                      <a:lnTo>
                        <a:pt x="183" y="57"/>
                      </a:lnTo>
                      <a:lnTo>
                        <a:pt x="184" y="47"/>
                      </a:lnTo>
                      <a:lnTo>
                        <a:pt x="185" y="37"/>
                      </a:lnTo>
                      <a:lnTo>
                        <a:pt x="186" y="25"/>
                      </a:lnTo>
                      <a:lnTo>
                        <a:pt x="187" y="13"/>
                      </a:lnTo>
                      <a:lnTo>
                        <a:pt x="188"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3093" name="Group 137"/>
              <p:cNvGrpSpPr>
                <a:grpSpLocks/>
              </p:cNvGrpSpPr>
              <p:nvPr/>
            </p:nvGrpSpPr>
            <p:grpSpPr bwMode="auto">
              <a:xfrm>
                <a:off x="3857626" y="1901825"/>
                <a:ext cx="962025" cy="3968751"/>
                <a:chOff x="3857626" y="1901825"/>
                <a:chExt cx="962025" cy="3968751"/>
              </a:xfrm>
            </p:grpSpPr>
            <p:sp>
              <p:nvSpPr>
                <p:cNvPr id="3103" name="Freeform 118"/>
                <p:cNvSpPr>
                  <a:spLocks/>
                </p:cNvSpPr>
                <p:nvPr/>
              </p:nvSpPr>
              <p:spPr bwMode="auto">
                <a:xfrm>
                  <a:off x="3857626" y="5468938"/>
                  <a:ext cx="28575" cy="401638"/>
                </a:xfrm>
                <a:custGeom>
                  <a:avLst/>
                  <a:gdLst>
                    <a:gd name="T0" fmla="*/ 2147483647 w 6"/>
                    <a:gd name="T1" fmla="*/ 0 h 64"/>
                    <a:gd name="T2" fmla="*/ 2147483647 w 6"/>
                    <a:gd name="T3" fmla="*/ 2147483647 h 64"/>
                    <a:gd name="T4" fmla="*/ 2147483647 w 6"/>
                    <a:gd name="T5" fmla="*/ 2147483647 h 64"/>
                    <a:gd name="T6" fmla="*/ 2147483647 w 6"/>
                    <a:gd name="T7" fmla="*/ 2147483647 h 64"/>
                    <a:gd name="T8" fmla="*/ 2147483647 w 6"/>
                    <a:gd name="T9" fmla="*/ 2147483647 h 64"/>
                    <a:gd name="T10" fmla="*/ 2147483647 w 6"/>
                    <a:gd name="T11" fmla="*/ 2147483647 h 64"/>
                    <a:gd name="T12" fmla="*/ 0 w 6"/>
                    <a:gd name="T13" fmla="*/ 2147483647 h 64"/>
                    <a:gd name="T14" fmla="*/ 0 60000 65536"/>
                    <a:gd name="T15" fmla="*/ 0 60000 65536"/>
                    <a:gd name="T16" fmla="*/ 0 60000 65536"/>
                    <a:gd name="T17" fmla="*/ 0 60000 65536"/>
                    <a:gd name="T18" fmla="*/ 0 60000 65536"/>
                    <a:gd name="T19" fmla="*/ 0 60000 65536"/>
                    <a:gd name="T20" fmla="*/ 0 60000 65536"/>
                    <a:gd name="T21" fmla="*/ 0 w 6"/>
                    <a:gd name="T22" fmla="*/ 0 h 64"/>
                    <a:gd name="T23" fmla="*/ 6 w 6"/>
                    <a:gd name="T24" fmla="*/ 64 h 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64">
                      <a:moveTo>
                        <a:pt x="6" y="0"/>
                      </a:moveTo>
                      <a:lnTo>
                        <a:pt x="5" y="9"/>
                      </a:lnTo>
                      <a:lnTo>
                        <a:pt x="4" y="19"/>
                      </a:lnTo>
                      <a:lnTo>
                        <a:pt x="3" y="29"/>
                      </a:lnTo>
                      <a:lnTo>
                        <a:pt x="2" y="40"/>
                      </a:lnTo>
                      <a:lnTo>
                        <a:pt x="1" y="52"/>
                      </a:lnTo>
                      <a:lnTo>
                        <a:pt x="0" y="64"/>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104" name="Freeform 119"/>
                <p:cNvSpPr>
                  <a:spLocks/>
                </p:cNvSpPr>
                <p:nvPr/>
              </p:nvSpPr>
              <p:spPr bwMode="auto">
                <a:xfrm>
                  <a:off x="3886201" y="1901825"/>
                  <a:ext cx="933450" cy="3567113"/>
                </a:xfrm>
                <a:custGeom>
                  <a:avLst/>
                  <a:gdLst>
                    <a:gd name="T0" fmla="*/ 2147483647 w 194"/>
                    <a:gd name="T1" fmla="*/ 2147483647 h 568"/>
                    <a:gd name="T2" fmla="*/ 2147483647 w 194"/>
                    <a:gd name="T3" fmla="*/ 2147483647 h 568"/>
                    <a:gd name="T4" fmla="*/ 2147483647 w 194"/>
                    <a:gd name="T5" fmla="*/ 2147483647 h 568"/>
                    <a:gd name="T6" fmla="*/ 2147483647 w 194"/>
                    <a:gd name="T7" fmla="*/ 2147483647 h 568"/>
                    <a:gd name="T8" fmla="*/ 2147483647 w 194"/>
                    <a:gd name="T9" fmla="*/ 2147483647 h 568"/>
                    <a:gd name="T10" fmla="*/ 2147483647 w 194"/>
                    <a:gd name="T11" fmla="*/ 2147483647 h 568"/>
                    <a:gd name="T12" fmla="*/ 2147483647 w 194"/>
                    <a:gd name="T13" fmla="*/ 2147483647 h 568"/>
                    <a:gd name="T14" fmla="*/ 2147483647 w 194"/>
                    <a:gd name="T15" fmla="*/ 2147483647 h 568"/>
                    <a:gd name="T16" fmla="*/ 2147483647 w 194"/>
                    <a:gd name="T17" fmla="*/ 2147483647 h 568"/>
                    <a:gd name="T18" fmla="*/ 2147483647 w 194"/>
                    <a:gd name="T19" fmla="*/ 2147483647 h 568"/>
                    <a:gd name="T20" fmla="*/ 2147483647 w 194"/>
                    <a:gd name="T21" fmla="*/ 2147483647 h 568"/>
                    <a:gd name="T22" fmla="*/ 2147483647 w 194"/>
                    <a:gd name="T23" fmla="*/ 2147483647 h 568"/>
                    <a:gd name="T24" fmla="*/ 2147483647 w 194"/>
                    <a:gd name="T25" fmla="*/ 2147483647 h 568"/>
                    <a:gd name="T26" fmla="*/ 2147483647 w 194"/>
                    <a:gd name="T27" fmla="*/ 2147483647 h 568"/>
                    <a:gd name="T28" fmla="*/ 2147483647 w 194"/>
                    <a:gd name="T29" fmla="*/ 2147483647 h 568"/>
                    <a:gd name="T30" fmla="*/ 2147483647 w 194"/>
                    <a:gd name="T31" fmla="*/ 2147483647 h 568"/>
                    <a:gd name="T32" fmla="*/ 2147483647 w 194"/>
                    <a:gd name="T33" fmla="*/ 2147483647 h 568"/>
                    <a:gd name="T34" fmla="*/ 2147483647 w 194"/>
                    <a:gd name="T35" fmla="*/ 2147483647 h 568"/>
                    <a:gd name="T36" fmla="*/ 2147483647 w 194"/>
                    <a:gd name="T37" fmla="*/ 2147483647 h 568"/>
                    <a:gd name="T38" fmla="*/ 2147483647 w 194"/>
                    <a:gd name="T39" fmla="*/ 2147483647 h 568"/>
                    <a:gd name="T40" fmla="*/ 2147483647 w 194"/>
                    <a:gd name="T41" fmla="*/ 2147483647 h 568"/>
                    <a:gd name="T42" fmla="*/ 2147483647 w 194"/>
                    <a:gd name="T43" fmla="*/ 2147483647 h 568"/>
                    <a:gd name="T44" fmla="*/ 2147483647 w 194"/>
                    <a:gd name="T45" fmla="*/ 2147483647 h 568"/>
                    <a:gd name="T46" fmla="*/ 2147483647 w 194"/>
                    <a:gd name="T47" fmla="*/ 2147483647 h 568"/>
                    <a:gd name="T48" fmla="*/ 2147483647 w 194"/>
                    <a:gd name="T49" fmla="*/ 2147483647 h 568"/>
                    <a:gd name="T50" fmla="*/ 2147483647 w 194"/>
                    <a:gd name="T51" fmla="*/ 2147483647 h 568"/>
                    <a:gd name="T52" fmla="*/ 2147483647 w 194"/>
                    <a:gd name="T53" fmla="*/ 2147483647 h 568"/>
                    <a:gd name="T54" fmla="*/ 2147483647 w 194"/>
                    <a:gd name="T55" fmla="*/ 2147483647 h 568"/>
                    <a:gd name="T56" fmla="*/ 2147483647 w 194"/>
                    <a:gd name="T57" fmla="*/ 2147483647 h 568"/>
                    <a:gd name="T58" fmla="*/ 2147483647 w 194"/>
                    <a:gd name="T59" fmla="*/ 2147483647 h 568"/>
                    <a:gd name="T60" fmla="*/ 2147483647 w 194"/>
                    <a:gd name="T61" fmla="*/ 2147483647 h 568"/>
                    <a:gd name="T62" fmla="*/ 2147483647 w 194"/>
                    <a:gd name="T63" fmla="*/ 2147483647 h 568"/>
                    <a:gd name="T64" fmla="*/ 2147483647 w 194"/>
                    <a:gd name="T65" fmla="*/ 2147483647 h 568"/>
                    <a:gd name="T66" fmla="*/ 2147483647 w 194"/>
                    <a:gd name="T67" fmla="*/ 2147483647 h 568"/>
                    <a:gd name="T68" fmla="*/ 2147483647 w 194"/>
                    <a:gd name="T69" fmla="*/ 2147483647 h 568"/>
                    <a:gd name="T70" fmla="*/ 2147483647 w 194"/>
                    <a:gd name="T71" fmla="*/ 2147483647 h 568"/>
                    <a:gd name="T72" fmla="*/ 2147483647 w 194"/>
                    <a:gd name="T73" fmla="*/ 2147483647 h 568"/>
                    <a:gd name="T74" fmla="*/ 2147483647 w 194"/>
                    <a:gd name="T75" fmla="*/ 2147483647 h 568"/>
                    <a:gd name="T76" fmla="*/ 2147483647 w 194"/>
                    <a:gd name="T77" fmla="*/ 2147483647 h 568"/>
                    <a:gd name="T78" fmla="*/ 2147483647 w 194"/>
                    <a:gd name="T79" fmla="*/ 2147483647 h 568"/>
                    <a:gd name="T80" fmla="*/ 2147483647 w 194"/>
                    <a:gd name="T81" fmla="*/ 2147483647 h 568"/>
                    <a:gd name="T82" fmla="*/ 2147483647 w 194"/>
                    <a:gd name="T83" fmla="*/ 2147483647 h 568"/>
                    <a:gd name="T84" fmla="*/ 2147483647 w 194"/>
                    <a:gd name="T85" fmla="*/ 2147483647 h 568"/>
                    <a:gd name="T86" fmla="*/ 2147483647 w 194"/>
                    <a:gd name="T87" fmla="*/ 2147483647 h 568"/>
                    <a:gd name="T88" fmla="*/ 2147483647 w 194"/>
                    <a:gd name="T89" fmla="*/ 2147483647 h 568"/>
                    <a:gd name="T90" fmla="*/ 2147483647 w 194"/>
                    <a:gd name="T91" fmla="*/ 2147483647 h 568"/>
                    <a:gd name="T92" fmla="*/ 2147483647 w 194"/>
                    <a:gd name="T93" fmla="*/ 2147483647 h 568"/>
                    <a:gd name="T94" fmla="*/ 2147483647 w 194"/>
                    <a:gd name="T95" fmla="*/ 2147483647 h 568"/>
                    <a:gd name="T96" fmla="*/ 2147483647 w 194"/>
                    <a:gd name="T97" fmla="*/ 2147483647 h 568"/>
                    <a:gd name="T98" fmla="*/ 2147483647 w 194"/>
                    <a:gd name="T99" fmla="*/ 2147483647 h 56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94"/>
                    <a:gd name="T151" fmla="*/ 0 h 568"/>
                    <a:gd name="T152" fmla="*/ 194 w 194"/>
                    <a:gd name="T153" fmla="*/ 568 h 56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94" h="568">
                      <a:moveTo>
                        <a:pt x="0" y="568"/>
                      </a:moveTo>
                      <a:lnTo>
                        <a:pt x="1" y="559"/>
                      </a:lnTo>
                      <a:lnTo>
                        <a:pt x="2" y="551"/>
                      </a:lnTo>
                      <a:lnTo>
                        <a:pt x="3" y="543"/>
                      </a:lnTo>
                      <a:lnTo>
                        <a:pt x="4" y="536"/>
                      </a:lnTo>
                      <a:lnTo>
                        <a:pt x="5" y="529"/>
                      </a:lnTo>
                      <a:lnTo>
                        <a:pt x="6" y="523"/>
                      </a:lnTo>
                      <a:lnTo>
                        <a:pt x="7" y="516"/>
                      </a:lnTo>
                      <a:lnTo>
                        <a:pt x="8" y="510"/>
                      </a:lnTo>
                      <a:lnTo>
                        <a:pt x="9" y="505"/>
                      </a:lnTo>
                      <a:lnTo>
                        <a:pt x="10" y="499"/>
                      </a:lnTo>
                      <a:lnTo>
                        <a:pt x="11" y="494"/>
                      </a:lnTo>
                      <a:lnTo>
                        <a:pt x="12" y="489"/>
                      </a:lnTo>
                      <a:lnTo>
                        <a:pt x="13" y="484"/>
                      </a:lnTo>
                      <a:lnTo>
                        <a:pt x="14" y="480"/>
                      </a:lnTo>
                      <a:lnTo>
                        <a:pt x="15" y="475"/>
                      </a:lnTo>
                      <a:lnTo>
                        <a:pt x="16" y="471"/>
                      </a:lnTo>
                      <a:lnTo>
                        <a:pt x="17" y="467"/>
                      </a:lnTo>
                      <a:lnTo>
                        <a:pt x="18" y="463"/>
                      </a:lnTo>
                      <a:lnTo>
                        <a:pt x="19" y="459"/>
                      </a:lnTo>
                      <a:lnTo>
                        <a:pt x="20" y="456"/>
                      </a:lnTo>
                      <a:lnTo>
                        <a:pt x="21" y="452"/>
                      </a:lnTo>
                      <a:lnTo>
                        <a:pt x="22" y="449"/>
                      </a:lnTo>
                      <a:lnTo>
                        <a:pt x="23" y="445"/>
                      </a:lnTo>
                      <a:lnTo>
                        <a:pt x="24" y="442"/>
                      </a:lnTo>
                      <a:lnTo>
                        <a:pt x="25" y="439"/>
                      </a:lnTo>
                      <a:lnTo>
                        <a:pt x="26" y="436"/>
                      </a:lnTo>
                      <a:lnTo>
                        <a:pt x="27" y="433"/>
                      </a:lnTo>
                      <a:lnTo>
                        <a:pt x="28" y="430"/>
                      </a:lnTo>
                      <a:lnTo>
                        <a:pt x="29" y="427"/>
                      </a:lnTo>
                      <a:lnTo>
                        <a:pt x="30" y="425"/>
                      </a:lnTo>
                      <a:lnTo>
                        <a:pt x="31" y="422"/>
                      </a:lnTo>
                      <a:lnTo>
                        <a:pt x="32" y="419"/>
                      </a:lnTo>
                      <a:lnTo>
                        <a:pt x="33" y="417"/>
                      </a:lnTo>
                      <a:lnTo>
                        <a:pt x="34" y="414"/>
                      </a:lnTo>
                      <a:lnTo>
                        <a:pt x="35" y="412"/>
                      </a:lnTo>
                      <a:lnTo>
                        <a:pt x="36" y="410"/>
                      </a:lnTo>
                      <a:lnTo>
                        <a:pt x="37" y="407"/>
                      </a:lnTo>
                      <a:lnTo>
                        <a:pt x="38" y="405"/>
                      </a:lnTo>
                      <a:lnTo>
                        <a:pt x="39" y="403"/>
                      </a:lnTo>
                      <a:lnTo>
                        <a:pt x="40" y="401"/>
                      </a:lnTo>
                      <a:lnTo>
                        <a:pt x="41" y="399"/>
                      </a:lnTo>
                      <a:lnTo>
                        <a:pt x="42" y="397"/>
                      </a:lnTo>
                      <a:lnTo>
                        <a:pt x="43" y="395"/>
                      </a:lnTo>
                      <a:lnTo>
                        <a:pt x="44" y="393"/>
                      </a:lnTo>
                      <a:lnTo>
                        <a:pt x="45" y="391"/>
                      </a:lnTo>
                      <a:lnTo>
                        <a:pt x="46" y="389"/>
                      </a:lnTo>
                      <a:lnTo>
                        <a:pt x="47" y="387"/>
                      </a:lnTo>
                      <a:lnTo>
                        <a:pt x="48" y="385"/>
                      </a:lnTo>
                      <a:lnTo>
                        <a:pt x="49" y="383"/>
                      </a:lnTo>
                      <a:lnTo>
                        <a:pt x="50" y="381"/>
                      </a:lnTo>
                      <a:lnTo>
                        <a:pt x="51" y="380"/>
                      </a:lnTo>
                      <a:lnTo>
                        <a:pt x="52" y="378"/>
                      </a:lnTo>
                      <a:lnTo>
                        <a:pt x="54" y="375"/>
                      </a:lnTo>
                      <a:lnTo>
                        <a:pt x="55" y="373"/>
                      </a:lnTo>
                      <a:lnTo>
                        <a:pt x="57" y="370"/>
                      </a:lnTo>
                      <a:lnTo>
                        <a:pt x="58" y="368"/>
                      </a:lnTo>
                      <a:lnTo>
                        <a:pt x="60" y="366"/>
                      </a:lnTo>
                      <a:lnTo>
                        <a:pt x="61" y="363"/>
                      </a:lnTo>
                      <a:lnTo>
                        <a:pt x="63" y="361"/>
                      </a:lnTo>
                      <a:lnTo>
                        <a:pt x="64" y="359"/>
                      </a:lnTo>
                      <a:lnTo>
                        <a:pt x="66" y="357"/>
                      </a:lnTo>
                      <a:lnTo>
                        <a:pt x="67" y="354"/>
                      </a:lnTo>
                      <a:lnTo>
                        <a:pt x="69" y="352"/>
                      </a:lnTo>
                      <a:lnTo>
                        <a:pt x="70" y="350"/>
                      </a:lnTo>
                      <a:lnTo>
                        <a:pt x="72" y="348"/>
                      </a:lnTo>
                      <a:lnTo>
                        <a:pt x="73" y="346"/>
                      </a:lnTo>
                      <a:lnTo>
                        <a:pt x="75" y="344"/>
                      </a:lnTo>
                      <a:lnTo>
                        <a:pt x="76" y="342"/>
                      </a:lnTo>
                      <a:lnTo>
                        <a:pt x="78" y="340"/>
                      </a:lnTo>
                      <a:lnTo>
                        <a:pt x="79" y="338"/>
                      </a:lnTo>
                      <a:lnTo>
                        <a:pt x="81" y="336"/>
                      </a:lnTo>
                      <a:lnTo>
                        <a:pt x="82" y="334"/>
                      </a:lnTo>
                      <a:lnTo>
                        <a:pt x="84" y="332"/>
                      </a:lnTo>
                      <a:lnTo>
                        <a:pt x="85" y="330"/>
                      </a:lnTo>
                      <a:lnTo>
                        <a:pt x="87" y="328"/>
                      </a:lnTo>
                      <a:lnTo>
                        <a:pt x="88" y="326"/>
                      </a:lnTo>
                      <a:lnTo>
                        <a:pt x="90" y="324"/>
                      </a:lnTo>
                      <a:lnTo>
                        <a:pt x="91" y="322"/>
                      </a:lnTo>
                      <a:lnTo>
                        <a:pt x="93" y="320"/>
                      </a:lnTo>
                      <a:lnTo>
                        <a:pt x="94" y="318"/>
                      </a:lnTo>
                      <a:lnTo>
                        <a:pt x="96" y="316"/>
                      </a:lnTo>
                      <a:lnTo>
                        <a:pt x="97" y="314"/>
                      </a:lnTo>
                      <a:lnTo>
                        <a:pt x="99" y="312"/>
                      </a:lnTo>
                      <a:lnTo>
                        <a:pt x="100" y="310"/>
                      </a:lnTo>
                      <a:lnTo>
                        <a:pt x="102" y="309"/>
                      </a:lnTo>
                      <a:lnTo>
                        <a:pt x="103" y="307"/>
                      </a:lnTo>
                      <a:lnTo>
                        <a:pt x="105" y="305"/>
                      </a:lnTo>
                      <a:lnTo>
                        <a:pt x="106" y="303"/>
                      </a:lnTo>
                      <a:lnTo>
                        <a:pt x="108" y="301"/>
                      </a:lnTo>
                      <a:lnTo>
                        <a:pt x="109" y="299"/>
                      </a:lnTo>
                      <a:lnTo>
                        <a:pt x="110" y="297"/>
                      </a:lnTo>
                      <a:lnTo>
                        <a:pt x="112" y="295"/>
                      </a:lnTo>
                      <a:lnTo>
                        <a:pt x="114" y="293"/>
                      </a:lnTo>
                      <a:lnTo>
                        <a:pt x="115" y="291"/>
                      </a:lnTo>
                      <a:lnTo>
                        <a:pt x="116" y="288"/>
                      </a:lnTo>
                      <a:lnTo>
                        <a:pt x="118" y="286"/>
                      </a:lnTo>
                      <a:lnTo>
                        <a:pt x="119" y="284"/>
                      </a:lnTo>
                      <a:lnTo>
                        <a:pt x="121" y="282"/>
                      </a:lnTo>
                      <a:lnTo>
                        <a:pt x="122" y="280"/>
                      </a:lnTo>
                      <a:lnTo>
                        <a:pt x="124" y="278"/>
                      </a:lnTo>
                      <a:lnTo>
                        <a:pt x="125" y="275"/>
                      </a:lnTo>
                      <a:lnTo>
                        <a:pt x="127" y="273"/>
                      </a:lnTo>
                      <a:lnTo>
                        <a:pt x="128" y="271"/>
                      </a:lnTo>
                      <a:lnTo>
                        <a:pt x="130" y="268"/>
                      </a:lnTo>
                      <a:lnTo>
                        <a:pt x="131" y="266"/>
                      </a:lnTo>
                      <a:lnTo>
                        <a:pt x="133" y="264"/>
                      </a:lnTo>
                      <a:lnTo>
                        <a:pt x="134" y="261"/>
                      </a:lnTo>
                      <a:lnTo>
                        <a:pt x="136" y="259"/>
                      </a:lnTo>
                      <a:lnTo>
                        <a:pt x="137" y="256"/>
                      </a:lnTo>
                      <a:lnTo>
                        <a:pt x="139" y="253"/>
                      </a:lnTo>
                      <a:lnTo>
                        <a:pt x="140" y="251"/>
                      </a:lnTo>
                      <a:lnTo>
                        <a:pt x="142" y="248"/>
                      </a:lnTo>
                      <a:lnTo>
                        <a:pt x="143" y="245"/>
                      </a:lnTo>
                      <a:lnTo>
                        <a:pt x="145" y="242"/>
                      </a:lnTo>
                      <a:lnTo>
                        <a:pt x="146" y="239"/>
                      </a:lnTo>
                      <a:lnTo>
                        <a:pt x="148" y="236"/>
                      </a:lnTo>
                      <a:lnTo>
                        <a:pt x="149" y="233"/>
                      </a:lnTo>
                      <a:lnTo>
                        <a:pt x="151" y="229"/>
                      </a:lnTo>
                      <a:lnTo>
                        <a:pt x="152" y="226"/>
                      </a:lnTo>
                      <a:lnTo>
                        <a:pt x="154" y="222"/>
                      </a:lnTo>
                      <a:lnTo>
                        <a:pt x="155" y="219"/>
                      </a:lnTo>
                      <a:lnTo>
                        <a:pt x="157" y="215"/>
                      </a:lnTo>
                      <a:lnTo>
                        <a:pt x="158" y="211"/>
                      </a:lnTo>
                      <a:lnTo>
                        <a:pt x="160" y="207"/>
                      </a:lnTo>
                      <a:lnTo>
                        <a:pt x="161" y="202"/>
                      </a:lnTo>
                      <a:lnTo>
                        <a:pt x="163" y="198"/>
                      </a:lnTo>
                      <a:lnTo>
                        <a:pt x="164" y="193"/>
                      </a:lnTo>
                      <a:lnTo>
                        <a:pt x="166" y="188"/>
                      </a:lnTo>
                      <a:lnTo>
                        <a:pt x="167" y="183"/>
                      </a:lnTo>
                      <a:lnTo>
                        <a:pt x="169" y="178"/>
                      </a:lnTo>
                      <a:lnTo>
                        <a:pt x="170" y="172"/>
                      </a:lnTo>
                      <a:lnTo>
                        <a:pt x="172" y="166"/>
                      </a:lnTo>
                      <a:lnTo>
                        <a:pt x="173" y="160"/>
                      </a:lnTo>
                      <a:lnTo>
                        <a:pt x="175" y="153"/>
                      </a:lnTo>
                      <a:lnTo>
                        <a:pt x="176" y="146"/>
                      </a:lnTo>
                      <a:lnTo>
                        <a:pt x="178" y="139"/>
                      </a:lnTo>
                      <a:lnTo>
                        <a:pt x="179" y="130"/>
                      </a:lnTo>
                      <a:lnTo>
                        <a:pt x="181" y="122"/>
                      </a:lnTo>
                      <a:lnTo>
                        <a:pt x="182" y="112"/>
                      </a:lnTo>
                      <a:lnTo>
                        <a:pt x="184" y="102"/>
                      </a:lnTo>
                      <a:lnTo>
                        <a:pt x="186" y="91"/>
                      </a:lnTo>
                      <a:lnTo>
                        <a:pt x="187" y="80"/>
                      </a:lnTo>
                      <a:lnTo>
                        <a:pt x="189" y="67"/>
                      </a:lnTo>
                      <a:lnTo>
                        <a:pt x="189" y="60"/>
                      </a:lnTo>
                      <a:lnTo>
                        <a:pt x="190" y="53"/>
                      </a:lnTo>
                      <a:lnTo>
                        <a:pt x="191" y="45"/>
                      </a:lnTo>
                      <a:lnTo>
                        <a:pt x="192" y="37"/>
                      </a:lnTo>
                      <a:lnTo>
                        <a:pt x="192" y="29"/>
                      </a:lnTo>
                      <a:lnTo>
                        <a:pt x="193" y="20"/>
                      </a:lnTo>
                      <a:lnTo>
                        <a:pt x="194" y="10"/>
                      </a:lnTo>
                      <a:lnTo>
                        <a:pt x="194"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3094" name="Group 140"/>
              <p:cNvGrpSpPr>
                <a:grpSpLocks/>
              </p:cNvGrpSpPr>
              <p:nvPr/>
            </p:nvGrpSpPr>
            <p:grpSpPr bwMode="auto">
              <a:xfrm>
                <a:off x="5064126" y="1908175"/>
                <a:ext cx="963613" cy="3949700"/>
                <a:chOff x="5064126" y="1908175"/>
                <a:chExt cx="963613" cy="3949700"/>
              </a:xfrm>
            </p:grpSpPr>
            <p:sp>
              <p:nvSpPr>
                <p:cNvPr id="3101" name="Freeform 120"/>
                <p:cNvSpPr>
                  <a:spLocks/>
                </p:cNvSpPr>
                <p:nvPr/>
              </p:nvSpPr>
              <p:spPr bwMode="auto">
                <a:xfrm>
                  <a:off x="5064126" y="5588000"/>
                  <a:ext cx="19050" cy="269875"/>
                </a:xfrm>
                <a:custGeom>
                  <a:avLst/>
                  <a:gdLst>
                    <a:gd name="T0" fmla="*/ 2147483647 w 4"/>
                    <a:gd name="T1" fmla="*/ 0 h 43"/>
                    <a:gd name="T2" fmla="*/ 2147483647 w 4"/>
                    <a:gd name="T3" fmla="*/ 2147483647 h 43"/>
                    <a:gd name="T4" fmla="*/ 2147483647 w 4"/>
                    <a:gd name="T5" fmla="*/ 2147483647 h 43"/>
                    <a:gd name="T6" fmla="*/ 2147483647 w 4"/>
                    <a:gd name="T7" fmla="*/ 2147483647 h 43"/>
                    <a:gd name="T8" fmla="*/ 2147483647 w 4"/>
                    <a:gd name="T9" fmla="*/ 2147483647 h 43"/>
                    <a:gd name="T10" fmla="*/ 0 w 4"/>
                    <a:gd name="T11" fmla="*/ 2147483647 h 43"/>
                    <a:gd name="T12" fmla="*/ 0 60000 65536"/>
                    <a:gd name="T13" fmla="*/ 0 60000 65536"/>
                    <a:gd name="T14" fmla="*/ 0 60000 65536"/>
                    <a:gd name="T15" fmla="*/ 0 60000 65536"/>
                    <a:gd name="T16" fmla="*/ 0 60000 65536"/>
                    <a:gd name="T17" fmla="*/ 0 60000 65536"/>
                    <a:gd name="T18" fmla="*/ 0 w 4"/>
                    <a:gd name="T19" fmla="*/ 0 h 43"/>
                    <a:gd name="T20" fmla="*/ 4 w 4"/>
                    <a:gd name="T21" fmla="*/ 43 h 43"/>
                  </a:gdLst>
                  <a:ahLst/>
                  <a:cxnLst>
                    <a:cxn ang="T12">
                      <a:pos x="T0" y="T1"/>
                    </a:cxn>
                    <a:cxn ang="T13">
                      <a:pos x="T2" y="T3"/>
                    </a:cxn>
                    <a:cxn ang="T14">
                      <a:pos x="T4" y="T5"/>
                    </a:cxn>
                    <a:cxn ang="T15">
                      <a:pos x="T6" y="T7"/>
                    </a:cxn>
                    <a:cxn ang="T16">
                      <a:pos x="T8" y="T9"/>
                    </a:cxn>
                    <a:cxn ang="T17">
                      <a:pos x="T10" y="T11"/>
                    </a:cxn>
                  </a:cxnLst>
                  <a:rect l="T18" t="T19" r="T20" b="T21"/>
                  <a:pathLst>
                    <a:path w="4" h="43">
                      <a:moveTo>
                        <a:pt x="4" y="0"/>
                      </a:moveTo>
                      <a:lnTo>
                        <a:pt x="3" y="8"/>
                      </a:lnTo>
                      <a:lnTo>
                        <a:pt x="2" y="16"/>
                      </a:lnTo>
                      <a:lnTo>
                        <a:pt x="1" y="25"/>
                      </a:lnTo>
                      <a:lnTo>
                        <a:pt x="1" y="34"/>
                      </a:lnTo>
                      <a:lnTo>
                        <a:pt x="0" y="43"/>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102" name="Freeform 121"/>
                <p:cNvSpPr>
                  <a:spLocks/>
                </p:cNvSpPr>
                <p:nvPr/>
              </p:nvSpPr>
              <p:spPr bwMode="auto">
                <a:xfrm>
                  <a:off x="5083176" y="1908175"/>
                  <a:ext cx="944563" cy="3679825"/>
                </a:xfrm>
                <a:custGeom>
                  <a:avLst/>
                  <a:gdLst>
                    <a:gd name="T0" fmla="*/ 2147483647 w 196"/>
                    <a:gd name="T1" fmla="*/ 2147483647 h 586"/>
                    <a:gd name="T2" fmla="*/ 2147483647 w 196"/>
                    <a:gd name="T3" fmla="*/ 2147483647 h 586"/>
                    <a:gd name="T4" fmla="*/ 2147483647 w 196"/>
                    <a:gd name="T5" fmla="*/ 2147483647 h 586"/>
                    <a:gd name="T6" fmla="*/ 2147483647 w 196"/>
                    <a:gd name="T7" fmla="*/ 2147483647 h 586"/>
                    <a:gd name="T8" fmla="*/ 2147483647 w 196"/>
                    <a:gd name="T9" fmla="*/ 2147483647 h 586"/>
                    <a:gd name="T10" fmla="*/ 2147483647 w 196"/>
                    <a:gd name="T11" fmla="*/ 2147483647 h 586"/>
                    <a:gd name="T12" fmla="*/ 2147483647 w 196"/>
                    <a:gd name="T13" fmla="*/ 2147483647 h 586"/>
                    <a:gd name="T14" fmla="*/ 2147483647 w 196"/>
                    <a:gd name="T15" fmla="*/ 2147483647 h 586"/>
                    <a:gd name="T16" fmla="*/ 2147483647 w 196"/>
                    <a:gd name="T17" fmla="*/ 2147483647 h 586"/>
                    <a:gd name="T18" fmla="*/ 2147483647 w 196"/>
                    <a:gd name="T19" fmla="*/ 2147483647 h 586"/>
                    <a:gd name="T20" fmla="*/ 2147483647 w 196"/>
                    <a:gd name="T21" fmla="*/ 2147483647 h 586"/>
                    <a:gd name="T22" fmla="*/ 2147483647 w 196"/>
                    <a:gd name="T23" fmla="*/ 2147483647 h 586"/>
                    <a:gd name="T24" fmla="*/ 2147483647 w 196"/>
                    <a:gd name="T25" fmla="*/ 2147483647 h 586"/>
                    <a:gd name="T26" fmla="*/ 2147483647 w 196"/>
                    <a:gd name="T27" fmla="*/ 2147483647 h 586"/>
                    <a:gd name="T28" fmla="*/ 2147483647 w 196"/>
                    <a:gd name="T29" fmla="*/ 2147483647 h 586"/>
                    <a:gd name="T30" fmla="*/ 2147483647 w 196"/>
                    <a:gd name="T31" fmla="*/ 2147483647 h 586"/>
                    <a:gd name="T32" fmla="*/ 2147483647 w 196"/>
                    <a:gd name="T33" fmla="*/ 2147483647 h 586"/>
                    <a:gd name="T34" fmla="*/ 2147483647 w 196"/>
                    <a:gd name="T35" fmla="*/ 2147483647 h 586"/>
                    <a:gd name="T36" fmla="*/ 2147483647 w 196"/>
                    <a:gd name="T37" fmla="*/ 2147483647 h 586"/>
                    <a:gd name="T38" fmla="*/ 2147483647 w 196"/>
                    <a:gd name="T39" fmla="*/ 2147483647 h 586"/>
                    <a:gd name="T40" fmla="*/ 2147483647 w 196"/>
                    <a:gd name="T41" fmla="*/ 2147483647 h 586"/>
                    <a:gd name="T42" fmla="*/ 2147483647 w 196"/>
                    <a:gd name="T43" fmla="*/ 2147483647 h 586"/>
                    <a:gd name="T44" fmla="*/ 2147483647 w 196"/>
                    <a:gd name="T45" fmla="*/ 2147483647 h 586"/>
                    <a:gd name="T46" fmla="*/ 2147483647 w 196"/>
                    <a:gd name="T47" fmla="*/ 2147483647 h 586"/>
                    <a:gd name="T48" fmla="*/ 2147483647 w 196"/>
                    <a:gd name="T49" fmla="*/ 2147483647 h 586"/>
                    <a:gd name="T50" fmla="*/ 2147483647 w 196"/>
                    <a:gd name="T51" fmla="*/ 2147483647 h 586"/>
                    <a:gd name="T52" fmla="*/ 2147483647 w 196"/>
                    <a:gd name="T53" fmla="*/ 2147483647 h 586"/>
                    <a:gd name="T54" fmla="*/ 2147483647 w 196"/>
                    <a:gd name="T55" fmla="*/ 2147483647 h 586"/>
                    <a:gd name="T56" fmla="*/ 2147483647 w 196"/>
                    <a:gd name="T57" fmla="*/ 2147483647 h 586"/>
                    <a:gd name="T58" fmla="*/ 2147483647 w 196"/>
                    <a:gd name="T59" fmla="*/ 2147483647 h 586"/>
                    <a:gd name="T60" fmla="*/ 2147483647 w 196"/>
                    <a:gd name="T61" fmla="*/ 2147483647 h 586"/>
                    <a:gd name="T62" fmla="*/ 2147483647 w 196"/>
                    <a:gd name="T63" fmla="*/ 2147483647 h 586"/>
                    <a:gd name="T64" fmla="*/ 2147483647 w 196"/>
                    <a:gd name="T65" fmla="*/ 2147483647 h 586"/>
                    <a:gd name="T66" fmla="*/ 2147483647 w 196"/>
                    <a:gd name="T67" fmla="*/ 2147483647 h 586"/>
                    <a:gd name="T68" fmla="*/ 2147483647 w 196"/>
                    <a:gd name="T69" fmla="*/ 2147483647 h 586"/>
                    <a:gd name="T70" fmla="*/ 2147483647 w 196"/>
                    <a:gd name="T71" fmla="*/ 2147483647 h 586"/>
                    <a:gd name="T72" fmla="*/ 2147483647 w 196"/>
                    <a:gd name="T73" fmla="*/ 2147483647 h 586"/>
                    <a:gd name="T74" fmla="*/ 2147483647 w 196"/>
                    <a:gd name="T75" fmla="*/ 2147483647 h 586"/>
                    <a:gd name="T76" fmla="*/ 2147483647 w 196"/>
                    <a:gd name="T77" fmla="*/ 2147483647 h 586"/>
                    <a:gd name="T78" fmla="*/ 2147483647 w 196"/>
                    <a:gd name="T79" fmla="*/ 2147483647 h 586"/>
                    <a:gd name="T80" fmla="*/ 2147483647 w 196"/>
                    <a:gd name="T81" fmla="*/ 2147483647 h 586"/>
                    <a:gd name="T82" fmla="*/ 2147483647 w 196"/>
                    <a:gd name="T83" fmla="*/ 2147483647 h 586"/>
                    <a:gd name="T84" fmla="*/ 2147483647 w 196"/>
                    <a:gd name="T85" fmla="*/ 2147483647 h 586"/>
                    <a:gd name="T86" fmla="*/ 2147483647 w 196"/>
                    <a:gd name="T87" fmla="*/ 2147483647 h 586"/>
                    <a:gd name="T88" fmla="*/ 2147483647 w 196"/>
                    <a:gd name="T89" fmla="*/ 2147483647 h 586"/>
                    <a:gd name="T90" fmla="*/ 2147483647 w 196"/>
                    <a:gd name="T91" fmla="*/ 2147483647 h 586"/>
                    <a:gd name="T92" fmla="*/ 2147483647 w 196"/>
                    <a:gd name="T93" fmla="*/ 2147483647 h 586"/>
                    <a:gd name="T94" fmla="*/ 2147483647 w 196"/>
                    <a:gd name="T95" fmla="*/ 2147483647 h 586"/>
                    <a:gd name="T96" fmla="*/ 2147483647 w 196"/>
                    <a:gd name="T97" fmla="*/ 2147483647 h 586"/>
                    <a:gd name="T98" fmla="*/ 2147483647 w 196"/>
                    <a:gd name="T99" fmla="*/ 2147483647 h 586"/>
                    <a:gd name="T100" fmla="*/ 2147483647 w 196"/>
                    <a:gd name="T101" fmla="*/ 2147483647 h 58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96"/>
                    <a:gd name="T154" fmla="*/ 0 h 586"/>
                    <a:gd name="T155" fmla="*/ 196 w 196"/>
                    <a:gd name="T156" fmla="*/ 586 h 58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96" h="586">
                      <a:moveTo>
                        <a:pt x="0" y="586"/>
                      </a:moveTo>
                      <a:lnTo>
                        <a:pt x="1" y="576"/>
                      </a:lnTo>
                      <a:lnTo>
                        <a:pt x="2" y="567"/>
                      </a:lnTo>
                      <a:lnTo>
                        <a:pt x="3" y="558"/>
                      </a:lnTo>
                      <a:lnTo>
                        <a:pt x="4" y="550"/>
                      </a:lnTo>
                      <a:lnTo>
                        <a:pt x="5" y="543"/>
                      </a:lnTo>
                      <a:lnTo>
                        <a:pt x="6" y="535"/>
                      </a:lnTo>
                      <a:lnTo>
                        <a:pt x="7" y="528"/>
                      </a:lnTo>
                      <a:lnTo>
                        <a:pt x="7" y="522"/>
                      </a:lnTo>
                      <a:lnTo>
                        <a:pt x="8" y="516"/>
                      </a:lnTo>
                      <a:lnTo>
                        <a:pt x="9" y="510"/>
                      </a:lnTo>
                      <a:lnTo>
                        <a:pt x="10" y="504"/>
                      </a:lnTo>
                      <a:lnTo>
                        <a:pt x="11" y="498"/>
                      </a:lnTo>
                      <a:lnTo>
                        <a:pt x="12" y="493"/>
                      </a:lnTo>
                      <a:lnTo>
                        <a:pt x="13" y="488"/>
                      </a:lnTo>
                      <a:lnTo>
                        <a:pt x="14" y="484"/>
                      </a:lnTo>
                      <a:lnTo>
                        <a:pt x="15" y="479"/>
                      </a:lnTo>
                      <a:lnTo>
                        <a:pt x="16" y="475"/>
                      </a:lnTo>
                      <a:lnTo>
                        <a:pt x="17" y="470"/>
                      </a:lnTo>
                      <a:lnTo>
                        <a:pt x="18" y="466"/>
                      </a:lnTo>
                      <a:lnTo>
                        <a:pt x="19" y="462"/>
                      </a:lnTo>
                      <a:lnTo>
                        <a:pt x="20" y="458"/>
                      </a:lnTo>
                      <a:lnTo>
                        <a:pt x="21" y="455"/>
                      </a:lnTo>
                      <a:lnTo>
                        <a:pt x="22" y="451"/>
                      </a:lnTo>
                      <a:lnTo>
                        <a:pt x="23" y="448"/>
                      </a:lnTo>
                      <a:lnTo>
                        <a:pt x="24" y="445"/>
                      </a:lnTo>
                      <a:lnTo>
                        <a:pt x="25" y="441"/>
                      </a:lnTo>
                      <a:lnTo>
                        <a:pt x="26" y="438"/>
                      </a:lnTo>
                      <a:lnTo>
                        <a:pt x="27" y="435"/>
                      </a:lnTo>
                      <a:lnTo>
                        <a:pt x="28" y="432"/>
                      </a:lnTo>
                      <a:lnTo>
                        <a:pt x="29" y="429"/>
                      </a:lnTo>
                      <a:lnTo>
                        <a:pt x="30" y="427"/>
                      </a:lnTo>
                      <a:lnTo>
                        <a:pt x="31" y="424"/>
                      </a:lnTo>
                      <a:lnTo>
                        <a:pt x="32" y="421"/>
                      </a:lnTo>
                      <a:lnTo>
                        <a:pt x="33" y="419"/>
                      </a:lnTo>
                      <a:lnTo>
                        <a:pt x="34" y="416"/>
                      </a:lnTo>
                      <a:lnTo>
                        <a:pt x="35" y="414"/>
                      </a:lnTo>
                      <a:lnTo>
                        <a:pt x="36" y="411"/>
                      </a:lnTo>
                      <a:lnTo>
                        <a:pt x="37" y="409"/>
                      </a:lnTo>
                      <a:lnTo>
                        <a:pt x="38" y="407"/>
                      </a:lnTo>
                      <a:lnTo>
                        <a:pt x="39" y="404"/>
                      </a:lnTo>
                      <a:lnTo>
                        <a:pt x="40" y="402"/>
                      </a:lnTo>
                      <a:lnTo>
                        <a:pt x="41" y="400"/>
                      </a:lnTo>
                      <a:lnTo>
                        <a:pt x="42" y="398"/>
                      </a:lnTo>
                      <a:lnTo>
                        <a:pt x="43" y="396"/>
                      </a:lnTo>
                      <a:lnTo>
                        <a:pt x="44" y="394"/>
                      </a:lnTo>
                      <a:lnTo>
                        <a:pt x="45" y="392"/>
                      </a:lnTo>
                      <a:lnTo>
                        <a:pt x="46" y="390"/>
                      </a:lnTo>
                      <a:lnTo>
                        <a:pt x="47" y="388"/>
                      </a:lnTo>
                      <a:lnTo>
                        <a:pt x="48" y="386"/>
                      </a:lnTo>
                      <a:lnTo>
                        <a:pt x="49" y="384"/>
                      </a:lnTo>
                      <a:lnTo>
                        <a:pt x="50" y="382"/>
                      </a:lnTo>
                      <a:lnTo>
                        <a:pt x="51" y="381"/>
                      </a:lnTo>
                      <a:lnTo>
                        <a:pt x="52" y="379"/>
                      </a:lnTo>
                      <a:lnTo>
                        <a:pt x="53" y="377"/>
                      </a:lnTo>
                      <a:lnTo>
                        <a:pt x="55" y="374"/>
                      </a:lnTo>
                      <a:lnTo>
                        <a:pt x="56" y="372"/>
                      </a:lnTo>
                      <a:lnTo>
                        <a:pt x="58" y="370"/>
                      </a:lnTo>
                      <a:lnTo>
                        <a:pt x="59" y="367"/>
                      </a:lnTo>
                      <a:lnTo>
                        <a:pt x="61" y="365"/>
                      </a:lnTo>
                      <a:lnTo>
                        <a:pt x="62" y="362"/>
                      </a:lnTo>
                      <a:lnTo>
                        <a:pt x="64" y="360"/>
                      </a:lnTo>
                      <a:lnTo>
                        <a:pt x="65" y="358"/>
                      </a:lnTo>
                      <a:lnTo>
                        <a:pt x="67" y="356"/>
                      </a:lnTo>
                      <a:lnTo>
                        <a:pt x="68" y="353"/>
                      </a:lnTo>
                      <a:lnTo>
                        <a:pt x="70" y="351"/>
                      </a:lnTo>
                      <a:lnTo>
                        <a:pt x="71" y="349"/>
                      </a:lnTo>
                      <a:lnTo>
                        <a:pt x="73" y="347"/>
                      </a:lnTo>
                      <a:lnTo>
                        <a:pt x="74" y="345"/>
                      </a:lnTo>
                      <a:lnTo>
                        <a:pt x="76" y="343"/>
                      </a:lnTo>
                      <a:lnTo>
                        <a:pt x="77" y="341"/>
                      </a:lnTo>
                      <a:lnTo>
                        <a:pt x="79" y="339"/>
                      </a:lnTo>
                      <a:lnTo>
                        <a:pt x="80" y="337"/>
                      </a:lnTo>
                      <a:lnTo>
                        <a:pt x="82" y="335"/>
                      </a:lnTo>
                      <a:lnTo>
                        <a:pt x="83" y="333"/>
                      </a:lnTo>
                      <a:lnTo>
                        <a:pt x="85" y="331"/>
                      </a:lnTo>
                      <a:lnTo>
                        <a:pt x="86" y="329"/>
                      </a:lnTo>
                      <a:lnTo>
                        <a:pt x="88" y="327"/>
                      </a:lnTo>
                      <a:lnTo>
                        <a:pt x="89" y="325"/>
                      </a:lnTo>
                      <a:lnTo>
                        <a:pt x="91" y="323"/>
                      </a:lnTo>
                      <a:lnTo>
                        <a:pt x="92" y="321"/>
                      </a:lnTo>
                      <a:lnTo>
                        <a:pt x="94" y="319"/>
                      </a:lnTo>
                      <a:lnTo>
                        <a:pt x="95" y="317"/>
                      </a:lnTo>
                      <a:lnTo>
                        <a:pt x="97" y="315"/>
                      </a:lnTo>
                      <a:lnTo>
                        <a:pt x="98" y="313"/>
                      </a:lnTo>
                      <a:lnTo>
                        <a:pt x="100" y="311"/>
                      </a:lnTo>
                      <a:lnTo>
                        <a:pt x="101" y="310"/>
                      </a:lnTo>
                      <a:lnTo>
                        <a:pt x="103" y="308"/>
                      </a:lnTo>
                      <a:lnTo>
                        <a:pt x="104" y="306"/>
                      </a:lnTo>
                      <a:lnTo>
                        <a:pt x="106" y="304"/>
                      </a:lnTo>
                      <a:lnTo>
                        <a:pt x="107" y="302"/>
                      </a:lnTo>
                      <a:lnTo>
                        <a:pt x="109" y="300"/>
                      </a:lnTo>
                      <a:lnTo>
                        <a:pt x="110" y="298"/>
                      </a:lnTo>
                      <a:lnTo>
                        <a:pt x="112" y="296"/>
                      </a:lnTo>
                      <a:lnTo>
                        <a:pt x="113" y="294"/>
                      </a:lnTo>
                      <a:lnTo>
                        <a:pt x="115" y="292"/>
                      </a:lnTo>
                      <a:lnTo>
                        <a:pt x="116" y="290"/>
                      </a:lnTo>
                      <a:lnTo>
                        <a:pt x="118" y="288"/>
                      </a:lnTo>
                      <a:lnTo>
                        <a:pt x="119" y="285"/>
                      </a:lnTo>
                      <a:lnTo>
                        <a:pt x="121" y="283"/>
                      </a:lnTo>
                      <a:lnTo>
                        <a:pt x="122" y="281"/>
                      </a:lnTo>
                      <a:lnTo>
                        <a:pt x="124" y="279"/>
                      </a:lnTo>
                      <a:lnTo>
                        <a:pt x="125" y="277"/>
                      </a:lnTo>
                      <a:lnTo>
                        <a:pt x="127" y="275"/>
                      </a:lnTo>
                      <a:lnTo>
                        <a:pt x="128" y="272"/>
                      </a:lnTo>
                      <a:lnTo>
                        <a:pt x="130" y="270"/>
                      </a:lnTo>
                      <a:lnTo>
                        <a:pt x="131" y="268"/>
                      </a:lnTo>
                      <a:lnTo>
                        <a:pt x="133" y="265"/>
                      </a:lnTo>
                      <a:lnTo>
                        <a:pt x="134" y="263"/>
                      </a:lnTo>
                      <a:lnTo>
                        <a:pt x="136" y="260"/>
                      </a:lnTo>
                      <a:lnTo>
                        <a:pt x="138" y="258"/>
                      </a:lnTo>
                      <a:lnTo>
                        <a:pt x="139" y="255"/>
                      </a:lnTo>
                      <a:lnTo>
                        <a:pt x="141" y="252"/>
                      </a:lnTo>
                      <a:lnTo>
                        <a:pt x="142" y="250"/>
                      </a:lnTo>
                      <a:lnTo>
                        <a:pt x="144" y="247"/>
                      </a:lnTo>
                      <a:lnTo>
                        <a:pt x="145" y="244"/>
                      </a:lnTo>
                      <a:lnTo>
                        <a:pt x="147" y="241"/>
                      </a:lnTo>
                      <a:lnTo>
                        <a:pt x="148" y="238"/>
                      </a:lnTo>
                      <a:lnTo>
                        <a:pt x="150" y="235"/>
                      </a:lnTo>
                      <a:lnTo>
                        <a:pt x="151" y="232"/>
                      </a:lnTo>
                      <a:lnTo>
                        <a:pt x="153" y="228"/>
                      </a:lnTo>
                      <a:lnTo>
                        <a:pt x="154" y="225"/>
                      </a:lnTo>
                      <a:lnTo>
                        <a:pt x="156" y="221"/>
                      </a:lnTo>
                      <a:lnTo>
                        <a:pt x="157" y="218"/>
                      </a:lnTo>
                      <a:lnTo>
                        <a:pt x="159" y="214"/>
                      </a:lnTo>
                      <a:lnTo>
                        <a:pt x="160" y="210"/>
                      </a:lnTo>
                      <a:lnTo>
                        <a:pt x="162" y="206"/>
                      </a:lnTo>
                      <a:lnTo>
                        <a:pt x="163" y="202"/>
                      </a:lnTo>
                      <a:lnTo>
                        <a:pt x="165" y="197"/>
                      </a:lnTo>
                      <a:lnTo>
                        <a:pt x="166" y="192"/>
                      </a:lnTo>
                      <a:lnTo>
                        <a:pt x="168" y="188"/>
                      </a:lnTo>
                      <a:lnTo>
                        <a:pt x="169" y="182"/>
                      </a:lnTo>
                      <a:lnTo>
                        <a:pt x="171" y="177"/>
                      </a:lnTo>
                      <a:lnTo>
                        <a:pt x="172" y="171"/>
                      </a:lnTo>
                      <a:lnTo>
                        <a:pt x="174" y="165"/>
                      </a:lnTo>
                      <a:lnTo>
                        <a:pt x="175" y="159"/>
                      </a:lnTo>
                      <a:lnTo>
                        <a:pt x="177" y="152"/>
                      </a:lnTo>
                      <a:lnTo>
                        <a:pt x="178" y="145"/>
                      </a:lnTo>
                      <a:lnTo>
                        <a:pt x="180" y="138"/>
                      </a:lnTo>
                      <a:lnTo>
                        <a:pt x="181" y="130"/>
                      </a:lnTo>
                      <a:lnTo>
                        <a:pt x="183" y="121"/>
                      </a:lnTo>
                      <a:lnTo>
                        <a:pt x="184" y="112"/>
                      </a:lnTo>
                      <a:lnTo>
                        <a:pt x="186" y="102"/>
                      </a:lnTo>
                      <a:lnTo>
                        <a:pt x="187" y="91"/>
                      </a:lnTo>
                      <a:lnTo>
                        <a:pt x="189" y="79"/>
                      </a:lnTo>
                      <a:lnTo>
                        <a:pt x="190" y="66"/>
                      </a:lnTo>
                      <a:lnTo>
                        <a:pt x="191" y="59"/>
                      </a:lnTo>
                      <a:lnTo>
                        <a:pt x="192" y="52"/>
                      </a:lnTo>
                      <a:lnTo>
                        <a:pt x="192" y="44"/>
                      </a:lnTo>
                      <a:lnTo>
                        <a:pt x="193" y="36"/>
                      </a:lnTo>
                      <a:lnTo>
                        <a:pt x="194" y="28"/>
                      </a:lnTo>
                      <a:lnTo>
                        <a:pt x="195" y="19"/>
                      </a:lnTo>
                      <a:lnTo>
                        <a:pt x="195" y="10"/>
                      </a:lnTo>
                      <a:lnTo>
                        <a:pt x="196"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3095" name="Group 143"/>
              <p:cNvGrpSpPr>
                <a:grpSpLocks/>
              </p:cNvGrpSpPr>
              <p:nvPr/>
            </p:nvGrpSpPr>
            <p:grpSpPr bwMode="auto">
              <a:xfrm>
                <a:off x="6267451" y="1914525"/>
                <a:ext cx="962025" cy="3943350"/>
                <a:chOff x="6267451" y="1914525"/>
                <a:chExt cx="962025" cy="3943350"/>
              </a:xfrm>
            </p:grpSpPr>
            <p:sp>
              <p:nvSpPr>
                <p:cNvPr id="3099" name="Freeform 122"/>
                <p:cNvSpPr>
                  <a:spLocks/>
                </p:cNvSpPr>
                <p:nvPr/>
              </p:nvSpPr>
              <p:spPr bwMode="auto">
                <a:xfrm>
                  <a:off x="6267451" y="5594350"/>
                  <a:ext cx="19050" cy="263525"/>
                </a:xfrm>
                <a:custGeom>
                  <a:avLst/>
                  <a:gdLst>
                    <a:gd name="T0" fmla="*/ 2147483647 w 4"/>
                    <a:gd name="T1" fmla="*/ 0 h 42"/>
                    <a:gd name="T2" fmla="*/ 2147483647 w 4"/>
                    <a:gd name="T3" fmla="*/ 2147483647 h 42"/>
                    <a:gd name="T4" fmla="*/ 2147483647 w 4"/>
                    <a:gd name="T5" fmla="*/ 2147483647 h 42"/>
                    <a:gd name="T6" fmla="*/ 2147483647 w 4"/>
                    <a:gd name="T7" fmla="*/ 2147483647 h 42"/>
                    <a:gd name="T8" fmla="*/ 2147483647 w 4"/>
                    <a:gd name="T9" fmla="*/ 2147483647 h 42"/>
                    <a:gd name="T10" fmla="*/ 0 w 4"/>
                    <a:gd name="T11" fmla="*/ 2147483647 h 42"/>
                    <a:gd name="T12" fmla="*/ 0 60000 65536"/>
                    <a:gd name="T13" fmla="*/ 0 60000 65536"/>
                    <a:gd name="T14" fmla="*/ 0 60000 65536"/>
                    <a:gd name="T15" fmla="*/ 0 60000 65536"/>
                    <a:gd name="T16" fmla="*/ 0 60000 65536"/>
                    <a:gd name="T17" fmla="*/ 0 60000 65536"/>
                    <a:gd name="T18" fmla="*/ 0 w 4"/>
                    <a:gd name="T19" fmla="*/ 0 h 42"/>
                    <a:gd name="T20" fmla="*/ 4 w 4"/>
                    <a:gd name="T21" fmla="*/ 42 h 42"/>
                  </a:gdLst>
                  <a:ahLst/>
                  <a:cxnLst>
                    <a:cxn ang="T12">
                      <a:pos x="T0" y="T1"/>
                    </a:cxn>
                    <a:cxn ang="T13">
                      <a:pos x="T2" y="T3"/>
                    </a:cxn>
                    <a:cxn ang="T14">
                      <a:pos x="T4" y="T5"/>
                    </a:cxn>
                    <a:cxn ang="T15">
                      <a:pos x="T6" y="T7"/>
                    </a:cxn>
                    <a:cxn ang="T16">
                      <a:pos x="T8" y="T9"/>
                    </a:cxn>
                    <a:cxn ang="T17">
                      <a:pos x="T10" y="T11"/>
                    </a:cxn>
                  </a:cxnLst>
                  <a:rect l="T18" t="T19" r="T20" b="T21"/>
                  <a:pathLst>
                    <a:path w="4" h="42">
                      <a:moveTo>
                        <a:pt x="4" y="0"/>
                      </a:moveTo>
                      <a:lnTo>
                        <a:pt x="3" y="7"/>
                      </a:lnTo>
                      <a:lnTo>
                        <a:pt x="3" y="16"/>
                      </a:lnTo>
                      <a:lnTo>
                        <a:pt x="2" y="24"/>
                      </a:lnTo>
                      <a:lnTo>
                        <a:pt x="1" y="33"/>
                      </a:lnTo>
                      <a:lnTo>
                        <a:pt x="0" y="42"/>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100" name="Freeform 123"/>
                <p:cNvSpPr>
                  <a:spLocks/>
                </p:cNvSpPr>
                <p:nvPr/>
              </p:nvSpPr>
              <p:spPr bwMode="auto">
                <a:xfrm>
                  <a:off x="6286501" y="1914525"/>
                  <a:ext cx="942975" cy="3679825"/>
                </a:xfrm>
                <a:custGeom>
                  <a:avLst/>
                  <a:gdLst>
                    <a:gd name="T0" fmla="*/ 2147483647 w 196"/>
                    <a:gd name="T1" fmla="*/ 2147483647 h 586"/>
                    <a:gd name="T2" fmla="*/ 2147483647 w 196"/>
                    <a:gd name="T3" fmla="*/ 2147483647 h 586"/>
                    <a:gd name="T4" fmla="*/ 2147483647 w 196"/>
                    <a:gd name="T5" fmla="*/ 2147483647 h 586"/>
                    <a:gd name="T6" fmla="*/ 2147483647 w 196"/>
                    <a:gd name="T7" fmla="*/ 2147483647 h 586"/>
                    <a:gd name="T8" fmla="*/ 2147483647 w 196"/>
                    <a:gd name="T9" fmla="*/ 2147483647 h 586"/>
                    <a:gd name="T10" fmla="*/ 2147483647 w 196"/>
                    <a:gd name="T11" fmla="*/ 2147483647 h 586"/>
                    <a:gd name="T12" fmla="*/ 2147483647 w 196"/>
                    <a:gd name="T13" fmla="*/ 2147483647 h 586"/>
                    <a:gd name="T14" fmla="*/ 2147483647 w 196"/>
                    <a:gd name="T15" fmla="*/ 2147483647 h 586"/>
                    <a:gd name="T16" fmla="*/ 2147483647 w 196"/>
                    <a:gd name="T17" fmla="*/ 2147483647 h 586"/>
                    <a:gd name="T18" fmla="*/ 2147483647 w 196"/>
                    <a:gd name="T19" fmla="*/ 2147483647 h 586"/>
                    <a:gd name="T20" fmla="*/ 2147483647 w 196"/>
                    <a:gd name="T21" fmla="*/ 2147483647 h 586"/>
                    <a:gd name="T22" fmla="*/ 2147483647 w 196"/>
                    <a:gd name="T23" fmla="*/ 2147483647 h 586"/>
                    <a:gd name="T24" fmla="*/ 2147483647 w 196"/>
                    <a:gd name="T25" fmla="*/ 2147483647 h 586"/>
                    <a:gd name="T26" fmla="*/ 2147483647 w 196"/>
                    <a:gd name="T27" fmla="*/ 2147483647 h 586"/>
                    <a:gd name="T28" fmla="*/ 2147483647 w 196"/>
                    <a:gd name="T29" fmla="*/ 2147483647 h 586"/>
                    <a:gd name="T30" fmla="*/ 2147483647 w 196"/>
                    <a:gd name="T31" fmla="*/ 2147483647 h 586"/>
                    <a:gd name="T32" fmla="*/ 2147483647 w 196"/>
                    <a:gd name="T33" fmla="*/ 2147483647 h 586"/>
                    <a:gd name="T34" fmla="*/ 2147483647 w 196"/>
                    <a:gd name="T35" fmla="*/ 2147483647 h 586"/>
                    <a:gd name="T36" fmla="*/ 2147483647 w 196"/>
                    <a:gd name="T37" fmla="*/ 2147483647 h 586"/>
                    <a:gd name="T38" fmla="*/ 2147483647 w 196"/>
                    <a:gd name="T39" fmla="*/ 2147483647 h 586"/>
                    <a:gd name="T40" fmla="*/ 2147483647 w 196"/>
                    <a:gd name="T41" fmla="*/ 2147483647 h 586"/>
                    <a:gd name="T42" fmla="*/ 2147483647 w 196"/>
                    <a:gd name="T43" fmla="*/ 2147483647 h 586"/>
                    <a:gd name="T44" fmla="*/ 2147483647 w 196"/>
                    <a:gd name="T45" fmla="*/ 2147483647 h 586"/>
                    <a:gd name="T46" fmla="*/ 2147483647 w 196"/>
                    <a:gd name="T47" fmla="*/ 2147483647 h 586"/>
                    <a:gd name="T48" fmla="*/ 2147483647 w 196"/>
                    <a:gd name="T49" fmla="*/ 2147483647 h 586"/>
                    <a:gd name="T50" fmla="*/ 2147483647 w 196"/>
                    <a:gd name="T51" fmla="*/ 2147483647 h 586"/>
                    <a:gd name="T52" fmla="*/ 2147483647 w 196"/>
                    <a:gd name="T53" fmla="*/ 2147483647 h 586"/>
                    <a:gd name="T54" fmla="*/ 2147483647 w 196"/>
                    <a:gd name="T55" fmla="*/ 2147483647 h 586"/>
                    <a:gd name="T56" fmla="*/ 2147483647 w 196"/>
                    <a:gd name="T57" fmla="*/ 2147483647 h 586"/>
                    <a:gd name="T58" fmla="*/ 2147483647 w 196"/>
                    <a:gd name="T59" fmla="*/ 2147483647 h 586"/>
                    <a:gd name="T60" fmla="*/ 2147483647 w 196"/>
                    <a:gd name="T61" fmla="*/ 2147483647 h 586"/>
                    <a:gd name="T62" fmla="*/ 2147483647 w 196"/>
                    <a:gd name="T63" fmla="*/ 2147483647 h 586"/>
                    <a:gd name="T64" fmla="*/ 2147483647 w 196"/>
                    <a:gd name="T65" fmla="*/ 2147483647 h 586"/>
                    <a:gd name="T66" fmla="*/ 2147483647 w 196"/>
                    <a:gd name="T67" fmla="*/ 2147483647 h 586"/>
                    <a:gd name="T68" fmla="*/ 2147483647 w 196"/>
                    <a:gd name="T69" fmla="*/ 2147483647 h 586"/>
                    <a:gd name="T70" fmla="*/ 2147483647 w 196"/>
                    <a:gd name="T71" fmla="*/ 2147483647 h 586"/>
                    <a:gd name="T72" fmla="*/ 2147483647 w 196"/>
                    <a:gd name="T73" fmla="*/ 2147483647 h 586"/>
                    <a:gd name="T74" fmla="*/ 2147483647 w 196"/>
                    <a:gd name="T75" fmla="*/ 2147483647 h 586"/>
                    <a:gd name="T76" fmla="*/ 2147483647 w 196"/>
                    <a:gd name="T77" fmla="*/ 2147483647 h 586"/>
                    <a:gd name="T78" fmla="*/ 2147483647 w 196"/>
                    <a:gd name="T79" fmla="*/ 2147483647 h 586"/>
                    <a:gd name="T80" fmla="*/ 2147483647 w 196"/>
                    <a:gd name="T81" fmla="*/ 2147483647 h 586"/>
                    <a:gd name="T82" fmla="*/ 2147483647 w 196"/>
                    <a:gd name="T83" fmla="*/ 2147483647 h 586"/>
                    <a:gd name="T84" fmla="*/ 2147483647 w 196"/>
                    <a:gd name="T85" fmla="*/ 2147483647 h 586"/>
                    <a:gd name="T86" fmla="*/ 2147483647 w 196"/>
                    <a:gd name="T87" fmla="*/ 2147483647 h 586"/>
                    <a:gd name="T88" fmla="*/ 2147483647 w 196"/>
                    <a:gd name="T89" fmla="*/ 2147483647 h 586"/>
                    <a:gd name="T90" fmla="*/ 2147483647 w 196"/>
                    <a:gd name="T91" fmla="*/ 2147483647 h 586"/>
                    <a:gd name="T92" fmla="*/ 2147483647 w 196"/>
                    <a:gd name="T93" fmla="*/ 2147483647 h 586"/>
                    <a:gd name="T94" fmla="*/ 2147483647 w 196"/>
                    <a:gd name="T95" fmla="*/ 2147483647 h 586"/>
                    <a:gd name="T96" fmla="*/ 2147483647 w 196"/>
                    <a:gd name="T97" fmla="*/ 2147483647 h 586"/>
                    <a:gd name="T98" fmla="*/ 2147483647 w 196"/>
                    <a:gd name="T99" fmla="*/ 2147483647 h 586"/>
                    <a:gd name="T100" fmla="*/ 2147483647 w 196"/>
                    <a:gd name="T101" fmla="*/ 2147483647 h 58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96"/>
                    <a:gd name="T154" fmla="*/ 0 h 586"/>
                    <a:gd name="T155" fmla="*/ 196 w 196"/>
                    <a:gd name="T156" fmla="*/ 586 h 58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96" h="586">
                      <a:moveTo>
                        <a:pt x="0" y="586"/>
                      </a:moveTo>
                      <a:lnTo>
                        <a:pt x="1" y="576"/>
                      </a:lnTo>
                      <a:lnTo>
                        <a:pt x="2" y="567"/>
                      </a:lnTo>
                      <a:lnTo>
                        <a:pt x="3" y="558"/>
                      </a:lnTo>
                      <a:lnTo>
                        <a:pt x="4" y="550"/>
                      </a:lnTo>
                      <a:lnTo>
                        <a:pt x="5" y="542"/>
                      </a:lnTo>
                      <a:lnTo>
                        <a:pt x="6" y="535"/>
                      </a:lnTo>
                      <a:lnTo>
                        <a:pt x="7" y="528"/>
                      </a:lnTo>
                      <a:lnTo>
                        <a:pt x="8" y="521"/>
                      </a:lnTo>
                      <a:lnTo>
                        <a:pt x="9" y="515"/>
                      </a:lnTo>
                      <a:lnTo>
                        <a:pt x="10" y="509"/>
                      </a:lnTo>
                      <a:lnTo>
                        <a:pt x="11" y="503"/>
                      </a:lnTo>
                      <a:lnTo>
                        <a:pt x="12" y="498"/>
                      </a:lnTo>
                      <a:lnTo>
                        <a:pt x="13" y="492"/>
                      </a:lnTo>
                      <a:lnTo>
                        <a:pt x="14" y="487"/>
                      </a:lnTo>
                      <a:lnTo>
                        <a:pt x="15" y="483"/>
                      </a:lnTo>
                      <a:lnTo>
                        <a:pt x="16" y="478"/>
                      </a:lnTo>
                      <a:lnTo>
                        <a:pt x="17" y="474"/>
                      </a:lnTo>
                      <a:lnTo>
                        <a:pt x="18" y="469"/>
                      </a:lnTo>
                      <a:lnTo>
                        <a:pt x="19" y="465"/>
                      </a:lnTo>
                      <a:lnTo>
                        <a:pt x="20" y="461"/>
                      </a:lnTo>
                      <a:lnTo>
                        <a:pt x="21" y="458"/>
                      </a:lnTo>
                      <a:lnTo>
                        <a:pt x="22" y="454"/>
                      </a:lnTo>
                      <a:lnTo>
                        <a:pt x="23" y="450"/>
                      </a:lnTo>
                      <a:lnTo>
                        <a:pt x="24" y="447"/>
                      </a:lnTo>
                      <a:lnTo>
                        <a:pt x="25" y="444"/>
                      </a:lnTo>
                      <a:lnTo>
                        <a:pt x="26" y="440"/>
                      </a:lnTo>
                      <a:lnTo>
                        <a:pt x="27" y="437"/>
                      </a:lnTo>
                      <a:lnTo>
                        <a:pt x="28" y="434"/>
                      </a:lnTo>
                      <a:lnTo>
                        <a:pt x="29" y="431"/>
                      </a:lnTo>
                      <a:lnTo>
                        <a:pt x="30" y="428"/>
                      </a:lnTo>
                      <a:lnTo>
                        <a:pt x="31" y="426"/>
                      </a:lnTo>
                      <a:lnTo>
                        <a:pt x="32" y="423"/>
                      </a:lnTo>
                      <a:lnTo>
                        <a:pt x="33" y="420"/>
                      </a:lnTo>
                      <a:lnTo>
                        <a:pt x="34" y="418"/>
                      </a:lnTo>
                      <a:lnTo>
                        <a:pt x="35" y="415"/>
                      </a:lnTo>
                      <a:lnTo>
                        <a:pt x="36" y="413"/>
                      </a:lnTo>
                      <a:lnTo>
                        <a:pt x="37" y="410"/>
                      </a:lnTo>
                      <a:lnTo>
                        <a:pt x="38" y="408"/>
                      </a:lnTo>
                      <a:lnTo>
                        <a:pt x="39" y="406"/>
                      </a:lnTo>
                      <a:lnTo>
                        <a:pt x="40" y="403"/>
                      </a:lnTo>
                      <a:lnTo>
                        <a:pt x="41" y="401"/>
                      </a:lnTo>
                      <a:lnTo>
                        <a:pt x="42" y="399"/>
                      </a:lnTo>
                      <a:lnTo>
                        <a:pt x="43" y="397"/>
                      </a:lnTo>
                      <a:lnTo>
                        <a:pt x="44" y="395"/>
                      </a:lnTo>
                      <a:lnTo>
                        <a:pt x="45" y="393"/>
                      </a:lnTo>
                      <a:lnTo>
                        <a:pt x="46" y="391"/>
                      </a:lnTo>
                      <a:lnTo>
                        <a:pt x="47" y="389"/>
                      </a:lnTo>
                      <a:lnTo>
                        <a:pt x="48" y="387"/>
                      </a:lnTo>
                      <a:lnTo>
                        <a:pt x="49" y="385"/>
                      </a:lnTo>
                      <a:lnTo>
                        <a:pt x="50" y="383"/>
                      </a:lnTo>
                      <a:lnTo>
                        <a:pt x="51" y="381"/>
                      </a:lnTo>
                      <a:lnTo>
                        <a:pt x="52" y="380"/>
                      </a:lnTo>
                      <a:lnTo>
                        <a:pt x="53" y="378"/>
                      </a:lnTo>
                      <a:lnTo>
                        <a:pt x="54" y="376"/>
                      </a:lnTo>
                      <a:lnTo>
                        <a:pt x="55" y="374"/>
                      </a:lnTo>
                      <a:lnTo>
                        <a:pt x="57" y="371"/>
                      </a:lnTo>
                      <a:lnTo>
                        <a:pt x="58" y="369"/>
                      </a:lnTo>
                      <a:lnTo>
                        <a:pt x="60" y="366"/>
                      </a:lnTo>
                      <a:lnTo>
                        <a:pt x="61" y="364"/>
                      </a:lnTo>
                      <a:lnTo>
                        <a:pt x="63" y="361"/>
                      </a:lnTo>
                      <a:lnTo>
                        <a:pt x="64" y="359"/>
                      </a:lnTo>
                      <a:lnTo>
                        <a:pt x="66" y="357"/>
                      </a:lnTo>
                      <a:lnTo>
                        <a:pt x="67" y="355"/>
                      </a:lnTo>
                      <a:lnTo>
                        <a:pt x="69" y="353"/>
                      </a:lnTo>
                      <a:lnTo>
                        <a:pt x="70" y="350"/>
                      </a:lnTo>
                      <a:lnTo>
                        <a:pt x="72" y="348"/>
                      </a:lnTo>
                      <a:lnTo>
                        <a:pt x="73" y="346"/>
                      </a:lnTo>
                      <a:lnTo>
                        <a:pt x="75" y="344"/>
                      </a:lnTo>
                      <a:lnTo>
                        <a:pt x="76" y="342"/>
                      </a:lnTo>
                      <a:lnTo>
                        <a:pt x="78" y="340"/>
                      </a:lnTo>
                      <a:lnTo>
                        <a:pt x="79" y="338"/>
                      </a:lnTo>
                      <a:lnTo>
                        <a:pt x="81" y="336"/>
                      </a:lnTo>
                      <a:lnTo>
                        <a:pt x="82" y="334"/>
                      </a:lnTo>
                      <a:lnTo>
                        <a:pt x="84" y="332"/>
                      </a:lnTo>
                      <a:lnTo>
                        <a:pt x="85" y="330"/>
                      </a:lnTo>
                      <a:lnTo>
                        <a:pt x="87" y="328"/>
                      </a:lnTo>
                      <a:lnTo>
                        <a:pt x="88" y="326"/>
                      </a:lnTo>
                      <a:lnTo>
                        <a:pt x="90" y="324"/>
                      </a:lnTo>
                      <a:lnTo>
                        <a:pt x="91" y="322"/>
                      </a:lnTo>
                      <a:lnTo>
                        <a:pt x="93" y="320"/>
                      </a:lnTo>
                      <a:lnTo>
                        <a:pt x="94" y="318"/>
                      </a:lnTo>
                      <a:lnTo>
                        <a:pt x="96" y="316"/>
                      </a:lnTo>
                      <a:lnTo>
                        <a:pt x="97" y="314"/>
                      </a:lnTo>
                      <a:lnTo>
                        <a:pt x="99" y="312"/>
                      </a:lnTo>
                      <a:lnTo>
                        <a:pt x="100" y="311"/>
                      </a:lnTo>
                      <a:lnTo>
                        <a:pt x="102" y="309"/>
                      </a:lnTo>
                      <a:lnTo>
                        <a:pt x="103" y="307"/>
                      </a:lnTo>
                      <a:lnTo>
                        <a:pt x="105" y="305"/>
                      </a:lnTo>
                      <a:lnTo>
                        <a:pt x="106" y="303"/>
                      </a:lnTo>
                      <a:lnTo>
                        <a:pt x="108" y="301"/>
                      </a:lnTo>
                      <a:lnTo>
                        <a:pt x="109" y="299"/>
                      </a:lnTo>
                      <a:lnTo>
                        <a:pt x="111" y="297"/>
                      </a:lnTo>
                      <a:lnTo>
                        <a:pt x="112" y="295"/>
                      </a:lnTo>
                      <a:lnTo>
                        <a:pt x="114" y="293"/>
                      </a:lnTo>
                      <a:lnTo>
                        <a:pt x="115" y="291"/>
                      </a:lnTo>
                      <a:lnTo>
                        <a:pt x="117" y="289"/>
                      </a:lnTo>
                      <a:lnTo>
                        <a:pt x="118" y="287"/>
                      </a:lnTo>
                      <a:lnTo>
                        <a:pt x="120" y="284"/>
                      </a:lnTo>
                      <a:lnTo>
                        <a:pt x="121" y="282"/>
                      </a:lnTo>
                      <a:lnTo>
                        <a:pt x="123" y="280"/>
                      </a:lnTo>
                      <a:lnTo>
                        <a:pt x="124" y="278"/>
                      </a:lnTo>
                      <a:lnTo>
                        <a:pt x="126" y="276"/>
                      </a:lnTo>
                      <a:lnTo>
                        <a:pt x="127" y="274"/>
                      </a:lnTo>
                      <a:lnTo>
                        <a:pt x="129" y="271"/>
                      </a:lnTo>
                      <a:lnTo>
                        <a:pt x="130" y="269"/>
                      </a:lnTo>
                      <a:lnTo>
                        <a:pt x="132" y="267"/>
                      </a:lnTo>
                      <a:lnTo>
                        <a:pt x="133" y="264"/>
                      </a:lnTo>
                      <a:lnTo>
                        <a:pt x="135" y="262"/>
                      </a:lnTo>
                      <a:lnTo>
                        <a:pt x="136" y="259"/>
                      </a:lnTo>
                      <a:lnTo>
                        <a:pt x="138" y="257"/>
                      </a:lnTo>
                      <a:lnTo>
                        <a:pt x="139" y="254"/>
                      </a:lnTo>
                      <a:lnTo>
                        <a:pt x="141" y="251"/>
                      </a:lnTo>
                      <a:lnTo>
                        <a:pt x="142" y="249"/>
                      </a:lnTo>
                      <a:lnTo>
                        <a:pt x="144" y="246"/>
                      </a:lnTo>
                      <a:lnTo>
                        <a:pt x="145" y="243"/>
                      </a:lnTo>
                      <a:lnTo>
                        <a:pt x="147" y="240"/>
                      </a:lnTo>
                      <a:lnTo>
                        <a:pt x="148" y="237"/>
                      </a:lnTo>
                      <a:lnTo>
                        <a:pt x="150" y="234"/>
                      </a:lnTo>
                      <a:lnTo>
                        <a:pt x="151" y="231"/>
                      </a:lnTo>
                      <a:lnTo>
                        <a:pt x="153" y="227"/>
                      </a:lnTo>
                      <a:lnTo>
                        <a:pt x="154" y="224"/>
                      </a:lnTo>
                      <a:lnTo>
                        <a:pt x="156" y="221"/>
                      </a:lnTo>
                      <a:lnTo>
                        <a:pt x="157" y="217"/>
                      </a:lnTo>
                      <a:lnTo>
                        <a:pt x="159" y="213"/>
                      </a:lnTo>
                      <a:lnTo>
                        <a:pt x="160" y="209"/>
                      </a:lnTo>
                      <a:lnTo>
                        <a:pt x="162" y="205"/>
                      </a:lnTo>
                      <a:lnTo>
                        <a:pt x="163" y="201"/>
                      </a:lnTo>
                      <a:lnTo>
                        <a:pt x="165" y="196"/>
                      </a:lnTo>
                      <a:lnTo>
                        <a:pt x="166" y="192"/>
                      </a:lnTo>
                      <a:lnTo>
                        <a:pt x="168" y="187"/>
                      </a:lnTo>
                      <a:lnTo>
                        <a:pt x="169" y="182"/>
                      </a:lnTo>
                      <a:lnTo>
                        <a:pt x="171" y="176"/>
                      </a:lnTo>
                      <a:lnTo>
                        <a:pt x="172" y="171"/>
                      </a:lnTo>
                      <a:lnTo>
                        <a:pt x="174" y="165"/>
                      </a:lnTo>
                      <a:lnTo>
                        <a:pt x="175" y="158"/>
                      </a:lnTo>
                      <a:lnTo>
                        <a:pt x="177" y="152"/>
                      </a:lnTo>
                      <a:lnTo>
                        <a:pt x="178" y="145"/>
                      </a:lnTo>
                      <a:lnTo>
                        <a:pt x="180" y="137"/>
                      </a:lnTo>
                      <a:lnTo>
                        <a:pt x="181" y="129"/>
                      </a:lnTo>
                      <a:lnTo>
                        <a:pt x="183" y="120"/>
                      </a:lnTo>
                      <a:lnTo>
                        <a:pt x="184" y="111"/>
                      </a:lnTo>
                      <a:lnTo>
                        <a:pt x="186" y="101"/>
                      </a:lnTo>
                      <a:lnTo>
                        <a:pt x="187" y="90"/>
                      </a:lnTo>
                      <a:lnTo>
                        <a:pt x="189" y="78"/>
                      </a:lnTo>
                      <a:lnTo>
                        <a:pt x="190" y="66"/>
                      </a:lnTo>
                      <a:lnTo>
                        <a:pt x="191" y="59"/>
                      </a:lnTo>
                      <a:lnTo>
                        <a:pt x="192" y="51"/>
                      </a:lnTo>
                      <a:lnTo>
                        <a:pt x="193" y="44"/>
                      </a:lnTo>
                      <a:lnTo>
                        <a:pt x="193" y="36"/>
                      </a:lnTo>
                      <a:lnTo>
                        <a:pt x="194" y="28"/>
                      </a:lnTo>
                      <a:lnTo>
                        <a:pt x="195" y="19"/>
                      </a:lnTo>
                      <a:lnTo>
                        <a:pt x="196" y="9"/>
                      </a:lnTo>
                      <a:lnTo>
                        <a:pt x="196"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3096" name="Group 146"/>
              <p:cNvGrpSpPr>
                <a:grpSpLocks/>
              </p:cNvGrpSpPr>
              <p:nvPr/>
            </p:nvGrpSpPr>
            <p:grpSpPr bwMode="auto">
              <a:xfrm>
                <a:off x="7475538" y="1914525"/>
                <a:ext cx="962026" cy="3949700"/>
                <a:chOff x="7475538" y="1914525"/>
                <a:chExt cx="962026" cy="3949700"/>
              </a:xfrm>
            </p:grpSpPr>
            <p:sp>
              <p:nvSpPr>
                <p:cNvPr id="3097" name="Freeform 124"/>
                <p:cNvSpPr>
                  <a:spLocks/>
                </p:cNvSpPr>
                <p:nvPr/>
              </p:nvSpPr>
              <p:spPr bwMode="auto">
                <a:xfrm>
                  <a:off x="7475538" y="5594350"/>
                  <a:ext cx="14288" cy="269875"/>
                </a:xfrm>
                <a:custGeom>
                  <a:avLst/>
                  <a:gdLst>
                    <a:gd name="T0" fmla="*/ 2147483647 w 3"/>
                    <a:gd name="T1" fmla="*/ 0 h 43"/>
                    <a:gd name="T2" fmla="*/ 2147483647 w 3"/>
                    <a:gd name="T3" fmla="*/ 2147483647 h 43"/>
                    <a:gd name="T4" fmla="*/ 2147483647 w 3"/>
                    <a:gd name="T5" fmla="*/ 2147483647 h 43"/>
                    <a:gd name="T6" fmla="*/ 2147483647 w 3"/>
                    <a:gd name="T7" fmla="*/ 2147483647 h 43"/>
                    <a:gd name="T8" fmla="*/ 0 w 3"/>
                    <a:gd name="T9" fmla="*/ 2147483647 h 43"/>
                    <a:gd name="T10" fmla="*/ 0 w 3"/>
                    <a:gd name="T11" fmla="*/ 2147483647 h 43"/>
                    <a:gd name="T12" fmla="*/ 0 60000 65536"/>
                    <a:gd name="T13" fmla="*/ 0 60000 65536"/>
                    <a:gd name="T14" fmla="*/ 0 60000 65536"/>
                    <a:gd name="T15" fmla="*/ 0 60000 65536"/>
                    <a:gd name="T16" fmla="*/ 0 60000 65536"/>
                    <a:gd name="T17" fmla="*/ 0 60000 65536"/>
                    <a:gd name="T18" fmla="*/ 0 w 3"/>
                    <a:gd name="T19" fmla="*/ 0 h 43"/>
                    <a:gd name="T20" fmla="*/ 3 w 3"/>
                    <a:gd name="T21" fmla="*/ 43 h 43"/>
                  </a:gdLst>
                  <a:ahLst/>
                  <a:cxnLst>
                    <a:cxn ang="T12">
                      <a:pos x="T0" y="T1"/>
                    </a:cxn>
                    <a:cxn ang="T13">
                      <a:pos x="T2" y="T3"/>
                    </a:cxn>
                    <a:cxn ang="T14">
                      <a:pos x="T4" y="T5"/>
                    </a:cxn>
                    <a:cxn ang="T15">
                      <a:pos x="T6" y="T7"/>
                    </a:cxn>
                    <a:cxn ang="T16">
                      <a:pos x="T8" y="T9"/>
                    </a:cxn>
                    <a:cxn ang="T17">
                      <a:pos x="T10" y="T11"/>
                    </a:cxn>
                  </a:cxnLst>
                  <a:rect l="T18" t="T19" r="T20" b="T21"/>
                  <a:pathLst>
                    <a:path w="3" h="43">
                      <a:moveTo>
                        <a:pt x="3" y="0"/>
                      </a:moveTo>
                      <a:lnTo>
                        <a:pt x="3" y="8"/>
                      </a:lnTo>
                      <a:lnTo>
                        <a:pt x="2" y="16"/>
                      </a:lnTo>
                      <a:lnTo>
                        <a:pt x="1" y="25"/>
                      </a:lnTo>
                      <a:lnTo>
                        <a:pt x="0" y="34"/>
                      </a:lnTo>
                      <a:lnTo>
                        <a:pt x="0" y="43"/>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3098" name="Freeform 125"/>
                <p:cNvSpPr>
                  <a:spLocks/>
                </p:cNvSpPr>
                <p:nvPr/>
              </p:nvSpPr>
              <p:spPr bwMode="auto">
                <a:xfrm>
                  <a:off x="7489826" y="1914525"/>
                  <a:ext cx="947738" cy="3679825"/>
                </a:xfrm>
                <a:custGeom>
                  <a:avLst/>
                  <a:gdLst>
                    <a:gd name="T0" fmla="*/ 2147483647 w 197"/>
                    <a:gd name="T1" fmla="*/ 2147483647 h 586"/>
                    <a:gd name="T2" fmla="*/ 2147483647 w 197"/>
                    <a:gd name="T3" fmla="*/ 2147483647 h 586"/>
                    <a:gd name="T4" fmla="*/ 2147483647 w 197"/>
                    <a:gd name="T5" fmla="*/ 2147483647 h 586"/>
                    <a:gd name="T6" fmla="*/ 2147483647 w 197"/>
                    <a:gd name="T7" fmla="*/ 2147483647 h 586"/>
                    <a:gd name="T8" fmla="*/ 2147483647 w 197"/>
                    <a:gd name="T9" fmla="*/ 2147483647 h 586"/>
                    <a:gd name="T10" fmla="*/ 2147483647 w 197"/>
                    <a:gd name="T11" fmla="*/ 2147483647 h 586"/>
                    <a:gd name="T12" fmla="*/ 2147483647 w 197"/>
                    <a:gd name="T13" fmla="*/ 2147483647 h 586"/>
                    <a:gd name="T14" fmla="*/ 2147483647 w 197"/>
                    <a:gd name="T15" fmla="*/ 2147483647 h 586"/>
                    <a:gd name="T16" fmla="*/ 2147483647 w 197"/>
                    <a:gd name="T17" fmla="*/ 2147483647 h 586"/>
                    <a:gd name="T18" fmla="*/ 2147483647 w 197"/>
                    <a:gd name="T19" fmla="*/ 2147483647 h 586"/>
                    <a:gd name="T20" fmla="*/ 2147483647 w 197"/>
                    <a:gd name="T21" fmla="*/ 2147483647 h 586"/>
                    <a:gd name="T22" fmla="*/ 2147483647 w 197"/>
                    <a:gd name="T23" fmla="*/ 2147483647 h 586"/>
                    <a:gd name="T24" fmla="*/ 2147483647 w 197"/>
                    <a:gd name="T25" fmla="*/ 2147483647 h 586"/>
                    <a:gd name="T26" fmla="*/ 2147483647 w 197"/>
                    <a:gd name="T27" fmla="*/ 2147483647 h 586"/>
                    <a:gd name="T28" fmla="*/ 2147483647 w 197"/>
                    <a:gd name="T29" fmla="*/ 2147483647 h 586"/>
                    <a:gd name="T30" fmla="*/ 2147483647 w 197"/>
                    <a:gd name="T31" fmla="*/ 2147483647 h 586"/>
                    <a:gd name="T32" fmla="*/ 2147483647 w 197"/>
                    <a:gd name="T33" fmla="*/ 2147483647 h 586"/>
                    <a:gd name="T34" fmla="*/ 2147483647 w 197"/>
                    <a:gd name="T35" fmla="*/ 2147483647 h 586"/>
                    <a:gd name="T36" fmla="*/ 2147483647 w 197"/>
                    <a:gd name="T37" fmla="*/ 2147483647 h 586"/>
                    <a:gd name="T38" fmla="*/ 2147483647 w 197"/>
                    <a:gd name="T39" fmla="*/ 2147483647 h 586"/>
                    <a:gd name="T40" fmla="*/ 2147483647 w 197"/>
                    <a:gd name="T41" fmla="*/ 2147483647 h 586"/>
                    <a:gd name="T42" fmla="*/ 2147483647 w 197"/>
                    <a:gd name="T43" fmla="*/ 2147483647 h 586"/>
                    <a:gd name="T44" fmla="*/ 2147483647 w 197"/>
                    <a:gd name="T45" fmla="*/ 2147483647 h 586"/>
                    <a:gd name="T46" fmla="*/ 2147483647 w 197"/>
                    <a:gd name="T47" fmla="*/ 2147483647 h 586"/>
                    <a:gd name="T48" fmla="*/ 2147483647 w 197"/>
                    <a:gd name="T49" fmla="*/ 2147483647 h 586"/>
                    <a:gd name="T50" fmla="*/ 2147483647 w 197"/>
                    <a:gd name="T51" fmla="*/ 2147483647 h 586"/>
                    <a:gd name="T52" fmla="*/ 2147483647 w 197"/>
                    <a:gd name="T53" fmla="*/ 2147483647 h 586"/>
                    <a:gd name="T54" fmla="*/ 2147483647 w 197"/>
                    <a:gd name="T55" fmla="*/ 2147483647 h 586"/>
                    <a:gd name="T56" fmla="*/ 2147483647 w 197"/>
                    <a:gd name="T57" fmla="*/ 2147483647 h 586"/>
                    <a:gd name="T58" fmla="*/ 2147483647 w 197"/>
                    <a:gd name="T59" fmla="*/ 2147483647 h 586"/>
                    <a:gd name="T60" fmla="*/ 2147483647 w 197"/>
                    <a:gd name="T61" fmla="*/ 2147483647 h 586"/>
                    <a:gd name="T62" fmla="*/ 2147483647 w 197"/>
                    <a:gd name="T63" fmla="*/ 2147483647 h 586"/>
                    <a:gd name="T64" fmla="*/ 2147483647 w 197"/>
                    <a:gd name="T65" fmla="*/ 2147483647 h 586"/>
                    <a:gd name="T66" fmla="*/ 2147483647 w 197"/>
                    <a:gd name="T67" fmla="*/ 2147483647 h 586"/>
                    <a:gd name="T68" fmla="*/ 2147483647 w 197"/>
                    <a:gd name="T69" fmla="*/ 2147483647 h 586"/>
                    <a:gd name="T70" fmla="*/ 2147483647 w 197"/>
                    <a:gd name="T71" fmla="*/ 2147483647 h 586"/>
                    <a:gd name="T72" fmla="*/ 2147483647 w 197"/>
                    <a:gd name="T73" fmla="*/ 2147483647 h 586"/>
                    <a:gd name="T74" fmla="*/ 2147483647 w 197"/>
                    <a:gd name="T75" fmla="*/ 2147483647 h 586"/>
                    <a:gd name="T76" fmla="*/ 2147483647 w 197"/>
                    <a:gd name="T77" fmla="*/ 2147483647 h 586"/>
                    <a:gd name="T78" fmla="*/ 2147483647 w 197"/>
                    <a:gd name="T79" fmla="*/ 2147483647 h 586"/>
                    <a:gd name="T80" fmla="*/ 2147483647 w 197"/>
                    <a:gd name="T81" fmla="*/ 2147483647 h 586"/>
                    <a:gd name="T82" fmla="*/ 2147483647 w 197"/>
                    <a:gd name="T83" fmla="*/ 2147483647 h 586"/>
                    <a:gd name="T84" fmla="*/ 2147483647 w 197"/>
                    <a:gd name="T85" fmla="*/ 2147483647 h 586"/>
                    <a:gd name="T86" fmla="*/ 2147483647 w 197"/>
                    <a:gd name="T87" fmla="*/ 2147483647 h 586"/>
                    <a:gd name="T88" fmla="*/ 2147483647 w 197"/>
                    <a:gd name="T89" fmla="*/ 2147483647 h 586"/>
                    <a:gd name="T90" fmla="*/ 2147483647 w 197"/>
                    <a:gd name="T91" fmla="*/ 2147483647 h 586"/>
                    <a:gd name="T92" fmla="*/ 2147483647 w 197"/>
                    <a:gd name="T93" fmla="*/ 2147483647 h 586"/>
                    <a:gd name="T94" fmla="*/ 2147483647 w 197"/>
                    <a:gd name="T95" fmla="*/ 2147483647 h 586"/>
                    <a:gd name="T96" fmla="*/ 2147483647 w 197"/>
                    <a:gd name="T97" fmla="*/ 2147483647 h 586"/>
                    <a:gd name="T98" fmla="*/ 2147483647 w 197"/>
                    <a:gd name="T99" fmla="*/ 2147483647 h 586"/>
                    <a:gd name="T100" fmla="*/ 2147483647 w 197"/>
                    <a:gd name="T101" fmla="*/ 0 h 58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97"/>
                    <a:gd name="T154" fmla="*/ 0 h 586"/>
                    <a:gd name="T155" fmla="*/ 197 w 197"/>
                    <a:gd name="T156" fmla="*/ 586 h 58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97" h="586">
                      <a:moveTo>
                        <a:pt x="0" y="586"/>
                      </a:moveTo>
                      <a:lnTo>
                        <a:pt x="1" y="576"/>
                      </a:lnTo>
                      <a:lnTo>
                        <a:pt x="2" y="567"/>
                      </a:lnTo>
                      <a:lnTo>
                        <a:pt x="3" y="558"/>
                      </a:lnTo>
                      <a:lnTo>
                        <a:pt x="4" y="550"/>
                      </a:lnTo>
                      <a:lnTo>
                        <a:pt x="5" y="542"/>
                      </a:lnTo>
                      <a:lnTo>
                        <a:pt x="6" y="535"/>
                      </a:lnTo>
                      <a:lnTo>
                        <a:pt x="7" y="528"/>
                      </a:lnTo>
                      <a:lnTo>
                        <a:pt x="8" y="521"/>
                      </a:lnTo>
                      <a:lnTo>
                        <a:pt x="9" y="515"/>
                      </a:lnTo>
                      <a:lnTo>
                        <a:pt x="10" y="509"/>
                      </a:lnTo>
                      <a:lnTo>
                        <a:pt x="11" y="503"/>
                      </a:lnTo>
                      <a:lnTo>
                        <a:pt x="12" y="498"/>
                      </a:lnTo>
                      <a:lnTo>
                        <a:pt x="13" y="493"/>
                      </a:lnTo>
                      <a:lnTo>
                        <a:pt x="14" y="488"/>
                      </a:lnTo>
                      <a:lnTo>
                        <a:pt x="15" y="483"/>
                      </a:lnTo>
                      <a:lnTo>
                        <a:pt x="16" y="478"/>
                      </a:lnTo>
                      <a:lnTo>
                        <a:pt x="17" y="474"/>
                      </a:lnTo>
                      <a:lnTo>
                        <a:pt x="18" y="470"/>
                      </a:lnTo>
                      <a:lnTo>
                        <a:pt x="19" y="466"/>
                      </a:lnTo>
                      <a:lnTo>
                        <a:pt x="20" y="462"/>
                      </a:lnTo>
                      <a:lnTo>
                        <a:pt x="21" y="458"/>
                      </a:lnTo>
                      <a:lnTo>
                        <a:pt x="22" y="454"/>
                      </a:lnTo>
                      <a:lnTo>
                        <a:pt x="23" y="451"/>
                      </a:lnTo>
                      <a:lnTo>
                        <a:pt x="24" y="447"/>
                      </a:lnTo>
                      <a:lnTo>
                        <a:pt x="25" y="444"/>
                      </a:lnTo>
                      <a:lnTo>
                        <a:pt x="26" y="441"/>
                      </a:lnTo>
                      <a:lnTo>
                        <a:pt x="27" y="437"/>
                      </a:lnTo>
                      <a:lnTo>
                        <a:pt x="28" y="434"/>
                      </a:lnTo>
                      <a:lnTo>
                        <a:pt x="29" y="431"/>
                      </a:lnTo>
                      <a:lnTo>
                        <a:pt x="30" y="429"/>
                      </a:lnTo>
                      <a:lnTo>
                        <a:pt x="31" y="426"/>
                      </a:lnTo>
                      <a:lnTo>
                        <a:pt x="32" y="423"/>
                      </a:lnTo>
                      <a:lnTo>
                        <a:pt x="33" y="420"/>
                      </a:lnTo>
                      <a:lnTo>
                        <a:pt x="34" y="418"/>
                      </a:lnTo>
                      <a:lnTo>
                        <a:pt x="35" y="415"/>
                      </a:lnTo>
                      <a:lnTo>
                        <a:pt x="36" y="413"/>
                      </a:lnTo>
                      <a:lnTo>
                        <a:pt x="37" y="410"/>
                      </a:lnTo>
                      <a:lnTo>
                        <a:pt x="38" y="408"/>
                      </a:lnTo>
                      <a:lnTo>
                        <a:pt x="39" y="406"/>
                      </a:lnTo>
                      <a:lnTo>
                        <a:pt x="40" y="404"/>
                      </a:lnTo>
                      <a:lnTo>
                        <a:pt x="41" y="401"/>
                      </a:lnTo>
                      <a:lnTo>
                        <a:pt x="42" y="399"/>
                      </a:lnTo>
                      <a:lnTo>
                        <a:pt x="43" y="397"/>
                      </a:lnTo>
                      <a:lnTo>
                        <a:pt x="44" y="395"/>
                      </a:lnTo>
                      <a:lnTo>
                        <a:pt x="45" y="393"/>
                      </a:lnTo>
                      <a:lnTo>
                        <a:pt x="46" y="391"/>
                      </a:lnTo>
                      <a:lnTo>
                        <a:pt x="47" y="389"/>
                      </a:lnTo>
                      <a:lnTo>
                        <a:pt x="48" y="387"/>
                      </a:lnTo>
                      <a:lnTo>
                        <a:pt x="49" y="385"/>
                      </a:lnTo>
                      <a:lnTo>
                        <a:pt x="50" y="383"/>
                      </a:lnTo>
                      <a:lnTo>
                        <a:pt x="51" y="382"/>
                      </a:lnTo>
                      <a:lnTo>
                        <a:pt x="52" y="380"/>
                      </a:lnTo>
                      <a:lnTo>
                        <a:pt x="53" y="378"/>
                      </a:lnTo>
                      <a:lnTo>
                        <a:pt x="54" y="376"/>
                      </a:lnTo>
                      <a:lnTo>
                        <a:pt x="56" y="374"/>
                      </a:lnTo>
                      <a:lnTo>
                        <a:pt x="57" y="371"/>
                      </a:lnTo>
                      <a:lnTo>
                        <a:pt x="59" y="369"/>
                      </a:lnTo>
                      <a:lnTo>
                        <a:pt x="60" y="366"/>
                      </a:lnTo>
                      <a:lnTo>
                        <a:pt x="62" y="364"/>
                      </a:lnTo>
                      <a:lnTo>
                        <a:pt x="63" y="362"/>
                      </a:lnTo>
                      <a:lnTo>
                        <a:pt x="65" y="359"/>
                      </a:lnTo>
                      <a:lnTo>
                        <a:pt x="66" y="357"/>
                      </a:lnTo>
                      <a:lnTo>
                        <a:pt x="68" y="355"/>
                      </a:lnTo>
                      <a:lnTo>
                        <a:pt x="69" y="353"/>
                      </a:lnTo>
                      <a:lnTo>
                        <a:pt x="71" y="350"/>
                      </a:lnTo>
                      <a:lnTo>
                        <a:pt x="72" y="348"/>
                      </a:lnTo>
                      <a:lnTo>
                        <a:pt x="74" y="346"/>
                      </a:lnTo>
                      <a:lnTo>
                        <a:pt x="75" y="344"/>
                      </a:lnTo>
                      <a:lnTo>
                        <a:pt x="77" y="342"/>
                      </a:lnTo>
                      <a:lnTo>
                        <a:pt x="78" y="340"/>
                      </a:lnTo>
                      <a:lnTo>
                        <a:pt x="80" y="338"/>
                      </a:lnTo>
                      <a:lnTo>
                        <a:pt x="81" y="336"/>
                      </a:lnTo>
                      <a:lnTo>
                        <a:pt x="83" y="334"/>
                      </a:lnTo>
                      <a:lnTo>
                        <a:pt x="84" y="332"/>
                      </a:lnTo>
                      <a:lnTo>
                        <a:pt x="86" y="330"/>
                      </a:lnTo>
                      <a:lnTo>
                        <a:pt x="87" y="328"/>
                      </a:lnTo>
                      <a:lnTo>
                        <a:pt x="89" y="326"/>
                      </a:lnTo>
                      <a:lnTo>
                        <a:pt x="90" y="324"/>
                      </a:lnTo>
                      <a:lnTo>
                        <a:pt x="92" y="322"/>
                      </a:lnTo>
                      <a:lnTo>
                        <a:pt x="93" y="320"/>
                      </a:lnTo>
                      <a:lnTo>
                        <a:pt x="95" y="318"/>
                      </a:lnTo>
                      <a:lnTo>
                        <a:pt x="96" y="316"/>
                      </a:lnTo>
                      <a:lnTo>
                        <a:pt x="98" y="314"/>
                      </a:lnTo>
                      <a:lnTo>
                        <a:pt x="99" y="313"/>
                      </a:lnTo>
                      <a:lnTo>
                        <a:pt x="101" y="311"/>
                      </a:lnTo>
                      <a:lnTo>
                        <a:pt x="102" y="309"/>
                      </a:lnTo>
                      <a:lnTo>
                        <a:pt x="104" y="307"/>
                      </a:lnTo>
                      <a:lnTo>
                        <a:pt x="105" y="305"/>
                      </a:lnTo>
                      <a:lnTo>
                        <a:pt x="107" y="303"/>
                      </a:lnTo>
                      <a:lnTo>
                        <a:pt x="108" y="301"/>
                      </a:lnTo>
                      <a:lnTo>
                        <a:pt x="110" y="299"/>
                      </a:lnTo>
                      <a:lnTo>
                        <a:pt x="111" y="297"/>
                      </a:lnTo>
                      <a:lnTo>
                        <a:pt x="113" y="295"/>
                      </a:lnTo>
                      <a:lnTo>
                        <a:pt x="114" y="293"/>
                      </a:lnTo>
                      <a:lnTo>
                        <a:pt x="116" y="291"/>
                      </a:lnTo>
                      <a:lnTo>
                        <a:pt x="117" y="289"/>
                      </a:lnTo>
                      <a:lnTo>
                        <a:pt x="119" y="287"/>
                      </a:lnTo>
                      <a:lnTo>
                        <a:pt x="120" y="285"/>
                      </a:lnTo>
                      <a:lnTo>
                        <a:pt x="122" y="282"/>
                      </a:lnTo>
                      <a:lnTo>
                        <a:pt x="123" y="280"/>
                      </a:lnTo>
                      <a:lnTo>
                        <a:pt x="125" y="278"/>
                      </a:lnTo>
                      <a:lnTo>
                        <a:pt x="126" y="276"/>
                      </a:lnTo>
                      <a:lnTo>
                        <a:pt x="128" y="274"/>
                      </a:lnTo>
                      <a:lnTo>
                        <a:pt x="129" y="271"/>
                      </a:lnTo>
                      <a:lnTo>
                        <a:pt x="131" y="269"/>
                      </a:lnTo>
                      <a:lnTo>
                        <a:pt x="132" y="267"/>
                      </a:lnTo>
                      <a:lnTo>
                        <a:pt x="134" y="264"/>
                      </a:lnTo>
                      <a:lnTo>
                        <a:pt x="135" y="262"/>
                      </a:lnTo>
                      <a:lnTo>
                        <a:pt x="137" y="259"/>
                      </a:lnTo>
                      <a:lnTo>
                        <a:pt x="138" y="257"/>
                      </a:lnTo>
                      <a:lnTo>
                        <a:pt x="140" y="254"/>
                      </a:lnTo>
                      <a:lnTo>
                        <a:pt x="141" y="252"/>
                      </a:lnTo>
                      <a:lnTo>
                        <a:pt x="143" y="249"/>
                      </a:lnTo>
                      <a:lnTo>
                        <a:pt x="144" y="246"/>
                      </a:lnTo>
                      <a:lnTo>
                        <a:pt x="146" y="243"/>
                      </a:lnTo>
                      <a:lnTo>
                        <a:pt x="147" y="240"/>
                      </a:lnTo>
                      <a:lnTo>
                        <a:pt x="149" y="237"/>
                      </a:lnTo>
                      <a:lnTo>
                        <a:pt x="150" y="234"/>
                      </a:lnTo>
                      <a:lnTo>
                        <a:pt x="152" y="231"/>
                      </a:lnTo>
                      <a:lnTo>
                        <a:pt x="153" y="228"/>
                      </a:lnTo>
                      <a:lnTo>
                        <a:pt x="155" y="224"/>
                      </a:lnTo>
                      <a:lnTo>
                        <a:pt x="156" y="221"/>
                      </a:lnTo>
                      <a:lnTo>
                        <a:pt x="158" y="217"/>
                      </a:lnTo>
                      <a:lnTo>
                        <a:pt x="159" y="213"/>
                      </a:lnTo>
                      <a:lnTo>
                        <a:pt x="161" y="209"/>
                      </a:lnTo>
                      <a:lnTo>
                        <a:pt x="162" y="205"/>
                      </a:lnTo>
                      <a:lnTo>
                        <a:pt x="164" y="201"/>
                      </a:lnTo>
                      <a:lnTo>
                        <a:pt x="165" y="196"/>
                      </a:lnTo>
                      <a:lnTo>
                        <a:pt x="167" y="192"/>
                      </a:lnTo>
                      <a:lnTo>
                        <a:pt x="168" y="187"/>
                      </a:lnTo>
                      <a:lnTo>
                        <a:pt x="170" y="182"/>
                      </a:lnTo>
                      <a:lnTo>
                        <a:pt x="171" y="176"/>
                      </a:lnTo>
                      <a:lnTo>
                        <a:pt x="173" y="171"/>
                      </a:lnTo>
                      <a:lnTo>
                        <a:pt x="174" y="165"/>
                      </a:lnTo>
                      <a:lnTo>
                        <a:pt x="176" y="158"/>
                      </a:lnTo>
                      <a:lnTo>
                        <a:pt x="177" y="152"/>
                      </a:lnTo>
                      <a:lnTo>
                        <a:pt x="179" y="145"/>
                      </a:lnTo>
                      <a:lnTo>
                        <a:pt x="180" y="137"/>
                      </a:lnTo>
                      <a:lnTo>
                        <a:pt x="182" y="129"/>
                      </a:lnTo>
                      <a:lnTo>
                        <a:pt x="183" y="120"/>
                      </a:lnTo>
                      <a:lnTo>
                        <a:pt x="185" y="111"/>
                      </a:lnTo>
                      <a:lnTo>
                        <a:pt x="186" y="101"/>
                      </a:lnTo>
                      <a:lnTo>
                        <a:pt x="188" y="90"/>
                      </a:lnTo>
                      <a:lnTo>
                        <a:pt x="189" y="79"/>
                      </a:lnTo>
                      <a:lnTo>
                        <a:pt x="191" y="66"/>
                      </a:lnTo>
                      <a:lnTo>
                        <a:pt x="192" y="52"/>
                      </a:lnTo>
                      <a:lnTo>
                        <a:pt x="193" y="44"/>
                      </a:lnTo>
                      <a:lnTo>
                        <a:pt x="194" y="36"/>
                      </a:lnTo>
                      <a:lnTo>
                        <a:pt x="195" y="28"/>
                      </a:lnTo>
                      <a:lnTo>
                        <a:pt x="195" y="19"/>
                      </a:lnTo>
                      <a:lnTo>
                        <a:pt x="196" y="10"/>
                      </a:lnTo>
                      <a:lnTo>
                        <a:pt x="197" y="0"/>
                      </a:lnTo>
                    </a:path>
                  </a:pathLst>
                </a:custGeom>
                <a:noFill/>
                <a:ln w="2857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cxnSp>
          <p:nvCxnSpPr>
            <p:cNvPr id="151" name="Straight Connector 150"/>
            <p:cNvCxnSpPr/>
            <p:nvPr/>
          </p:nvCxnSpPr>
          <p:spPr>
            <a:xfrm rot="5400000">
              <a:off x="1746662" y="3936600"/>
              <a:ext cx="3959990"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rot="5400000">
              <a:off x="2954749" y="3935012"/>
              <a:ext cx="3959990"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rot="5400000">
              <a:off x="4161249" y="3917547"/>
              <a:ext cx="3959990"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rot="5400000">
              <a:off x="5383624" y="3901669"/>
              <a:ext cx="3959990" cy="1588"/>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sp>
        <p:nvSpPr>
          <p:cNvPr id="157" name="Content Placeholder 2"/>
          <p:cNvSpPr>
            <a:spLocks noGrp="1"/>
          </p:cNvSpPr>
          <p:nvPr>
            <p:ph sz="quarter" idx="1"/>
          </p:nvPr>
        </p:nvSpPr>
        <p:spPr>
          <a:xfrm>
            <a:off x="335360" y="158750"/>
            <a:ext cx="11377264" cy="1504950"/>
          </a:xfrm>
        </p:spPr>
        <p:txBody>
          <a:bodyPr>
            <a:normAutofit lnSpcReduction="10000"/>
          </a:bodyPr>
          <a:lstStyle/>
          <a:p>
            <a:r>
              <a:rPr lang="en-CA" sz="2200" dirty="0"/>
              <a:t>The tangent function can be defined as the y-coordinate of the extension of the terminal arm on a vertical tangent line</a:t>
            </a:r>
          </a:p>
          <a:p>
            <a:r>
              <a:rPr lang="en-CA" sz="2200" dirty="0"/>
              <a:t>As the angle changes and increase, the value of tan</a:t>
            </a:r>
            <a:r>
              <a:rPr lang="el-GR" sz="2200" dirty="0"/>
              <a:t>θ</a:t>
            </a:r>
            <a:r>
              <a:rPr lang="en-CA" sz="2200" dirty="0"/>
              <a:t> will fluctuate from negative to positive infinity</a:t>
            </a:r>
          </a:p>
        </p:txBody>
      </p:sp>
      <p:cxnSp>
        <p:nvCxnSpPr>
          <p:cNvPr id="158" name="Straight Arrow Connector 157"/>
          <p:cNvCxnSpPr/>
          <p:nvPr/>
        </p:nvCxnSpPr>
        <p:spPr>
          <a:xfrm rot="10800000">
            <a:off x="1712914" y="3902075"/>
            <a:ext cx="2160587" cy="0"/>
          </a:xfrm>
          <a:prstGeom prst="straightConnector1">
            <a:avLst/>
          </a:prstGeom>
          <a:ln w="28575">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3086" name="Text Box 5"/>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a:t>© Copyright all rights reserved to Homework depot: </a:t>
            </a:r>
            <a:r>
              <a:rPr lang="en-US" sz="1000">
                <a:hlinkClick r:id="rId8"/>
              </a:rPr>
              <a:t>www.BCMath.ca</a:t>
            </a:r>
            <a:r>
              <a:rPr lang="en-US" sz="1000"/>
              <a:t> </a:t>
            </a:r>
          </a:p>
        </p:txBody>
      </p:sp>
    </p:spTree>
    <p:extLst>
      <p:ext uri="{BB962C8B-B14F-4D97-AF65-F5344CB8AC3E}">
        <p14:creationId xmlns:p14="http://schemas.microsoft.com/office/powerpoint/2010/main" val="34240462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par>
                                <p:cTn id="17" presetID="10"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2000"/>
                                        <p:tgtEl>
                                          <p:spTgt spid="14"/>
                                        </p:tgtEl>
                                      </p:cBhvr>
                                    </p:animEffect>
                                  </p:childTnLst>
                                </p:cTn>
                              </p:par>
                              <p:par>
                                <p:cTn id="20" presetID="10" presetClass="entr" presetSubtype="0" fill="hold"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childTnLst>
                                </p:cTn>
                              </p:par>
                              <p:par>
                                <p:cTn id="23" presetID="10" presetClass="entr" presetSubtype="0" fill="hold" nodeType="withEffect">
                                  <p:stCondLst>
                                    <p:cond delay="0"/>
                                  </p:stCondLst>
                                  <p:childTnLst>
                                    <p:set>
                                      <p:cBhvr>
                                        <p:cTn id="24" dur="1" fill="hold">
                                          <p:stCondLst>
                                            <p:cond delay="0"/>
                                          </p:stCondLst>
                                        </p:cTn>
                                        <p:tgtEl>
                                          <p:spTgt spid="150"/>
                                        </p:tgtEl>
                                        <p:attrNameLst>
                                          <p:attrName>style.visibility</p:attrName>
                                        </p:attrNameLst>
                                      </p:cBhvr>
                                      <p:to>
                                        <p:strVal val="visible"/>
                                      </p:to>
                                    </p:set>
                                    <p:animEffect transition="in" filter="fade">
                                      <p:cBhvr>
                                        <p:cTn id="25" dur="2000"/>
                                        <p:tgtEl>
                                          <p:spTgt spid="150"/>
                                        </p:tgtEl>
                                      </p:cBhvr>
                                    </p:animEffect>
                                  </p:childTnLst>
                                </p:cTn>
                              </p:par>
                              <p:par>
                                <p:cTn id="26" presetID="10" presetClass="entr" presetSubtype="0" fill="hold" nodeType="withEffect">
                                  <p:stCondLst>
                                    <p:cond delay="0"/>
                                  </p:stCondLst>
                                  <p:childTnLst>
                                    <p:set>
                                      <p:cBhvr>
                                        <p:cTn id="27" dur="1" fill="hold">
                                          <p:stCondLst>
                                            <p:cond delay="0"/>
                                          </p:stCondLst>
                                        </p:cTn>
                                        <p:tgtEl>
                                          <p:spTgt spid="158"/>
                                        </p:tgtEl>
                                        <p:attrNameLst>
                                          <p:attrName>style.visibility</p:attrName>
                                        </p:attrNameLst>
                                      </p:cBhvr>
                                      <p:to>
                                        <p:strVal val="visible"/>
                                      </p:to>
                                    </p:set>
                                    <p:animEffect transition="in" filter="fade">
                                      <p:cBhvr>
                                        <p:cTn id="28" dur="2000"/>
                                        <p:tgtEl>
                                          <p:spTgt spid="158"/>
                                        </p:tgtEl>
                                      </p:cBhvr>
                                    </p:animEffect>
                                  </p:childTnLst>
                                </p:cTn>
                              </p:par>
                              <p:par>
                                <p:cTn id="29" presetID="10" presetClass="entr" presetSubtype="0" fill="hold" nodeType="with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fade">
                                      <p:cBhvr>
                                        <p:cTn id="31" dur="2000"/>
                                        <p:tgtEl>
                                          <p:spTgt spid="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fade">
                                      <p:cBhvr>
                                        <p:cTn id="36" dur="2000"/>
                                        <p:tgtEl>
                                          <p:spTgt spid="1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8" presetClass="emph" presetSubtype="0" repeatCount="5000" fill="hold" nodeType="clickEffect">
                                  <p:stCondLst>
                                    <p:cond delay="0"/>
                                  </p:stCondLst>
                                  <p:childTnLst>
                                    <p:animRot by="-21600000">
                                      <p:cBhvr>
                                        <p:cTn id="40" dur="3000" fill="hold"/>
                                        <p:tgtEl>
                                          <p:spTgt spid="3"/>
                                        </p:tgtEl>
                                        <p:attrNameLst>
                                          <p:attrName>r</p:attrName>
                                        </p:attrNameLst>
                                      </p:cBhvr>
                                    </p:animRot>
                                  </p:childTnLst>
                                </p:cTn>
                              </p:par>
                              <p:par>
                                <p:cTn id="41" presetID="64" presetClass="path" presetSubtype="0" repeatCount="5000" accel="1333" decel="1333" fill="hold" grpId="0" nodeType="withEffect">
                                  <p:stCondLst>
                                    <p:cond delay="820"/>
                                  </p:stCondLst>
                                  <p:childTnLst>
                                    <p:animMotion origin="layout" path="M 2.08333E-7 1.11111E-6 L -0.0013 -0.6007 " pathEditMode="relative" rAng="0" ptsTypes="AA">
                                      <p:cBhvr>
                                        <p:cTn id="42" dur="1500" fill="hold"/>
                                        <p:tgtEl>
                                          <p:spTgt spid="13"/>
                                        </p:tgtEl>
                                        <p:attrNameLst>
                                          <p:attrName>ppt_x</p:attrName>
                                          <p:attrName>ppt_y</p:attrName>
                                        </p:attrNameLst>
                                      </p:cBhvr>
                                      <p:rCtr x="-65" y="-30046"/>
                                    </p:animMotion>
                                  </p:childTnLst>
                                </p:cTn>
                              </p:par>
                              <p:par>
                                <p:cTn id="43" presetID="64" presetClass="path" presetSubtype="0" repeatCount="5000" accel="1333" decel="1333" fill="hold" nodeType="withEffect">
                                  <p:stCondLst>
                                    <p:cond delay="820"/>
                                  </p:stCondLst>
                                  <p:childTnLst>
                                    <p:animMotion origin="layout" path="M 1.66667E-6 2.22222E-6 L -0.0013 -0.59861 " pathEditMode="relative" rAng="0" ptsTypes="AA">
                                      <p:cBhvr>
                                        <p:cTn id="44" dur="1500" fill="hold"/>
                                        <p:tgtEl>
                                          <p:spTgt spid="150"/>
                                        </p:tgtEl>
                                        <p:attrNameLst>
                                          <p:attrName>ppt_x</p:attrName>
                                          <p:attrName>ppt_y</p:attrName>
                                        </p:attrNameLst>
                                      </p:cBhvr>
                                      <p:rCtr x="-65" y="-29931"/>
                                    </p:animMotion>
                                  </p:childTnLst>
                                </p:cTn>
                              </p:par>
                              <p:par>
                                <p:cTn id="45" presetID="22" presetClass="entr" presetSubtype="8" repeatCount="indefinite" fill="hold" nodeType="withEffect">
                                  <p:stCondLst>
                                    <p:cond delay="840"/>
                                  </p:stCondLst>
                                  <p:childTnLst>
                                    <p:set>
                                      <p:cBhvr>
                                        <p:cTn id="46" dur="1" fill="hold">
                                          <p:stCondLst>
                                            <p:cond delay="0"/>
                                          </p:stCondLst>
                                        </p:cTn>
                                        <p:tgtEl>
                                          <p:spTgt spid="15"/>
                                        </p:tgtEl>
                                        <p:attrNameLst>
                                          <p:attrName>style.visibility</p:attrName>
                                        </p:attrNameLst>
                                      </p:cBhvr>
                                      <p:to>
                                        <p:strVal val="visible"/>
                                      </p:to>
                                    </p:set>
                                    <p:animEffect transition="in" filter="wipe(left)">
                                      <p:cBhvr>
                                        <p:cTn id="47" dur="753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C9B0F-4755-4AA5-AFFC-D9561946A96D}"/>
              </a:ext>
            </a:extLst>
          </p:cNvPr>
          <p:cNvSpPr>
            <a:spLocks noGrp="1"/>
          </p:cNvSpPr>
          <p:nvPr>
            <p:ph type="title"/>
          </p:nvPr>
        </p:nvSpPr>
        <p:spPr>
          <a:xfrm>
            <a:off x="479376" y="274638"/>
            <a:ext cx="10087024" cy="562074"/>
          </a:xfrm>
        </p:spPr>
        <p:txBody>
          <a:bodyPr/>
          <a:lstStyle/>
          <a:p>
            <a:r>
              <a:rPr lang="en-US" dirty="0"/>
              <a:t>Main Ideas of Graphing Tangent Functions:</a:t>
            </a:r>
          </a:p>
        </p:txBody>
      </p:sp>
      <p:sp>
        <p:nvSpPr>
          <p:cNvPr id="3" name="Content Placeholder 2">
            <a:extLst>
              <a:ext uri="{FF2B5EF4-FFF2-40B4-BE49-F238E27FC236}">
                <a16:creationId xmlns:a16="http://schemas.microsoft.com/office/drawing/2014/main" id="{5A3B29CE-D34A-41CA-92D0-8838596E8899}"/>
              </a:ext>
            </a:extLst>
          </p:cNvPr>
          <p:cNvSpPr>
            <a:spLocks noGrp="1"/>
          </p:cNvSpPr>
          <p:nvPr>
            <p:ph sz="quarter" idx="1"/>
          </p:nvPr>
        </p:nvSpPr>
        <p:spPr>
          <a:xfrm>
            <a:off x="263352" y="980728"/>
            <a:ext cx="11305256" cy="864096"/>
          </a:xfrm>
        </p:spPr>
        <p:txBody>
          <a:bodyPr/>
          <a:lstStyle/>
          <a:p>
            <a:r>
              <a:rPr lang="en-US" dirty="0"/>
              <a:t>The most important thing about graphing tangent functions is finding the Vertical Asymptotes, [</a:t>
            </a:r>
            <a:r>
              <a:rPr lang="en-US" dirty="0" err="1"/>
              <a:t>ie</a:t>
            </a:r>
            <a:r>
              <a:rPr lang="en-US" dirty="0"/>
              <a:t>: 90˚, 270˚, 450˚,…]</a:t>
            </a:r>
          </a:p>
        </p:txBody>
      </p:sp>
      <p:sp>
        <p:nvSpPr>
          <p:cNvPr id="4" name="Content Placeholder 2">
            <a:extLst>
              <a:ext uri="{FF2B5EF4-FFF2-40B4-BE49-F238E27FC236}">
                <a16:creationId xmlns:a16="http://schemas.microsoft.com/office/drawing/2014/main" id="{2069EE3E-481B-4B19-9E21-48DEE80C3540}"/>
              </a:ext>
            </a:extLst>
          </p:cNvPr>
          <p:cNvSpPr txBox="1">
            <a:spLocks/>
          </p:cNvSpPr>
          <p:nvPr/>
        </p:nvSpPr>
        <p:spPr>
          <a:xfrm>
            <a:off x="263352" y="1988840"/>
            <a:ext cx="11305256" cy="57606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The middle between two Vertical asymptotes will be the “X” intercepts</a:t>
            </a:r>
          </a:p>
        </p:txBody>
      </p:sp>
      <p:sp>
        <p:nvSpPr>
          <p:cNvPr id="5" name="Content Placeholder 2">
            <a:extLst>
              <a:ext uri="{FF2B5EF4-FFF2-40B4-BE49-F238E27FC236}">
                <a16:creationId xmlns:a16="http://schemas.microsoft.com/office/drawing/2014/main" id="{93DB0D71-3913-400D-B415-E6F45A900B49}"/>
              </a:ext>
            </a:extLst>
          </p:cNvPr>
          <p:cNvSpPr txBox="1">
            <a:spLocks/>
          </p:cNvSpPr>
          <p:nvPr/>
        </p:nvSpPr>
        <p:spPr>
          <a:xfrm>
            <a:off x="263352" y="2708920"/>
            <a:ext cx="11305256" cy="576064"/>
          </a:xfrm>
          <a:prstGeom prst="rect">
            <a:avLst/>
          </a:prstGeom>
        </p:spPr>
        <p:txBody>
          <a:bodyPr vert="horz">
            <a:normAutofit fontScale="925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The middle between an X-intercept and Vertical asymptote will have a height of ‘A”</a:t>
            </a:r>
          </a:p>
        </p:txBody>
      </p:sp>
      <p:graphicFrame>
        <p:nvGraphicFramePr>
          <p:cNvPr id="6" name="Object 5">
            <a:extLst>
              <a:ext uri="{FF2B5EF4-FFF2-40B4-BE49-F238E27FC236}">
                <a16:creationId xmlns:a16="http://schemas.microsoft.com/office/drawing/2014/main" id="{35A440E0-9468-46FD-8D67-FA3460F9F81B}"/>
              </a:ext>
            </a:extLst>
          </p:cNvPr>
          <p:cNvGraphicFramePr>
            <a:graphicFrameLocks noChangeAspect="1"/>
          </p:cNvGraphicFramePr>
          <p:nvPr>
            <p:extLst>
              <p:ext uri="{D42A27DB-BD31-4B8C-83A1-F6EECF244321}">
                <p14:modId xmlns:p14="http://schemas.microsoft.com/office/powerpoint/2010/main" val="1797190176"/>
              </p:ext>
            </p:extLst>
          </p:nvPr>
        </p:nvGraphicFramePr>
        <p:xfrm>
          <a:off x="9192344" y="260648"/>
          <a:ext cx="2088232" cy="586171"/>
        </p:xfrm>
        <a:graphic>
          <a:graphicData uri="http://schemas.openxmlformats.org/presentationml/2006/ole">
            <mc:AlternateContent xmlns:mc="http://schemas.openxmlformats.org/markup-compatibility/2006">
              <mc:Choice xmlns:v="urn:schemas-microsoft-com:vml" Requires="v">
                <p:oleObj spid="_x0000_s6146" name="Equation" r:id="rId3" imgW="723600" imgH="203040" progId="Equation.DSMT4">
                  <p:embed/>
                </p:oleObj>
              </mc:Choice>
              <mc:Fallback>
                <p:oleObj name="Equation" r:id="rId3" imgW="723600" imgH="203040" progId="Equation.DSMT4">
                  <p:embed/>
                  <p:pic>
                    <p:nvPicPr>
                      <p:cNvPr id="6" name="Object 5">
                        <a:extLst>
                          <a:ext uri="{FF2B5EF4-FFF2-40B4-BE49-F238E27FC236}">
                            <a16:creationId xmlns:a16="http://schemas.microsoft.com/office/drawing/2014/main" id="{35A440E0-9468-46FD-8D67-FA3460F9F81B}"/>
                          </a:ext>
                        </a:extLst>
                      </p:cNvPr>
                      <p:cNvPicPr/>
                      <p:nvPr/>
                    </p:nvPicPr>
                    <p:blipFill>
                      <a:blip r:embed="rId4"/>
                      <a:stretch>
                        <a:fillRect/>
                      </a:stretch>
                    </p:blipFill>
                    <p:spPr>
                      <a:xfrm>
                        <a:off x="9192344" y="260648"/>
                        <a:ext cx="2088232" cy="586171"/>
                      </a:xfrm>
                      <a:prstGeom prst="rect">
                        <a:avLst/>
                      </a:prstGeom>
                    </p:spPr>
                  </p:pic>
                </p:oleObj>
              </mc:Fallback>
            </mc:AlternateContent>
          </a:graphicData>
        </a:graphic>
      </p:graphicFrame>
      <p:sp>
        <p:nvSpPr>
          <p:cNvPr id="7" name="Content Placeholder 2">
            <a:extLst>
              <a:ext uri="{FF2B5EF4-FFF2-40B4-BE49-F238E27FC236}">
                <a16:creationId xmlns:a16="http://schemas.microsoft.com/office/drawing/2014/main" id="{14E4E07D-C01E-4F80-912C-8B460B8B523C}"/>
              </a:ext>
            </a:extLst>
          </p:cNvPr>
          <p:cNvSpPr txBox="1">
            <a:spLocks/>
          </p:cNvSpPr>
          <p:nvPr/>
        </p:nvSpPr>
        <p:spPr>
          <a:xfrm>
            <a:off x="263352" y="3429000"/>
            <a:ext cx="11305256" cy="115212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To the RIGHT of the X-intercept it will have a height of “A” units above the X-axis.  To the LEFT, it have a height of “A” units below the X-axis.</a:t>
            </a:r>
          </a:p>
        </p:txBody>
      </p:sp>
      <p:grpSp>
        <p:nvGrpSpPr>
          <p:cNvPr id="8" name="Group 286">
            <a:extLst>
              <a:ext uri="{FF2B5EF4-FFF2-40B4-BE49-F238E27FC236}">
                <a16:creationId xmlns:a16="http://schemas.microsoft.com/office/drawing/2014/main" id="{7A9AD1F2-1B8D-469D-91F9-F4C1C4591842}"/>
              </a:ext>
            </a:extLst>
          </p:cNvPr>
          <p:cNvGrpSpPr>
            <a:grpSpLocks noChangeAspect="1"/>
          </p:cNvGrpSpPr>
          <p:nvPr/>
        </p:nvGrpSpPr>
        <p:grpSpPr bwMode="auto">
          <a:xfrm>
            <a:off x="407368" y="4581128"/>
            <a:ext cx="4951412" cy="1978025"/>
            <a:chOff x="-2449" y="501"/>
            <a:chExt cx="4676" cy="2284"/>
          </a:xfrm>
        </p:grpSpPr>
        <p:sp>
          <p:nvSpPr>
            <p:cNvPr id="9" name="AutoShape 285">
              <a:extLst>
                <a:ext uri="{FF2B5EF4-FFF2-40B4-BE49-F238E27FC236}">
                  <a16:creationId xmlns:a16="http://schemas.microsoft.com/office/drawing/2014/main" id="{61E6096E-F3B2-461C-B3CB-D95723151EB5}"/>
                </a:ext>
              </a:extLst>
            </p:cNvPr>
            <p:cNvSpPr>
              <a:spLocks noChangeAspect="1" noChangeArrowheads="1" noTextEdit="1"/>
            </p:cNvSpPr>
            <p:nvPr/>
          </p:nvSpPr>
          <p:spPr bwMode="auto">
            <a:xfrm>
              <a:off x="-2449" y="505"/>
              <a:ext cx="4676" cy="2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0" name="Rectangle 287">
              <a:extLst>
                <a:ext uri="{FF2B5EF4-FFF2-40B4-BE49-F238E27FC236}">
                  <a16:creationId xmlns:a16="http://schemas.microsoft.com/office/drawing/2014/main" id="{D5AB1A15-BA6A-44B8-B402-D4EB8D5A39F4}"/>
                </a:ext>
              </a:extLst>
            </p:cNvPr>
            <p:cNvSpPr>
              <a:spLocks noChangeArrowheads="1"/>
            </p:cNvSpPr>
            <p:nvPr/>
          </p:nvSpPr>
          <p:spPr bwMode="auto">
            <a:xfrm>
              <a:off x="-2445" y="509"/>
              <a:ext cx="4668" cy="2272"/>
            </a:xfrm>
            <a:prstGeom prst="rect">
              <a:avLst/>
            </a:prstGeom>
            <a:solidFill>
              <a:srgbClr val="FFFFFF"/>
            </a:solidFill>
            <a:ln w="4">
              <a:solidFill>
                <a:srgbClr val="FFFFFF"/>
              </a:solidFill>
              <a:miter lim="800000"/>
              <a:headEnd/>
              <a:tailEnd/>
            </a:ln>
          </p:spPr>
          <p:txBody>
            <a:bodyPr/>
            <a:lstStyle/>
            <a:p>
              <a:endParaRPr lang="en-CA"/>
            </a:p>
          </p:txBody>
        </p:sp>
        <p:sp>
          <p:nvSpPr>
            <p:cNvPr id="11" name="Line 288">
              <a:extLst>
                <a:ext uri="{FF2B5EF4-FFF2-40B4-BE49-F238E27FC236}">
                  <a16:creationId xmlns:a16="http://schemas.microsoft.com/office/drawing/2014/main" id="{F095CEC6-FBAA-40F5-BAA1-8C0EC934D22B}"/>
                </a:ext>
              </a:extLst>
            </p:cNvPr>
            <p:cNvSpPr>
              <a:spLocks noChangeShapeType="1"/>
            </p:cNvSpPr>
            <p:nvPr/>
          </p:nvSpPr>
          <p:spPr bwMode="auto">
            <a:xfrm flipV="1">
              <a:off x="-217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Line 289">
              <a:extLst>
                <a:ext uri="{FF2B5EF4-FFF2-40B4-BE49-F238E27FC236}">
                  <a16:creationId xmlns:a16="http://schemas.microsoft.com/office/drawing/2014/main" id="{3917E402-4926-4C3E-B20C-54212D175548}"/>
                </a:ext>
              </a:extLst>
            </p:cNvPr>
            <p:cNvSpPr>
              <a:spLocks noChangeShapeType="1"/>
            </p:cNvSpPr>
            <p:nvPr/>
          </p:nvSpPr>
          <p:spPr bwMode="auto">
            <a:xfrm flipV="1">
              <a:off x="-217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 name="Line 290">
              <a:extLst>
                <a:ext uri="{FF2B5EF4-FFF2-40B4-BE49-F238E27FC236}">
                  <a16:creationId xmlns:a16="http://schemas.microsoft.com/office/drawing/2014/main" id="{2F7C843A-B6D6-40C4-9B50-0A5EF00AF9A0}"/>
                </a:ext>
              </a:extLst>
            </p:cNvPr>
            <p:cNvSpPr>
              <a:spLocks noChangeShapeType="1"/>
            </p:cNvSpPr>
            <p:nvPr/>
          </p:nvSpPr>
          <p:spPr bwMode="auto">
            <a:xfrm flipV="1">
              <a:off x="-158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 name="Line 291">
              <a:extLst>
                <a:ext uri="{FF2B5EF4-FFF2-40B4-BE49-F238E27FC236}">
                  <a16:creationId xmlns:a16="http://schemas.microsoft.com/office/drawing/2014/main" id="{E5AD8F8D-6F7A-430D-B7DF-E01B7E3B70AE}"/>
                </a:ext>
              </a:extLst>
            </p:cNvPr>
            <p:cNvSpPr>
              <a:spLocks noChangeShapeType="1"/>
            </p:cNvSpPr>
            <p:nvPr/>
          </p:nvSpPr>
          <p:spPr bwMode="auto">
            <a:xfrm flipV="1">
              <a:off x="-158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 name="Line 292">
              <a:extLst>
                <a:ext uri="{FF2B5EF4-FFF2-40B4-BE49-F238E27FC236}">
                  <a16:creationId xmlns:a16="http://schemas.microsoft.com/office/drawing/2014/main" id="{7E254E05-BD4A-411A-92F2-170DA8F8755B}"/>
                </a:ext>
              </a:extLst>
            </p:cNvPr>
            <p:cNvSpPr>
              <a:spLocks noChangeShapeType="1"/>
            </p:cNvSpPr>
            <p:nvPr/>
          </p:nvSpPr>
          <p:spPr bwMode="auto">
            <a:xfrm flipV="1">
              <a:off x="-129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6" name="Line 293">
              <a:extLst>
                <a:ext uri="{FF2B5EF4-FFF2-40B4-BE49-F238E27FC236}">
                  <a16:creationId xmlns:a16="http://schemas.microsoft.com/office/drawing/2014/main" id="{AF35D400-BC9A-4F4B-B59C-6B96AD1FAAC6}"/>
                </a:ext>
              </a:extLst>
            </p:cNvPr>
            <p:cNvSpPr>
              <a:spLocks noChangeShapeType="1"/>
            </p:cNvSpPr>
            <p:nvPr/>
          </p:nvSpPr>
          <p:spPr bwMode="auto">
            <a:xfrm flipV="1">
              <a:off x="-128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7" name="Line 294">
              <a:extLst>
                <a:ext uri="{FF2B5EF4-FFF2-40B4-BE49-F238E27FC236}">
                  <a16:creationId xmlns:a16="http://schemas.microsoft.com/office/drawing/2014/main" id="{BCBCECC6-D839-455E-BBB5-4E603B4BE684}"/>
                </a:ext>
              </a:extLst>
            </p:cNvPr>
            <p:cNvSpPr>
              <a:spLocks noChangeShapeType="1"/>
            </p:cNvSpPr>
            <p:nvPr/>
          </p:nvSpPr>
          <p:spPr bwMode="auto">
            <a:xfrm flipV="1">
              <a:off x="-99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8" name="Line 295">
              <a:extLst>
                <a:ext uri="{FF2B5EF4-FFF2-40B4-BE49-F238E27FC236}">
                  <a16:creationId xmlns:a16="http://schemas.microsoft.com/office/drawing/2014/main" id="{C2CBD71F-B799-4759-8B67-AC40A0B35E17}"/>
                </a:ext>
              </a:extLst>
            </p:cNvPr>
            <p:cNvSpPr>
              <a:spLocks noChangeShapeType="1"/>
            </p:cNvSpPr>
            <p:nvPr/>
          </p:nvSpPr>
          <p:spPr bwMode="auto">
            <a:xfrm flipV="1">
              <a:off x="-99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9" name="Line 296">
              <a:extLst>
                <a:ext uri="{FF2B5EF4-FFF2-40B4-BE49-F238E27FC236}">
                  <a16:creationId xmlns:a16="http://schemas.microsoft.com/office/drawing/2014/main" id="{F0ECA287-708E-4EFE-9847-20CF9198E4C0}"/>
                </a:ext>
              </a:extLst>
            </p:cNvPr>
            <p:cNvSpPr>
              <a:spLocks noChangeShapeType="1"/>
            </p:cNvSpPr>
            <p:nvPr/>
          </p:nvSpPr>
          <p:spPr bwMode="auto">
            <a:xfrm flipV="1">
              <a:off x="-70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0" name="Line 297">
              <a:extLst>
                <a:ext uri="{FF2B5EF4-FFF2-40B4-BE49-F238E27FC236}">
                  <a16:creationId xmlns:a16="http://schemas.microsoft.com/office/drawing/2014/main" id="{7F91168D-0839-4F7A-B419-534633BD2345}"/>
                </a:ext>
              </a:extLst>
            </p:cNvPr>
            <p:cNvSpPr>
              <a:spLocks noChangeShapeType="1"/>
            </p:cNvSpPr>
            <p:nvPr/>
          </p:nvSpPr>
          <p:spPr bwMode="auto">
            <a:xfrm flipV="1">
              <a:off x="-69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1" name="Line 298">
              <a:extLst>
                <a:ext uri="{FF2B5EF4-FFF2-40B4-BE49-F238E27FC236}">
                  <a16:creationId xmlns:a16="http://schemas.microsoft.com/office/drawing/2014/main" id="{21A1E914-B50B-4D10-8966-009E5F3096B6}"/>
                </a:ext>
              </a:extLst>
            </p:cNvPr>
            <p:cNvSpPr>
              <a:spLocks noChangeShapeType="1"/>
            </p:cNvSpPr>
            <p:nvPr/>
          </p:nvSpPr>
          <p:spPr bwMode="auto">
            <a:xfrm flipV="1">
              <a:off x="-40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2" name="Line 299">
              <a:extLst>
                <a:ext uri="{FF2B5EF4-FFF2-40B4-BE49-F238E27FC236}">
                  <a16:creationId xmlns:a16="http://schemas.microsoft.com/office/drawing/2014/main" id="{786CA0D2-32C9-4704-9461-14BCD8C8BC9E}"/>
                </a:ext>
              </a:extLst>
            </p:cNvPr>
            <p:cNvSpPr>
              <a:spLocks noChangeShapeType="1"/>
            </p:cNvSpPr>
            <p:nvPr/>
          </p:nvSpPr>
          <p:spPr bwMode="auto">
            <a:xfrm flipV="1">
              <a:off x="-40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3" name="Line 300">
              <a:extLst>
                <a:ext uri="{FF2B5EF4-FFF2-40B4-BE49-F238E27FC236}">
                  <a16:creationId xmlns:a16="http://schemas.microsoft.com/office/drawing/2014/main" id="{A9A2C076-756A-484E-95DE-2E4887169210}"/>
                </a:ext>
              </a:extLst>
            </p:cNvPr>
            <p:cNvSpPr>
              <a:spLocks noChangeShapeType="1"/>
            </p:cNvSpPr>
            <p:nvPr/>
          </p:nvSpPr>
          <p:spPr bwMode="auto">
            <a:xfrm flipV="1">
              <a:off x="-11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4" name="Line 301">
              <a:extLst>
                <a:ext uri="{FF2B5EF4-FFF2-40B4-BE49-F238E27FC236}">
                  <a16:creationId xmlns:a16="http://schemas.microsoft.com/office/drawing/2014/main" id="{E944443A-2EB0-4F46-96CD-301C9DE2139B}"/>
                </a:ext>
              </a:extLst>
            </p:cNvPr>
            <p:cNvSpPr>
              <a:spLocks noChangeShapeType="1"/>
            </p:cNvSpPr>
            <p:nvPr/>
          </p:nvSpPr>
          <p:spPr bwMode="auto">
            <a:xfrm flipV="1">
              <a:off x="-10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5" name="Line 302">
              <a:extLst>
                <a:ext uri="{FF2B5EF4-FFF2-40B4-BE49-F238E27FC236}">
                  <a16:creationId xmlns:a16="http://schemas.microsoft.com/office/drawing/2014/main" id="{6B9F851B-4C21-4000-B817-5B3822CB0FF5}"/>
                </a:ext>
              </a:extLst>
            </p:cNvPr>
            <p:cNvSpPr>
              <a:spLocks noChangeShapeType="1"/>
            </p:cNvSpPr>
            <p:nvPr/>
          </p:nvSpPr>
          <p:spPr bwMode="auto">
            <a:xfrm flipV="1">
              <a:off x="18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6" name="Line 303">
              <a:extLst>
                <a:ext uri="{FF2B5EF4-FFF2-40B4-BE49-F238E27FC236}">
                  <a16:creationId xmlns:a16="http://schemas.microsoft.com/office/drawing/2014/main" id="{088CB3C9-0051-4FEA-A048-DE5A617CADC9}"/>
                </a:ext>
              </a:extLst>
            </p:cNvPr>
            <p:cNvSpPr>
              <a:spLocks noChangeShapeType="1"/>
            </p:cNvSpPr>
            <p:nvPr/>
          </p:nvSpPr>
          <p:spPr bwMode="auto">
            <a:xfrm flipV="1">
              <a:off x="18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7" name="Line 304">
              <a:extLst>
                <a:ext uri="{FF2B5EF4-FFF2-40B4-BE49-F238E27FC236}">
                  <a16:creationId xmlns:a16="http://schemas.microsoft.com/office/drawing/2014/main" id="{6DC29101-40DC-4954-8E0C-D1051B2BDFCC}"/>
                </a:ext>
              </a:extLst>
            </p:cNvPr>
            <p:cNvSpPr>
              <a:spLocks noChangeShapeType="1"/>
            </p:cNvSpPr>
            <p:nvPr/>
          </p:nvSpPr>
          <p:spPr bwMode="auto">
            <a:xfrm flipV="1">
              <a:off x="48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8" name="Line 305">
              <a:extLst>
                <a:ext uri="{FF2B5EF4-FFF2-40B4-BE49-F238E27FC236}">
                  <a16:creationId xmlns:a16="http://schemas.microsoft.com/office/drawing/2014/main" id="{391ED984-F73F-43FF-AF24-1DB37888B809}"/>
                </a:ext>
              </a:extLst>
            </p:cNvPr>
            <p:cNvSpPr>
              <a:spLocks noChangeShapeType="1"/>
            </p:cNvSpPr>
            <p:nvPr/>
          </p:nvSpPr>
          <p:spPr bwMode="auto">
            <a:xfrm flipV="1">
              <a:off x="484"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9" name="Line 306">
              <a:extLst>
                <a:ext uri="{FF2B5EF4-FFF2-40B4-BE49-F238E27FC236}">
                  <a16:creationId xmlns:a16="http://schemas.microsoft.com/office/drawing/2014/main" id="{90BC6AB8-9B8A-433F-88C6-6FA3A006F6E0}"/>
                </a:ext>
              </a:extLst>
            </p:cNvPr>
            <p:cNvSpPr>
              <a:spLocks noChangeShapeType="1"/>
            </p:cNvSpPr>
            <p:nvPr/>
          </p:nvSpPr>
          <p:spPr bwMode="auto">
            <a:xfrm flipV="1">
              <a:off x="77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0" name="Line 307">
              <a:extLst>
                <a:ext uri="{FF2B5EF4-FFF2-40B4-BE49-F238E27FC236}">
                  <a16:creationId xmlns:a16="http://schemas.microsoft.com/office/drawing/2014/main" id="{9FFC9DC2-F041-4F78-82CB-8A120B33F2B4}"/>
                </a:ext>
              </a:extLst>
            </p:cNvPr>
            <p:cNvSpPr>
              <a:spLocks noChangeShapeType="1"/>
            </p:cNvSpPr>
            <p:nvPr/>
          </p:nvSpPr>
          <p:spPr bwMode="auto">
            <a:xfrm flipV="1">
              <a:off x="77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 name="Line 308">
              <a:extLst>
                <a:ext uri="{FF2B5EF4-FFF2-40B4-BE49-F238E27FC236}">
                  <a16:creationId xmlns:a16="http://schemas.microsoft.com/office/drawing/2014/main" id="{956CA4DD-F4E8-4DD1-A374-36FCB005DC27}"/>
                </a:ext>
              </a:extLst>
            </p:cNvPr>
            <p:cNvSpPr>
              <a:spLocks noChangeShapeType="1"/>
            </p:cNvSpPr>
            <p:nvPr/>
          </p:nvSpPr>
          <p:spPr bwMode="auto">
            <a:xfrm flipV="1">
              <a:off x="106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2" name="Line 309">
              <a:extLst>
                <a:ext uri="{FF2B5EF4-FFF2-40B4-BE49-F238E27FC236}">
                  <a16:creationId xmlns:a16="http://schemas.microsoft.com/office/drawing/2014/main" id="{D12F86AA-F871-478F-8549-622219DFEB49}"/>
                </a:ext>
              </a:extLst>
            </p:cNvPr>
            <p:cNvSpPr>
              <a:spLocks noChangeShapeType="1"/>
            </p:cNvSpPr>
            <p:nvPr/>
          </p:nvSpPr>
          <p:spPr bwMode="auto">
            <a:xfrm flipV="1">
              <a:off x="107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3" name="Line 310">
              <a:extLst>
                <a:ext uri="{FF2B5EF4-FFF2-40B4-BE49-F238E27FC236}">
                  <a16:creationId xmlns:a16="http://schemas.microsoft.com/office/drawing/2014/main" id="{88A0769C-FA74-4E33-8077-69DEBEF59D41}"/>
                </a:ext>
              </a:extLst>
            </p:cNvPr>
            <p:cNvSpPr>
              <a:spLocks noChangeShapeType="1"/>
            </p:cNvSpPr>
            <p:nvPr/>
          </p:nvSpPr>
          <p:spPr bwMode="auto">
            <a:xfrm flipV="1">
              <a:off x="1365"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4" name="Line 311">
              <a:extLst>
                <a:ext uri="{FF2B5EF4-FFF2-40B4-BE49-F238E27FC236}">
                  <a16:creationId xmlns:a16="http://schemas.microsoft.com/office/drawing/2014/main" id="{CF48E307-9103-4CB3-A8D2-431B1EFC8ADE}"/>
                </a:ext>
              </a:extLst>
            </p:cNvPr>
            <p:cNvSpPr>
              <a:spLocks noChangeShapeType="1"/>
            </p:cNvSpPr>
            <p:nvPr/>
          </p:nvSpPr>
          <p:spPr bwMode="auto">
            <a:xfrm flipV="1">
              <a:off x="1369"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5" name="Line 312">
              <a:extLst>
                <a:ext uri="{FF2B5EF4-FFF2-40B4-BE49-F238E27FC236}">
                  <a16:creationId xmlns:a16="http://schemas.microsoft.com/office/drawing/2014/main" id="{5DEA7BC8-DA78-4B01-9BFD-9D655497EEA7}"/>
                </a:ext>
              </a:extLst>
            </p:cNvPr>
            <p:cNvSpPr>
              <a:spLocks noChangeShapeType="1"/>
            </p:cNvSpPr>
            <p:nvPr/>
          </p:nvSpPr>
          <p:spPr bwMode="auto">
            <a:xfrm flipV="1">
              <a:off x="1661"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6" name="Line 313">
              <a:extLst>
                <a:ext uri="{FF2B5EF4-FFF2-40B4-BE49-F238E27FC236}">
                  <a16:creationId xmlns:a16="http://schemas.microsoft.com/office/drawing/2014/main" id="{E9D5A87D-73E2-4CB1-AD4B-FCCBB9036E93}"/>
                </a:ext>
              </a:extLst>
            </p:cNvPr>
            <p:cNvSpPr>
              <a:spLocks noChangeShapeType="1"/>
            </p:cNvSpPr>
            <p:nvPr/>
          </p:nvSpPr>
          <p:spPr bwMode="auto">
            <a:xfrm flipV="1">
              <a:off x="1664"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7" name="Line 314">
              <a:extLst>
                <a:ext uri="{FF2B5EF4-FFF2-40B4-BE49-F238E27FC236}">
                  <a16:creationId xmlns:a16="http://schemas.microsoft.com/office/drawing/2014/main" id="{32B44D8A-0C56-4CCF-8B2A-4D83C949E43C}"/>
                </a:ext>
              </a:extLst>
            </p:cNvPr>
            <p:cNvSpPr>
              <a:spLocks noChangeShapeType="1"/>
            </p:cNvSpPr>
            <p:nvPr/>
          </p:nvSpPr>
          <p:spPr bwMode="auto">
            <a:xfrm flipV="1">
              <a:off x="1953"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8" name="Line 315">
              <a:extLst>
                <a:ext uri="{FF2B5EF4-FFF2-40B4-BE49-F238E27FC236}">
                  <a16:creationId xmlns:a16="http://schemas.microsoft.com/office/drawing/2014/main" id="{36970940-30F7-44FC-B932-85DAD41B32D6}"/>
                </a:ext>
              </a:extLst>
            </p:cNvPr>
            <p:cNvSpPr>
              <a:spLocks noChangeShapeType="1"/>
            </p:cNvSpPr>
            <p:nvPr/>
          </p:nvSpPr>
          <p:spPr bwMode="auto">
            <a:xfrm flipV="1">
              <a:off x="1957" y="509"/>
              <a:ext cx="1" cy="2269"/>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9" name="Line 316">
              <a:extLst>
                <a:ext uri="{FF2B5EF4-FFF2-40B4-BE49-F238E27FC236}">
                  <a16:creationId xmlns:a16="http://schemas.microsoft.com/office/drawing/2014/main" id="{8009EA38-F6D7-4E4C-83E3-CAFBAA96CE5A}"/>
                </a:ext>
              </a:extLst>
            </p:cNvPr>
            <p:cNvSpPr>
              <a:spLocks noChangeShapeType="1"/>
            </p:cNvSpPr>
            <p:nvPr/>
          </p:nvSpPr>
          <p:spPr bwMode="auto">
            <a:xfrm>
              <a:off x="-2442" y="2489"/>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0" name="Line 317">
              <a:extLst>
                <a:ext uri="{FF2B5EF4-FFF2-40B4-BE49-F238E27FC236}">
                  <a16:creationId xmlns:a16="http://schemas.microsoft.com/office/drawing/2014/main" id="{7EC60560-BD65-45FD-9846-1FBF0AA32053}"/>
                </a:ext>
              </a:extLst>
            </p:cNvPr>
            <p:cNvSpPr>
              <a:spLocks noChangeShapeType="1"/>
            </p:cNvSpPr>
            <p:nvPr/>
          </p:nvSpPr>
          <p:spPr bwMode="auto">
            <a:xfrm>
              <a:off x="-2442" y="2493"/>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 name="Line 318">
              <a:extLst>
                <a:ext uri="{FF2B5EF4-FFF2-40B4-BE49-F238E27FC236}">
                  <a16:creationId xmlns:a16="http://schemas.microsoft.com/office/drawing/2014/main" id="{0EFE7D74-1C86-4322-A15B-D7F6069B9F21}"/>
                </a:ext>
              </a:extLst>
            </p:cNvPr>
            <p:cNvSpPr>
              <a:spLocks noChangeShapeType="1"/>
            </p:cNvSpPr>
            <p:nvPr/>
          </p:nvSpPr>
          <p:spPr bwMode="auto">
            <a:xfrm>
              <a:off x="-2442" y="2208"/>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 name="Line 319">
              <a:extLst>
                <a:ext uri="{FF2B5EF4-FFF2-40B4-BE49-F238E27FC236}">
                  <a16:creationId xmlns:a16="http://schemas.microsoft.com/office/drawing/2014/main" id="{ECF077A3-245A-441E-85FE-3A648DF46B0A}"/>
                </a:ext>
              </a:extLst>
            </p:cNvPr>
            <p:cNvSpPr>
              <a:spLocks noChangeShapeType="1"/>
            </p:cNvSpPr>
            <p:nvPr/>
          </p:nvSpPr>
          <p:spPr bwMode="auto">
            <a:xfrm>
              <a:off x="-2442" y="2211"/>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3" name="Line 320">
              <a:extLst>
                <a:ext uri="{FF2B5EF4-FFF2-40B4-BE49-F238E27FC236}">
                  <a16:creationId xmlns:a16="http://schemas.microsoft.com/office/drawing/2014/main" id="{2F858920-36E2-4A6E-BFFE-E3A9BD481A4B}"/>
                </a:ext>
              </a:extLst>
            </p:cNvPr>
            <p:cNvSpPr>
              <a:spLocks noChangeShapeType="1"/>
            </p:cNvSpPr>
            <p:nvPr/>
          </p:nvSpPr>
          <p:spPr bwMode="auto">
            <a:xfrm>
              <a:off x="-2442" y="1923"/>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4" name="Line 321">
              <a:extLst>
                <a:ext uri="{FF2B5EF4-FFF2-40B4-BE49-F238E27FC236}">
                  <a16:creationId xmlns:a16="http://schemas.microsoft.com/office/drawing/2014/main" id="{BED222D6-922F-4C55-91B8-9E6EA327E5F3}"/>
                </a:ext>
              </a:extLst>
            </p:cNvPr>
            <p:cNvSpPr>
              <a:spLocks noChangeShapeType="1"/>
            </p:cNvSpPr>
            <p:nvPr/>
          </p:nvSpPr>
          <p:spPr bwMode="auto">
            <a:xfrm>
              <a:off x="-2442" y="1926"/>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5" name="Line 322">
              <a:extLst>
                <a:ext uri="{FF2B5EF4-FFF2-40B4-BE49-F238E27FC236}">
                  <a16:creationId xmlns:a16="http://schemas.microsoft.com/office/drawing/2014/main" id="{AA540F28-C755-4D46-BB3D-DE1A32BA6E1A}"/>
                </a:ext>
              </a:extLst>
            </p:cNvPr>
            <p:cNvSpPr>
              <a:spLocks noChangeShapeType="1"/>
            </p:cNvSpPr>
            <p:nvPr/>
          </p:nvSpPr>
          <p:spPr bwMode="auto">
            <a:xfrm>
              <a:off x="-2442" y="1356"/>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6" name="Line 323">
              <a:extLst>
                <a:ext uri="{FF2B5EF4-FFF2-40B4-BE49-F238E27FC236}">
                  <a16:creationId xmlns:a16="http://schemas.microsoft.com/office/drawing/2014/main" id="{75519D20-3C3A-4898-AFD2-0A7C4839E41D}"/>
                </a:ext>
              </a:extLst>
            </p:cNvPr>
            <p:cNvSpPr>
              <a:spLocks noChangeShapeType="1"/>
            </p:cNvSpPr>
            <p:nvPr/>
          </p:nvSpPr>
          <p:spPr bwMode="auto">
            <a:xfrm>
              <a:off x="-2442" y="1360"/>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7" name="Line 324">
              <a:extLst>
                <a:ext uri="{FF2B5EF4-FFF2-40B4-BE49-F238E27FC236}">
                  <a16:creationId xmlns:a16="http://schemas.microsoft.com/office/drawing/2014/main" id="{47795826-6C68-4D4D-9B95-4C8E3C065C65}"/>
                </a:ext>
              </a:extLst>
            </p:cNvPr>
            <p:cNvSpPr>
              <a:spLocks noChangeShapeType="1"/>
            </p:cNvSpPr>
            <p:nvPr/>
          </p:nvSpPr>
          <p:spPr bwMode="auto">
            <a:xfrm>
              <a:off x="-2442" y="1075"/>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Line 325">
              <a:extLst>
                <a:ext uri="{FF2B5EF4-FFF2-40B4-BE49-F238E27FC236}">
                  <a16:creationId xmlns:a16="http://schemas.microsoft.com/office/drawing/2014/main" id="{42BFACBC-4F43-43C1-BAD7-DEBED3217988}"/>
                </a:ext>
              </a:extLst>
            </p:cNvPr>
            <p:cNvSpPr>
              <a:spLocks noChangeShapeType="1"/>
            </p:cNvSpPr>
            <p:nvPr/>
          </p:nvSpPr>
          <p:spPr bwMode="auto">
            <a:xfrm>
              <a:off x="-2442" y="1079"/>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9" name="Line 326">
              <a:extLst>
                <a:ext uri="{FF2B5EF4-FFF2-40B4-BE49-F238E27FC236}">
                  <a16:creationId xmlns:a16="http://schemas.microsoft.com/office/drawing/2014/main" id="{61668CEF-D52C-46D3-A0C0-967D9F31F5B2}"/>
                </a:ext>
              </a:extLst>
            </p:cNvPr>
            <p:cNvSpPr>
              <a:spLocks noChangeShapeType="1"/>
            </p:cNvSpPr>
            <p:nvPr/>
          </p:nvSpPr>
          <p:spPr bwMode="auto">
            <a:xfrm>
              <a:off x="-2442" y="790"/>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0" name="Line 327">
              <a:extLst>
                <a:ext uri="{FF2B5EF4-FFF2-40B4-BE49-F238E27FC236}">
                  <a16:creationId xmlns:a16="http://schemas.microsoft.com/office/drawing/2014/main" id="{95F8C2FE-582B-4F2E-8BBE-4AC80B64A038}"/>
                </a:ext>
              </a:extLst>
            </p:cNvPr>
            <p:cNvSpPr>
              <a:spLocks noChangeShapeType="1"/>
            </p:cNvSpPr>
            <p:nvPr/>
          </p:nvSpPr>
          <p:spPr bwMode="auto">
            <a:xfrm>
              <a:off x="-2442" y="794"/>
              <a:ext cx="4665" cy="1"/>
            </a:xfrm>
            <a:prstGeom prst="line">
              <a:avLst/>
            </a:prstGeom>
            <a:noFill/>
            <a:ln w="4">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 name="Line 328">
              <a:extLst>
                <a:ext uri="{FF2B5EF4-FFF2-40B4-BE49-F238E27FC236}">
                  <a16:creationId xmlns:a16="http://schemas.microsoft.com/office/drawing/2014/main" id="{FE3FFC7C-45F4-4D1A-A2CE-7F92AA857641}"/>
                </a:ext>
              </a:extLst>
            </p:cNvPr>
            <p:cNvSpPr>
              <a:spLocks noChangeShapeType="1"/>
            </p:cNvSpPr>
            <p:nvPr/>
          </p:nvSpPr>
          <p:spPr bwMode="auto">
            <a:xfrm>
              <a:off x="-2442" y="1638"/>
              <a:ext cx="46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2" name="Line 329">
              <a:extLst>
                <a:ext uri="{FF2B5EF4-FFF2-40B4-BE49-F238E27FC236}">
                  <a16:creationId xmlns:a16="http://schemas.microsoft.com/office/drawing/2014/main" id="{8AC98C0D-1F9A-4D3B-92BB-D94F5CC62A20}"/>
                </a:ext>
              </a:extLst>
            </p:cNvPr>
            <p:cNvSpPr>
              <a:spLocks noChangeShapeType="1"/>
            </p:cNvSpPr>
            <p:nvPr/>
          </p:nvSpPr>
          <p:spPr bwMode="auto">
            <a:xfrm>
              <a:off x="-2442" y="1641"/>
              <a:ext cx="46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3" name="Line 330">
              <a:extLst>
                <a:ext uri="{FF2B5EF4-FFF2-40B4-BE49-F238E27FC236}">
                  <a16:creationId xmlns:a16="http://schemas.microsoft.com/office/drawing/2014/main" id="{71380735-6C28-4F66-A2B0-5A0404449977}"/>
                </a:ext>
              </a:extLst>
            </p:cNvPr>
            <p:cNvSpPr>
              <a:spLocks noChangeShapeType="1"/>
            </p:cNvSpPr>
            <p:nvPr/>
          </p:nvSpPr>
          <p:spPr bwMode="auto">
            <a:xfrm>
              <a:off x="-2442" y="1645"/>
              <a:ext cx="466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4" name="Line 331">
              <a:extLst>
                <a:ext uri="{FF2B5EF4-FFF2-40B4-BE49-F238E27FC236}">
                  <a16:creationId xmlns:a16="http://schemas.microsoft.com/office/drawing/2014/main" id="{A5D5FEA7-B7EC-4707-93B4-8878C7727366}"/>
                </a:ext>
              </a:extLst>
            </p:cNvPr>
            <p:cNvSpPr>
              <a:spLocks noChangeShapeType="1"/>
            </p:cNvSpPr>
            <p:nvPr/>
          </p:nvSpPr>
          <p:spPr bwMode="auto">
            <a:xfrm>
              <a:off x="-2442" y="1649"/>
              <a:ext cx="4665" cy="1"/>
            </a:xfrm>
            <a:prstGeom prst="line">
              <a:avLst/>
            </a:prstGeom>
            <a:noFill/>
            <a:ln w="25400">
              <a:solidFill>
                <a:srgbClr val="000000"/>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CA"/>
            </a:p>
          </p:txBody>
        </p:sp>
        <p:sp>
          <p:nvSpPr>
            <p:cNvPr id="55" name="Rectangle 332">
              <a:extLst>
                <a:ext uri="{FF2B5EF4-FFF2-40B4-BE49-F238E27FC236}">
                  <a16:creationId xmlns:a16="http://schemas.microsoft.com/office/drawing/2014/main" id="{584BE97A-66C9-4147-9621-90D59398AB39}"/>
                </a:ext>
              </a:extLst>
            </p:cNvPr>
            <p:cNvSpPr>
              <a:spLocks noChangeArrowheads="1"/>
            </p:cNvSpPr>
            <p:nvPr/>
          </p:nvSpPr>
          <p:spPr bwMode="auto">
            <a:xfrm>
              <a:off x="2147" y="1532"/>
              <a:ext cx="42"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i="1">
                  <a:solidFill>
                    <a:srgbClr val="000000"/>
                  </a:solidFill>
                  <a:latin typeface="Times New Roman" pitchFamily="18" charset="0"/>
                </a:rPr>
                <a:t>x</a:t>
              </a:r>
              <a:endParaRPr lang="en-US"/>
            </a:p>
          </p:txBody>
        </p:sp>
        <p:sp>
          <p:nvSpPr>
            <p:cNvPr id="56" name="Freeform 333">
              <a:extLst>
                <a:ext uri="{FF2B5EF4-FFF2-40B4-BE49-F238E27FC236}">
                  <a16:creationId xmlns:a16="http://schemas.microsoft.com/office/drawing/2014/main" id="{0C265201-F255-4025-885C-9134F6C8DB2D}"/>
                </a:ext>
              </a:extLst>
            </p:cNvPr>
            <p:cNvSpPr>
              <a:spLocks/>
            </p:cNvSpPr>
            <p:nvPr/>
          </p:nvSpPr>
          <p:spPr bwMode="auto">
            <a:xfrm>
              <a:off x="2183" y="1612"/>
              <a:ext cx="33" cy="66"/>
            </a:xfrm>
            <a:custGeom>
              <a:avLst/>
              <a:gdLst>
                <a:gd name="T0" fmla="*/ 0 w 33"/>
                <a:gd name="T1" fmla="*/ 0 h 66"/>
                <a:gd name="T2" fmla="*/ 33 w 33"/>
                <a:gd name="T3" fmla="*/ 33 h 66"/>
                <a:gd name="T4" fmla="*/ 0 w 33"/>
                <a:gd name="T5" fmla="*/ 66 h 66"/>
                <a:gd name="T6" fmla="*/ 0 w 33"/>
                <a:gd name="T7" fmla="*/ 0 h 66"/>
                <a:gd name="T8" fmla="*/ 0 60000 65536"/>
                <a:gd name="T9" fmla="*/ 0 60000 65536"/>
                <a:gd name="T10" fmla="*/ 0 60000 65536"/>
                <a:gd name="T11" fmla="*/ 0 60000 65536"/>
                <a:gd name="T12" fmla="*/ 0 w 33"/>
                <a:gd name="T13" fmla="*/ 0 h 66"/>
                <a:gd name="T14" fmla="*/ 33 w 33"/>
                <a:gd name="T15" fmla="*/ 66 h 66"/>
              </a:gdLst>
              <a:ahLst/>
              <a:cxnLst>
                <a:cxn ang="T8">
                  <a:pos x="T0" y="T1"/>
                </a:cxn>
                <a:cxn ang="T9">
                  <a:pos x="T2" y="T3"/>
                </a:cxn>
                <a:cxn ang="T10">
                  <a:pos x="T4" y="T5"/>
                </a:cxn>
                <a:cxn ang="T11">
                  <a:pos x="T6" y="T7"/>
                </a:cxn>
              </a:cxnLst>
              <a:rect l="T12" t="T13" r="T14" b="T15"/>
              <a:pathLst>
                <a:path w="33" h="66">
                  <a:moveTo>
                    <a:pt x="0" y="0"/>
                  </a:moveTo>
                  <a:lnTo>
                    <a:pt x="33" y="33"/>
                  </a:lnTo>
                  <a:lnTo>
                    <a:pt x="0" y="66"/>
                  </a:lnTo>
                  <a:lnTo>
                    <a:pt x="0" y="0"/>
                  </a:lnTo>
                  <a:close/>
                </a:path>
              </a:pathLst>
            </a:custGeom>
            <a:solidFill>
              <a:srgbClr val="000000"/>
            </a:solidFill>
            <a:ln w="4">
              <a:solidFill>
                <a:srgbClr val="000000"/>
              </a:solidFill>
              <a:round/>
              <a:headEnd/>
              <a:tailEnd/>
            </a:ln>
          </p:spPr>
          <p:txBody>
            <a:bodyPr/>
            <a:lstStyle/>
            <a:p>
              <a:endParaRPr lang="en-CA"/>
            </a:p>
          </p:txBody>
        </p:sp>
        <p:sp>
          <p:nvSpPr>
            <p:cNvPr id="57" name="Line 334">
              <a:extLst>
                <a:ext uri="{FF2B5EF4-FFF2-40B4-BE49-F238E27FC236}">
                  <a16:creationId xmlns:a16="http://schemas.microsoft.com/office/drawing/2014/main" id="{09D6A988-DD57-4E0D-9617-AF94A2AE36AC}"/>
                </a:ext>
              </a:extLst>
            </p:cNvPr>
            <p:cNvSpPr>
              <a:spLocks noChangeShapeType="1"/>
            </p:cNvSpPr>
            <p:nvPr/>
          </p:nvSpPr>
          <p:spPr bwMode="auto">
            <a:xfrm flipV="1">
              <a:off x="-1886" y="509"/>
              <a:ext cx="1" cy="226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8" name="Line 335">
              <a:extLst>
                <a:ext uri="{FF2B5EF4-FFF2-40B4-BE49-F238E27FC236}">
                  <a16:creationId xmlns:a16="http://schemas.microsoft.com/office/drawing/2014/main" id="{62F59B3A-2549-48D6-975B-3B48D2EE0FC9}"/>
                </a:ext>
              </a:extLst>
            </p:cNvPr>
            <p:cNvSpPr>
              <a:spLocks noChangeShapeType="1"/>
            </p:cNvSpPr>
            <p:nvPr/>
          </p:nvSpPr>
          <p:spPr bwMode="auto">
            <a:xfrm flipV="1">
              <a:off x="-1883" y="509"/>
              <a:ext cx="1" cy="226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9" name="Line 336">
              <a:extLst>
                <a:ext uri="{FF2B5EF4-FFF2-40B4-BE49-F238E27FC236}">
                  <a16:creationId xmlns:a16="http://schemas.microsoft.com/office/drawing/2014/main" id="{06951E22-AB23-4546-A3BE-1C046CDFA86D}"/>
                </a:ext>
              </a:extLst>
            </p:cNvPr>
            <p:cNvSpPr>
              <a:spLocks noChangeShapeType="1"/>
            </p:cNvSpPr>
            <p:nvPr/>
          </p:nvSpPr>
          <p:spPr bwMode="auto">
            <a:xfrm flipV="1">
              <a:off x="-1879" y="509"/>
              <a:ext cx="1" cy="2269"/>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0" name="Line 337">
              <a:extLst>
                <a:ext uri="{FF2B5EF4-FFF2-40B4-BE49-F238E27FC236}">
                  <a16:creationId xmlns:a16="http://schemas.microsoft.com/office/drawing/2014/main" id="{D4341340-2F80-4DF1-A8F8-E633179B093F}"/>
                </a:ext>
              </a:extLst>
            </p:cNvPr>
            <p:cNvSpPr>
              <a:spLocks noChangeShapeType="1"/>
            </p:cNvSpPr>
            <p:nvPr/>
          </p:nvSpPr>
          <p:spPr bwMode="auto">
            <a:xfrm flipV="1">
              <a:off x="-1875" y="509"/>
              <a:ext cx="1" cy="2269"/>
            </a:xfrm>
            <a:prstGeom prst="line">
              <a:avLst/>
            </a:prstGeom>
            <a:noFill/>
            <a:ln w="25400">
              <a:solidFill>
                <a:srgbClr val="000000"/>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CA"/>
            </a:p>
          </p:txBody>
        </p:sp>
        <p:sp>
          <p:nvSpPr>
            <p:cNvPr id="61" name="Rectangle 338">
              <a:extLst>
                <a:ext uri="{FF2B5EF4-FFF2-40B4-BE49-F238E27FC236}">
                  <a16:creationId xmlns:a16="http://schemas.microsoft.com/office/drawing/2014/main" id="{870245C1-F17D-428A-92EA-D6DA99109DA9}"/>
                </a:ext>
              </a:extLst>
            </p:cNvPr>
            <p:cNvSpPr>
              <a:spLocks noChangeArrowheads="1"/>
            </p:cNvSpPr>
            <p:nvPr/>
          </p:nvSpPr>
          <p:spPr bwMode="auto">
            <a:xfrm>
              <a:off x="-1835" y="501"/>
              <a:ext cx="42"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i="1">
                  <a:solidFill>
                    <a:srgbClr val="000000"/>
                  </a:solidFill>
                  <a:latin typeface="Times New Roman" pitchFamily="18" charset="0"/>
                </a:rPr>
                <a:t>y</a:t>
              </a:r>
              <a:endParaRPr lang="en-US"/>
            </a:p>
          </p:txBody>
        </p:sp>
        <p:sp>
          <p:nvSpPr>
            <p:cNvPr id="62" name="Freeform 339">
              <a:extLst>
                <a:ext uri="{FF2B5EF4-FFF2-40B4-BE49-F238E27FC236}">
                  <a16:creationId xmlns:a16="http://schemas.microsoft.com/office/drawing/2014/main" id="{0481E6EA-3F46-4A4F-A1B3-77C3167EDC11}"/>
                </a:ext>
              </a:extLst>
            </p:cNvPr>
            <p:cNvSpPr>
              <a:spLocks/>
            </p:cNvSpPr>
            <p:nvPr/>
          </p:nvSpPr>
          <p:spPr bwMode="auto">
            <a:xfrm>
              <a:off x="-1912" y="512"/>
              <a:ext cx="66" cy="33"/>
            </a:xfrm>
            <a:custGeom>
              <a:avLst/>
              <a:gdLst>
                <a:gd name="T0" fmla="*/ 0 w 66"/>
                <a:gd name="T1" fmla="*/ 33 h 33"/>
                <a:gd name="T2" fmla="*/ 33 w 66"/>
                <a:gd name="T3" fmla="*/ 0 h 33"/>
                <a:gd name="T4" fmla="*/ 66 w 66"/>
                <a:gd name="T5" fmla="*/ 33 h 33"/>
                <a:gd name="T6" fmla="*/ 0 w 66"/>
                <a:gd name="T7" fmla="*/ 33 h 33"/>
                <a:gd name="T8" fmla="*/ 0 60000 65536"/>
                <a:gd name="T9" fmla="*/ 0 60000 65536"/>
                <a:gd name="T10" fmla="*/ 0 60000 65536"/>
                <a:gd name="T11" fmla="*/ 0 60000 65536"/>
                <a:gd name="T12" fmla="*/ 0 w 66"/>
                <a:gd name="T13" fmla="*/ 0 h 33"/>
                <a:gd name="T14" fmla="*/ 66 w 66"/>
                <a:gd name="T15" fmla="*/ 33 h 33"/>
              </a:gdLst>
              <a:ahLst/>
              <a:cxnLst>
                <a:cxn ang="T8">
                  <a:pos x="T0" y="T1"/>
                </a:cxn>
                <a:cxn ang="T9">
                  <a:pos x="T2" y="T3"/>
                </a:cxn>
                <a:cxn ang="T10">
                  <a:pos x="T4" y="T5"/>
                </a:cxn>
                <a:cxn ang="T11">
                  <a:pos x="T6" y="T7"/>
                </a:cxn>
              </a:cxnLst>
              <a:rect l="T12" t="T13" r="T14" b="T15"/>
              <a:pathLst>
                <a:path w="66" h="33">
                  <a:moveTo>
                    <a:pt x="0" y="33"/>
                  </a:moveTo>
                  <a:lnTo>
                    <a:pt x="33" y="0"/>
                  </a:lnTo>
                  <a:lnTo>
                    <a:pt x="66" y="33"/>
                  </a:lnTo>
                  <a:lnTo>
                    <a:pt x="0" y="33"/>
                  </a:lnTo>
                  <a:close/>
                </a:path>
              </a:pathLst>
            </a:custGeom>
            <a:solidFill>
              <a:srgbClr val="000000"/>
            </a:solidFill>
            <a:ln w="4">
              <a:solidFill>
                <a:srgbClr val="000000"/>
              </a:solidFill>
              <a:round/>
              <a:headEnd/>
              <a:tailEnd/>
            </a:ln>
          </p:spPr>
          <p:txBody>
            <a:bodyPr/>
            <a:lstStyle/>
            <a:p>
              <a:endParaRPr lang="en-CA"/>
            </a:p>
          </p:txBody>
        </p:sp>
        <p:sp>
          <p:nvSpPr>
            <p:cNvPr id="63" name="Rectangle 340">
              <a:extLst>
                <a:ext uri="{FF2B5EF4-FFF2-40B4-BE49-F238E27FC236}">
                  <a16:creationId xmlns:a16="http://schemas.microsoft.com/office/drawing/2014/main" id="{2FBEC576-2E36-41EC-B820-9668807A6B00}"/>
                </a:ext>
              </a:extLst>
            </p:cNvPr>
            <p:cNvSpPr>
              <a:spLocks noChangeArrowheads="1"/>
            </p:cNvSpPr>
            <p:nvPr/>
          </p:nvSpPr>
          <p:spPr bwMode="auto">
            <a:xfrm>
              <a:off x="-2445" y="509"/>
              <a:ext cx="4668" cy="2272"/>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64" name="Rectangle 341">
              <a:extLst>
                <a:ext uri="{FF2B5EF4-FFF2-40B4-BE49-F238E27FC236}">
                  <a16:creationId xmlns:a16="http://schemas.microsoft.com/office/drawing/2014/main" id="{8D0E5ACE-0B52-4AA1-BFBD-D28B895B1342}"/>
                </a:ext>
              </a:extLst>
            </p:cNvPr>
            <p:cNvSpPr>
              <a:spLocks noChangeArrowheads="1"/>
            </p:cNvSpPr>
            <p:nvPr/>
          </p:nvSpPr>
          <p:spPr bwMode="auto">
            <a:xfrm>
              <a:off x="-1864" y="1674"/>
              <a:ext cx="48"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0</a:t>
              </a:r>
              <a:endParaRPr lang="en-US"/>
            </a:p>
          </p:txBody>
        </p:sp>
        <p:sp>
          <p:nvSpPr>
            <p:cNvPr id="65" name="Line 342">
              <a:extLst>
                <a:ext uri="{FF2B5EF4-FFF2-40B4-BE49-F238E27FC236}">
                  <a16:creationId xmlns:a16="http://schemas.microsoft.com/office/drawing/2014/main" id="{FCAA330E-A35F-4230-8313-1D89360D3CC7}"/>
                </a:ext>
              </a:extLst>
            </p:cNvPr>
            <p:cNvSpPr>
              <a:spLocks noChangeShapeType="1"/>
            </p:cNvSpPr>
            <p:nvPr/>
          </p:nvSpPr>
          <p:spPr bwMode="auto">
            <a:xfrm>
              <a:off x="-695" y="1619"/>
              <a:ext cx="1" cy="55"/>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6" name="Rectangle 343">
              <a:extLst>
                <a:ext uri="{FF2B5EF4-FFF2-40B4-BE49-F238E27FC236}">
                  <a16:creationId xmlns:a16="http://schemas.microsoft.com/office/drawing/2014/main" id="{F78A1920-430A-4465-B0B3-DF2DE680623C}"/>
                </a:ext>
              </a:extLst>
            </p:cNvPr>
            <p:cNvSpPr>
              <a:spLocks noChangeArrowheads="1"/>
            </p:cNvSpPr>
            <p:nvPr/>
          </p:nvSpPr>
          <p:spPr bwMode="auto">
            <a:xfrm>
              <a:off x="-692" y="1674"/>
              <a:ext cx="53"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p</a:t>
              </a:r>
              <a:endParaRPr lang="en-US"/>
            </a:p>
          </p:txBody>
        </p:sp>
        <p:sp>
          <p:nvSpPr>
            <p:cNvPr id="67" name="Line 344">
              <a:extLst>
                <a:ext uri="{FF2B5EF4-FFF2-40B4-BE49-F238E27FC236}">
                  <a16:creationId xmlns:a16="http://schemas.microsoft.com/office/drawing/2014/main" id="{CCA725EE-088A-4974-B4DD-EF367FF6F4F4}"/>
                </a:ext>
              </a:extLst>
            </p:cNvPr>
            <p:cNvSpPr>
              <a:spLocks noChangeShapeType="1"/>
            </p:cNvSpPr>
            <p:nvPr/>
          </p:nvSpPr>
          <p:spPr bwMode="auto">
            <a:xfrm>
              <a:off x="484" y="1619"/>
              <a:ext cx="1" cy="55"/>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8" name="Rectangle 345">
              <a:extLst>
                <a:ext uri="{FF2B5EF4-FFF2-40B4-BE49-F238E27FC236}">
                  <a16:creationId xmlns:a16="http://schemas.microsoft.com/office/drawing/2014/main" id="{BF3F70DD-9B61-4E63-92C1-5C3AEB1FD84E}"/>
                </a:ext>
              </a:extLst>
            </p:cNvPr>
            <p:cNvSpPr>
              <a:spLocks noChangeArrowheads="1"/>
            </p:cNvSpPr>
            <p:nvPr/>
          </p:nvSpPr>
          <p:spPr bwMode="auto">
            <a:xfrm>
              <a:off x="455" y="1674"/>
              <a:ext cx="101"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2p</a:t>
              </a:r>
              <a:endParaRPr lang="en-US"/>
            </a:p>
          </p:txBody>
        </p:sp>
        <p:sp>
          <p:nvSpPr>
            <p:cNvPr id="69" name="Line 346">
              <a:extLst>
                <a:ext uri="{FF2B5EF4-FFF2-40B4-BE49-F238E27FC236}">
                  <a16:creationId xmlns:a16="http://schemas.microsoft.com/office/drawing/2014/main" id="{3B3115AC-615F-46BC-A339-B7B0F0D0AB5F}"/>
                </a:ext>
              </a:extLst>
            </p:cNvPr>
            <p:cNvSpPr>
              <a:spLocks noChangeShapeType="1"/>
            </p:cNvSpPr>
            <p:nvPr/>
          </p:nvSpPr>
          <p:spPr bwMode="auto">
            <a:xfrm>
              <a:off x="1664" y="1619"/>
              <a:ext cx="1" cy="55"/>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0" name="Rectangle 347">
              <a:extLst>
                <a:ext uri="{FF2B5EF4-FFF2-40B4-BE49-F238E27FC236}">
                  <a16:creationId xmlns:a16="http://schemas.microsoft.com/office/drawing/2014/main" id="{74A4745A-FB1C-4A76-91CB-5B718F68C74E}"/>
                </a:ext>
              </a:extLst>
            </p:cNvPr>
            <p:cNvSpPr>
              <a:spLocks noChangeArrowheads="1"/>
            </p:cNvSpPr>
            <p:nvPr/>
          </p:nvSpPr>
          <p:spPr bwMode="auto">
            <a:xfrm>
              <a:off x="1635" y="1674"/>
              <a:ext cx="101"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Symbol" pitchFamily="18" charset="2"/>
                </a:rPr>
                <a:t>3p</a:t>
              </a:r>
              <a:endParaRPr lang="en-US"/>
            </a:p>
          </p:txBody>
        </p:sp>
        <p:sp>
          <p:nvSpPr>
            <p:cNvPr id="71" name="Rectangle 348">
              <a:extLst>
                <a:ext uri="{FF2B5EF4-FFF2-40B4-BE49-F238E27FC236}">
                  <a16:creationId xmlns:a16="http://schemas.microsoft.com/office/drawing/2014/main" id="{9176E736-8A03-4299-9057-D377F9632E89}"/>
                </a:ext>
              </a:extLst>
            </p:cNvPr>
            <p:cNvSpPr>
              <a:spLocks noChangeArrowheads="1"/>
            </p:cNvSpPr>
            <p:nvPr/>
          </p:nvSpPr>
          <p:spPr bwMode="auto">
            <a:xfrm>
              <a:off x="-1981" y="2456"/>
              <a:ext cx="115"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-3</a:t>
              </a:r>
              <a:endParaRPr lang="en-US"/>
            </a:p>
          </p:txBody>
        </p:sp>
        <p:sp>
          <p:nvSpPr>
            <p:cNvPr id="72" name="Line 349">
              <a:extLst>
                <a:ext uri="{FF2B5EF4-FFF2-40B4-BE49-F238E27FC236}">
                  <a16:creationId xmlns:a16="http://schemas.microsoft.com/office/drawing/2014/main" id="{2C1B4950-FCFD-4230-9D2E-56D2A1EE8BEB}"/>
                </a:ext>
              </a:extLst>
            </p:cNvPr>
            <p:cNvSpPr>
              <a:spLocks noChangeShapeType="1"/>
            </p:cNvSpPr>
            <p:nvPr/>
          </p:nvSpPr>
          <p:spPr bwMode="auto">
            <a:xfrm>
              <a:off x="-1905" y="2493"/>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3" name="Rectangle 350">
              <a:extLst>
                <a:ext uri="{FF2B5EF4-FFF2-40B4-BE49-F238E27FC236}">
                  <a16:creationId xmlns:a16="http://schemas.microsoft.com/office/drawing/2014/main" id="{AFE9C218-02FB-4130-87A7-202230302B00}"/>
                </a:ext>
              </a:extLst>
            </p:cNvPr>
            <p:cNvSpPr>
              <a:spLocks noChangeArrowheads="1"/>
            </p:cNvSpPr>
            <p:nvPr/>
          </p:nvSpPr>
          <p:spPr bwMode="auto">
            <a:xfrm>
              <a:off x="-1981" y="2175"/>
              <a:ext cx="115"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-2</a:t>
              </a:r>
              <a:endParaRPr lang="en-US"/>
            </a:p>
          </p:txBody>
        </p:sp>
        <p:sp>
          <p:nvSpPr>
            <p:cNvPr id="74" name="Line 351">
              <a:extLst>
                <a:ext uri="{FF2B5EF4-FFF2-40B4-BE49-F238E27FC236}">
                  <a16:creationId xmlns:a16="http://schemas.microsoft.com/office/drawing/2014/main" id="{5BD63EA1-8122-4CDF-9359-CD78BAB5168E}"/>
                </a:ext>
              </a:extLst>
            </p:cNvPr>
            <p:cNvSpPr>
              <a:spLocks noChangeShapeType="1"/>
            </p:cNvSpPr>
            <p:nvPr/>
          </p:nvSpPr>
          <p:spPr bwMode="auto">
            <a:xfrm>
              <a:off x="-1905" y="2211"/>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5" name="Rectangle 352">
              <a:extLst>
                <a:ext uri="{FF2B5EF4-FFF2-40B4-BE49-F238E27FC236}">
                  <a16:creationId xmlns:a16="http://schemas.microsoft.com/office/drawing/2014/main" id="{F676033A-D067-4F26-B428-9C4FF4ACC1C2}"/>
                </a:ext>
              </a:extLst>
            </p:cNvPr>
            <p:cNvSpPr>
              <a:spLocks noChangeArrowheads="1"/>
            </p:cNvSpPr>
            <p:nvPr/>
          </p:nvSpPr>
          <p:spPr bwMode="auto">
            <a:xfrm>
              <a:off x="-1981" y="1890"/>
              <a:ext cx="115"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-1</a:t>
              </a:r>
              <a:endParaRPr lang="en-US"/>
            </a:p>
          </p:txBody>
        </p:sp>
        <p:sp>
          <p:nvSpPr>
            <p:cNvPr id="76" name="Line 353">
              <a:extLst>
                <a:ext uri="{FF2B5EF4-FFF2-40B4-BE49-F238E27FC236}">
                  <a16:creationId xmlns:a16="http://schemas.microsoft.com/office/drawing/2014/main" id="{62510957-0891-4629-B299-1AABD36E39C4}"/>
                </a:ext>
              </a:extLst>
            </p:cNvPr>
            <p:cNvSpPr>
              <a:spLocks noChangeShapeType="1"/>
            </p:cNvSpPr>
            <p:nvPr/>
          </p:nvSpPr>
          <p:spPr bwMode="auto">
            <a:xfrm>
              <a:off x="-1905" y="1926"/>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7" name="Rectangle 354">
              <a:extLst>
                <a:ext uri="{FF2B5EF4-FFF2-40B4-BE49-F238E27FC236}">
                  <a16:creationId xmlns:a16="http://schemas.microsoft.com/office/drawing/2014/main" id="{272F020D-9B34-4CB4-9DD5-87A35BAD20A7}"/>
                </a:ext>
              </a:extLst>
            </p:cNvPr>
            <p:cNvSpPr>
              <a:spLocks noChangeArrowheads="1"/>
            </p:cNvSpPr>
            <p:nvPr/>
          </p:nvSpPr>
          <p:spPr bwMode="auto">
            <a:xfrm>
              <a:off x="-1945" y="1323"/>
              <a:ext cx="58"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1</a:t>
              </a:r>
              <a:endParaRPr lang="en-US"/>
            </a:p>
          </p:txBody>
        </p:sp>
        <p:sp>
          <p:nvSpPr>
            <p:cNvPr id="78" name="Line 355">
              <a:extLst>
                <a:ext uri="{FF2B5EF4-FFF2-40B4-BE49-F238E27FC236}">
                  <a16:creationId xmlns:a16="http://schemas.microsoft.com/office/drawing/2014/main" id="{4F1DD92A-A7B6-4967-8D40-BB735BF0452B}"/>
                </a:ext>
              </a:extLst>
            </p:cNvPr>
            <p:cNvSpPr>
              <a:spLocks noChangeShapeType="1"/>
            </p:cNvSpPr>
            <p:nvPr/>
          </p:nvSpPr>
          <p:spPr bwMode="auto">
            <a:xfrm>
              <a:off x="-1905" y="1360"/>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9" name="Rectangle 356">
              <a:extLst>
                <a:ext uri="{FF2B5EF4-FFF2-40B4-BE49-F238E27FC236}">
                  <a16:creationId xmlns:a16="http://schemas.microsoft.com/office/drawing/2014/main" id="{E2C524C0-EFD3-4CE7-A2DC-355702EE210F}"/>
                </a:ext>
              </a:extLst>
            </p:cNvPr>
            <p:cNvSpPr>
              <a:spLocks noChangeArrowheads="1"/>
            </p:cNvSpPr>
            <p:nvPr/>
          </p:nvSpPr>
          <p:spPr bwMode="auto">
            <a:xfrm>
              <a:off x="-1945" y="1042"/>
              <a:ext cx="58"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2</a:t>
              </a:r>
              <a:endParaRPr lang="en-US"/>
            </a:p>
          </p:txBody>
        </p:sp>
        <p:sp>
          <p:nvSpPr>
            <p:cNvPr id="80" name="Line 357">
              <a:extLst>
                <a:ext uri="{FF2B5EF4-FFF2-40B4-BE49-F238E27FC236}">
                  <a16:creationId xmlns:a16="http://schemas.microsoft.com/office/drawing/2014/main" id="{4ABF5284-A1F3-4718-9D70-B42C8115D41A}"/>
                </a:ext>
              </a:extLst>
            </p:cNvPr>
            <p:cNvSpPr>
              <a:spLocks noChangeShapeType="1"/>
            </p:cNvSpPr>
            <p:nvPr/>
          </p:nvSpPr>
          <p:spPr bwMode="auto">
            <a:xfrm>
              <a:off x="-1905" y="1079"/>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1" name="Rectangle 358">
              <a:extLst>
                <a:ext uri="{FF2B5EF4-FFF2-40B4-BE49-F238E27FC236}">
                  <a16:creationId xmlns:a16="http://schemas.microsoft.com/office/drawing/2014/main" id="{7D1CF2F5-50E1-43E2-90B0-3FCF382558FC}"/>
                </a:ext>
              </a:extLst>
            </p:cNvPr>
            <p:cNvSpPr>
              <a:spLocks noChangeArrowheads="1"/>
            </p:cNvSpPr>
            <p:nvPr/>
          </p:nvSpPr>
          <p:spPr bwMode="auto">
            <a:xfrm>
              <a:off x="-1945" y="757"/>
              <a:ext cx="58"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800">
                  <a:solidFill>
                    <a:srgbClr val="000000"/>
                  </a:solidFill>
                  <a:latin typeface="Courier New" pitchFamily="49" charset="0"/>
                </a:rPr>
                <a:t>3</a:t>
              </a:r>
              <a:endParaRPr lang="en-US"/>
            </a:p>
          </p:txBody>
        </p:sp>
        <p:sp>
          <p:nvSpPr>
            <p:cNvPr id="82" name="Line 359">
              <a:extLst>
                <a:ext uri="{FF2B5EF4-FFF2-40B4-BE49-F238E27FC236}">
                  <a16:creationId xmlns:a16="http://schemas.microsoft.com/office/drawing/2014/main" id="{AEDE26D7-3D17-4D0D-97BD-9DBF19CB5D4B}"/>
                </a:ext>
              </a:extLst>
            </p:cNvPr>
            <p:cNvSpPr>
              <a:spLocks noChangeShapeType="1"/>
            </p:cNvSpPr>
            <p:nvPr/>
          </p:nvSpPr>
          <p:spPr bwMode="auto">
            <a:xfrm>
              <a:off x="-1905" y="794"/>
              <a:ext cx="55" cy="1"/>
            </a:xfrm>
            <a:prstGeom prst="line">
              <a:avLst/>
            </a:prstGeom>
            <a:noFill/>
            <a:ln w="4">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3" name="Rectangle 368">
              <a:extLst>
                <a:ext uri="{FF2B5EF4-FFF2-40B4-BE49-F238E27FC236}">
                  <a16:creationId xmlns:a16="http://schemas.microsoft.com/office/drawing/2014/main" id="{3DC6DD7F-62D8-425B-9C9E-FAF9C15913C1}"/>
                </a:ext>
              </a:extLst>
            </p:cNvPr>
            <p:cNvSpPr>
              <a:spLocks noChangeArrowheads="1"/>
            </p:cNvSpPr>
            <p:nvPr/>
          </p:nvSpPr>
          <p:spPr bwMode="auto">
            <a:xfrm>
              <a:off x="-2445" y="509"/>
              <a:ext cx="4668" cy="2272"/>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aphicFrame>
        <p:nvGraphicFramePr>
          <p:cNvPr id="84" name="Object 88">
            <a:extLst>
              <a:ext uri="{FF2B5EF4-FFF2-40B4-BE49-F238E27FC236}">
                <a16:creationId xmlns:a16="http://schemas.microsoft.com/office/drawing/2014/main" id="{CE8902BB-085A-48FC-9CE2-D4B6E06C9A97}"/>
              </a:ext>
            </a:extLst>
          </p:cNvPr>
          <p:cNvGraphicFramePr>
            <a:graphicFrameLocks noChangeAspect="1"/>
          </p:cNvGraphicFramePr>
          <p:nvPr>
            <p:extLst>
              <p:ext uri="{D42A27DB-BD31-4B8C-83A1-F6EECF244321}">
                <p14:modId xmlns:p14="http://schemas.microsoft.com/office/powerpoint/2010/main" val="3697821489"/>
              </p:ext>
            </p:extLst>
          </p:nvPr>
        </p:nvGraphicFramePr>
        <p:xfrm>
          <a:off x="2779094" y="5589190"/>
          <a:ext cx="141287" cy="150813"/>
        </p:xfrm>
        <a:graphic>
          <a:graphicData uri="http://schemas.openxmlformats.org/presentationml/2006/ole">
            <mc:AlternateContent xmlns:mc="http://schemas.openxmlformats.org/markup-compatibility/2006">
              <mc:Choice xmlns:v="urn:schemas-microsoft-com:vml" Requires="v">
                <p:oleObj spid="_x0000_s6147" name="Equation" r:id="rId5" imgW="215619" imgH="317087" progId="Equation.DSMT4">
                  <p:embed/>
                </p:oleObj>
              </mc:Choice>
              <mc:Fallback>
                <p:oleObj name="Equation" r:id="rId5" imgW="215619" imgH="317087" progId="Equation.DSMT4">
                  <p:embed/>
                  <p:pic>
                    <p:nvPicPr>
                      <p:cNvPr id="84" name="Object 88">
                        <a:extLst>
                          <a:ext uri="{FF2B5EF4-FFF2-40B4-BE49-F238E27FC236}">
                            <a16:creationId xmlns:a16="http://schemas.microsoft.com/office/drawing/2014/main" id="{CE8902BB-085A-48FC-9CE2-D4B6E06C9A9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9094" y="5589190"/>
                        <a:ext cx="141287" cy="150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5" name="Object 88">
            <a:extLst>
              <a:ext uri="{FF2B5EF4-FFF2-40B4-BE49-F238E27FC236}">
                <a16:creationId xmlns:a16="http://schemas.microsoft.com/office/drawing/2014/main" id="{EEEB1D5A-E6D7-46D8-A9C8-FC24533B9975}"/>
              </a:ext>
            </a:extLst>
          </p:cNvPr>
          <p:cNvGraphicFramePr>
            <a:graphicFrameLocks noChangeAspect="1"/>
          </p:cNvGraphicFramePr>
          <p:nvPr>
            <p:extLst>
              <p:ext uri="{D42A27DB-BD31-4B8C-83A1-F6EECF244321}">
                <p14:modId xmlns:p14="http://schemas.microsoft.com/office/powerpoint/2010/main" val="527765899"/>
              </p:ext>
            </p:extLst>
          </p:nvPr>
        </p:nvGraphicFramePr>
        <p:xfrm>
          <a:off x="5220668" y="5600302"/>
          <a:ext cx="150812" cy="150812"/>
        </p:xfrm>
        <a:graphic>
          <a:graphicData uri="http://schemas.openxmlformats.org/presentationml/2006/ole">
            <mc:AlternateContent xmlns:mc="http://schemas.openxmlformats.org/markup-compatibility/2006">
              <mc:Choice xmlns:v="urn:schemas-microsoft-com:vml" Requires="v">
                <p:oleObj spid="_x0000_s6148" name="Equation" r:id="rId7" imgW="228501" imgH="317362" progId="Equation.DSMT4">
                  <p:embed/>
                </p:oleObj>
              </mc:Choice>
              <mc:Fallback>
                <p:oleObj name="Equation" r:id="rId7" imgW="228501" imgH="317362" progId="Equation.DSMT4">
                  <p:embed/>
                  <p:pic>
                    <p:nvPicPr>
                      <p:cNvPr id="85" name="Object 88">
                        <a:extLst>
                          <a:ext uri="{FF2B5EF4-FFF2-40B4-BE49-F238E27FC236}">
                            <a16:creationId xmlns:a16="http://schemas.microsoft.com/office/drawing/2014/main" id="{EEEB1D5A-E6D7-46D8-A9C8-FC24533B997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20668" y="5600302"/>
                        <a:ext cx="150812" cy="150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6" name="Rectangle 62">
            <a:extLst>
              <a:ext uri="{FF2B5EF4-FFF2-40B4-BE49-F238E27FC236}">
                <a16:creationId xmlns:a16="http://schemas.microsoft.com/office/drawing/2014/main" id="{2636065E-8D3F-4DEC-8E59-0641B1CAB98B}"/>
              </a:ext>
            </a:extLst>
          </p:cNvPr>
          <p:cNvSpPr>
            <a:spLocks noChangeArrowheads="1"/>
          </p:cNvSpPr>
          <p:nvPr/>
        </p:nvSpPr>
        <p:spPr bwMode="auto">
          <a:xfrm>
            <a:off x="991568" y="5595539"/>
            <a:ext cx="7694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FF0000"/>
                </a:solidFill>
                <a:latin typeface="Symbol" pitchFamily="18" charset="2"/>
              </a:rPr>
              <a:t>0</a:t>
            </a:r>
            <a:endParaRPr lang="en-US" sz="1200">
              <a:solidFill>
                <a:srgbClr val="FF0000"/>
              </a:solidFill>
            </a:endParaRPr>
          </a:p>
        </p:txBody>
      </p:sp>
      <p:sp>
        <p:nvSpPr>
          <p:cNvPr id="87" name="Rectangle 64">
            <a:extLst>
              <a:ext uri="{FF2B5EF4-FFF2-40B4-BE49-F238E27FC236}">
                <a16:creationId xmlns:a16="http://schemas.microsoft.com/office/drawing/2014/main" id="{17D00589-CB6D-4A8F-8891-91F7D4F62BB0}"/>
              </a:ext>
            </a:extLst>
          </p:cNvPr>
          <p:cNvSpPr>
            <a:spLocks noChangeArrowheads="1"/>
          </p:cNvSpPr>
          <p:nvPr/>
        </p:nvSpPr>
        <p:spPr bwMode="auto">
          <a:xfrm>
            <a:off x="2209180" y="5595540"/>
            <a:ext cx="91372"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300" b="1">
                <a:solidFill>
                  <a:srgbClr val="FF0000"/>
                </a:solidFill>
                <a:latin typeface="Symbol" pitchFamily="18" charset="2"/>
              </a:rPr>
              <a:t>p</a:t>
            </a:r>
            <a:endParaRPr lang="en-US" sz="1300" b="1">
              <a:solidFill>
                <a:srgbClr val="FF0000"/>
              </a:solidFill>
            </a:endParaRPr>
          </a:p>
        </p:txBody>
      </p:sp>
      <p:sp>
        <p:nvSpPr>
          <p:cNvPr id="88" name="Rectangle 66">
            <a:extLst>
              <a:ext uri="{FF2B5EF4-FFF2-40B4-BE49-F238E27FC236}">
                <a16:creationId xmlns:a16="http://schemas.microsoft.com/office/drawing/2014/main" id="{F98F3DBB-5C82-4D6D-AE11-8E717878DF39}"/>
              </a:ext>
            </a:extLst>
          </p:cNvPr>
          <p:cNvSpPr>
            <a:spLocks noChangeArrowheads="1"/>
          </p:cNvSpPr>
          <p:nvPr/>
        </p:nvSpPr>
        <p:spPr bwMode="auto">
          <a:xfrm>
            <a:off x="3428380" y="5595539"/>
            <a:ext cx="16190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solidFill>
                  <a:srgbClr val="FF0000"/>
                </a:solidFill>
                <a:latin typeface="Symbol" pitchFamily="18" charset="2"/>
              </a:rPr>
              <a:t>2p</a:t>
            </a:r>
            <a:endParaRPr lang="en-US" sz="1200" b="1">
              <a:solidFill>
                <a:srgbClr val="FF0000"/>
              </a:solidFill>
            </a:endParaRPr>
          </a:p>
        </p:txBody>
      </p:sp>
      <p:sp>
        <p:nvSpPr>
          <p:cNvPr id="89" name="Rectangle 66">
            <a:extLst>
              <a:ext uri="{FF2B5EF4-FFF2-40B4-BE49-F238E27FC236}">
                <a16:creationId xmlns:a16="http://schemas.microsoft.com/office/drawing/2014/main" id="{1DB160B5-4A86-4526-A59F-C159B7791C04}"/>
              </a:ext>
            </a:extLst>
          </p:cNvPr>
          <p:cNvSpPr>
            <a:spLocks noChangeArrowheads="1"/>
          </p:cNvSpPr>
          <p:nvPr/>
        </p:nvSpPr>
        <p:spPr bwMode="auto">
          <a:xfrm>
            <a:off x="4676155" y="5578077"/>
            <a:ext cx="16190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1">
                <a:solidFill>
                  <a:srgbClr val="FF0000"/>
                </a:solidFill>
                <a:latin typeface="Symbol" pitchFamily="18" charset="2"/>
              </a:rPr>
              <a:t>3p</a:t>
            </a:r>
            <a:endParaRPr lang="en-US" sz="1200" b="1">
              <a:solidFill>
                <a:srgbClr val="FF0000"/>
              </a:solidFill>
            </a:endParaRPr>
          </a:p>
        </p:txBody>
      </p:sp>
      <p:graphicFrame>
        <p:nvGraphicFramePr>
          <p:cNvPr id="90" name="Object 2">
            <a:extLst>
              <a:ext uri="{FF2B5EF4-FFF2-40B4-BE49-F238E27FC236}">
                <a16:creationId xmlns:a16="http://schemas.microsoft.com/office/drawing/2014/main" id="{EE3D170F-1164-4719-AC16-155305C81CD9}"/>
              </a:ext>
            </a:extLst>
          </p:cNvPr>
          <p:cNvGraphicFramePr>
            <a:graphicFrameLocks noChangeAspect="1"/>
          </p:cNvGraphicFramePr>
          <p:nvPr>
            <p:extLst>
              <p:ext uri="{D42A27DB-BD31-4B8C-83A1-F6EECF244321}">
                <p14:modId xmlns:p14="http://schemas.microsoft.com/office/powerpoint/2010/main" val="411540952"/>
              </p:ext>
            </p:extLst>
          </p:nvPr>
        </p:nvGraphicFramePr>
        <p:xfrm>
          <a:off x="1556718" y="5589190"/>
          <a:ext cx="107950" cy="150813"/>
        </p:xfrm>
        <a:graphic>
          <a:graphicData uri="http://schemas.openxmlformats.org/presentationml/2006/ole">
            <mc:AlternateContent xmlns:mc="http://schemas.openxmlformats.org/markup-compatibility/2006">
              <mc:Choice xmlns:v="urn:schemas-microsoft-com:vml" Requires="v">
                <p:oleObj spid="_x0000_s6149" name="Equation" r:id="rId9" imgW="164885" imgH="317087" progId="Equation.DSMT4">
                  <p:embed/>
                </p:oleObj>
              </mc:Choice>
              <mc:Fallback>
                <p:oleObj name="Equation" r:id="rId9" imgW="164885" imgH="317087" progId="Equation.DSMT4">
                  <p:embed/>
                  <p:pic>
                    <p:nvPicPr>
                      <p:cNvPr id="90" name="Object 2">
                        <a:extLst>
                          <a:ext uri="{FF2B5EF4-FFF2-40B4-BE49-F238E27FC236}">
                            <a16:creationId xmlns:a16="http://schemas.microsoft.com/office/drawing/2014/main" id="{EE3D170F-1164-4719-AC16-155305C81CD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56718" y="5589190"/>
                        <a:ext cx="107950" cy="150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1" name="Object 88">
            <a:extLst>
              <a:ext uri="{FF2B5EF4-FFF2-40B4-BE49-F238E27FC236}">
                <a16:creationId xmlns:a16="http://schemas.microsoft.com/office/drawing/2014/main" id="{910C30C7-E8B4-487F-9B56-BCEBA25F5B3C}"/>
              </a:ext>
            </a:extLst>
          </p:cNvPr>
          <p:cNvGraphicFramePr>
            <a:graphicFrameLocks noChangeAspect="1"/>
          </p:cNvGraphicFramePr>
          <p:nvPr>
            <p:extLst>
              <p:ext uri="{D42A27DB-BD31-4B8C-83A1-F6EECF244321}">
                <p14:modId xmlns:p14="http://schemas.microsoft.com/office/powerpoint/2010/main" val="3584282174"/>
              </p:ext>
            </p:extLst>
          </p:nvPr>
        </p:nvGraphicFramePr>
        <p:xfrm>
          <a:off x="4018931" y="5598715"/>
          <a:ext cx="149225" cy="150813"/>
        </p:xfrm>
        <a:graphic>
          <a:graphicData uri="http://schemas.openxmlformats.org/presentationml/2006/ole">
            <mc:AlternateContent xmlns:mc="http://schemas.openxmlformats.org/markup-compatibility/2006">
              <mc:Choice xmlns:v="urn:schemas-microsoft-com:vml" Requires="v">
                <p:oleObj spid="_x0000_s6150" name="Equation" r:id="rId11" imgW="228501" imgH="317362" progId="Equation.DSMT4">
                  <p:embed/>
                </p:oleObj>
              </mc:Choice>
              <mc:Fallback>
                <p:oleObj name="Equation" r:id="rId11" imgW="228501" imgH="317362" progId="Equation.DSMT4">
                  <p:embed/>
                  <p:pic>
                    <p:nvPicPr>
                      <p:cNvPr id="91" name="Object 88">
                        <a:extLst>
                          <a:ext uri="{FF2B5EF4-FFF2-40B4-BE49-F238E27FC236}">
                            <a16:creationId xmlns:a16="http://schemas.microsoft.com/office/drawing/2014/main" id="{910C30C7-E8B4-487F-9B56-BCEBA25F5B3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18931" y="5598715"/>
                        <a:ext cx="149225" cy="150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2" name="Group 135">
            <a:extLst>
              <a:ext uri="{FF2B5EF4-FFF2-40B4-BE49-F238E27FC236}">
                <a16:creationId xmlns:a16="http://schemas.microsoft.com/office/drawing/2014/main" id="{6FFC6D22-0F72-43FB-9907-8DCDB30A7847}"/>
              </a:ext>
            </a:extLst>
          </p:cNvPr>
          <p:cNvGrpSpPr>
            <a:grpSpLocks/>
          </p:cNvGrpSpPr>
          <p:nvPr/>
        </p:nvGrpSpPr>
        <p:grpSpPr bwMode="auto">
          <a:xfrm>
            <a:off x="480394" y="4568427"/>
            <a:ext cx="4872037" cy="2019300"/>
            <a:chOff x="678142" y="2129051"/>
            <a:chExt cx="4871085" cy="2019868"/>
          </a:xfrm>
        </p:grpSpPr>
        <p:cxnSp>
          <p:nvCxnSpPr>
            <p:cNvPr id="93" name="Straight Connector 92">
              <a:extLst>
                <a:ext uri="{FF2B5EF4-FFF2-40B4-BE49-F238E27FC236}">
                  <a16:creationId xmlns:a16="http://schemas.microsoft.com/office/drawing/2014/main" id="{0F1B4C58-0492-4AE6-8A26-FDB5F518E5D0}"/>
                </a:ext>
              </a:extLst>
            </p:cNvPr>
            <p:cNvCxnSpPr/>
            <p:nvPr/>
          </p:nvCxnSpPr>
          <p:spPr>
            <a:xfrm rot="5400000">
              <a:off x="856232" y="3142955"/>
              <a:ext cx="1964289"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FFF0C649-4DDD-44CE-AC32-9683C8411147}"/>
                </a:ext>
              </a:extLst>
            </p:cNvPr>
            <p:cNvCxnSpPr/>
            <p:nvPr/>
          </p:nvCxnSpPr>
          <p:spPr>
            <a:xfrm rot="5400000">
              <a:off x="2091859" y="3134222"/>
              <a:ext cx="1965878" cy="0"/>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4D9EB12A-AB2D-4D75-9520-C44CCAD3D1D6}"/>
                </a:ext>
              </a:extLst>
            </p:cNvPr>
            <p:cNvCxnSpPr/>
            <p:nvPr/>
          </p:nvCxnSpPr>
          <p:spPr>
            <a:xfrm rot="5400000">
              <a:off x="3346533" y="3123900"/>
              <a:ext cx="1965878"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C66F7907-F970-475E-A0FC-A42C5EC25B8F}"/>
                </a:ext>
              </a:extLst>
            </p:cNvPr>
            <p:cNvCxnSpPr/>
            <p:nvPr/>
          </p:nvCxnSpPr>
          <p:spPr>
            <a:xfrm rot="5400000">
              <a:off x="4565495" y="3130252"/>
              <a:ext cx="1965878" cy="1587"/>
            </a:xfrm>
            <a:prstGeom prst="line">
              <a:avLst/>
            </a:prstGeom>
            <a:ln w="4445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nvGrpSpPr>
            <p:cNvPr id="97" name="Group 402">
              <a:extLst>
                <a:ext uri="{FF2B5EF4-FFF2-40B4-BE49-F238E27FC236}">
                  <a16:creationId xmlns:a16="http://schemas.microsoft.com/office/drawing/2014/main" id="{4ED27600-3799-4249-B8CE-A121F0A11CD2}"/>
                </a:ext>
              </a:extLst>
            </p:cNvPr>
            <p:cNvGrpSpPr>
              <a:grpSpLocks/>
            </p:cNvGrpSpPr>
            <p:nvPr/>
          </p:nvGrpSpPr>
          <p:grpSpPr bwMode="auto">
            <a:xfrm>
              <a:off x="678142" y="2141182"/>
              <a:ext cx="1059991" cy="2007737"/>
              <a:chOff x="877108" y="980107"/>
              <a:chExt cx="1589087" cy="3678238"/>
            </a:xfrm>
          </p:grpSpPr>
          <p:sp>
            <p:nvSpPr>
              <p:cNvPr id="107" name="Freeform 360">
                <a:extLst>
                  <a:ext uri="{FF2B5EF4-FFF2-40B4-BE49-F238E27FC236}">
                    <a16:creationId xmlns:a16="http://schemas.microsoft.com/office/drawing/2014/main" id="{BCEA2460-E865-4DCD-BECA-61976A1EABAC}"/>
                  </a:ext>
                </a:extLst>
              </p:cNvPr>
              <p:cNvSpPr>
                <a:spLocks/>
              </p:cNvSpPr>
              <p:nvPr/>
            </p:nvSpPr>
            <p:spPr bwMode="auto">
              <a:xfrm>
                <a:off x="877108" y="3915395"/>
                <a:ext cx="87313" cy="742950"/>
              </a:xfrm>
              <a:custGeom>
                <a:avLst/>
                <a:gdLst>
                  <a:gd name="T0" fmla="*/ 2147483647 w 15"/>
                  <a:gd name="T1" fmla="*/ 0 h 128"/>
                  <a:gd name="T2" fmla="*/ 2147483647 w 15"/>
                  <a:gd name="T3" fmla="*/ 2147483647 h 128"/>
                  <a:gd name="T4" fmla="*/ 2147483647 w 15"/>
                  <a:gd name="T5" fmla="*/ 2147483647 h 128"/>
                  <a:gd name="T6" fmla="*/ 2147483647 w 15"/>
                  <a:gd name="T7" fmla="*/ 2147483647 h 128"/>
                  <a:gd name="T8" fmla="*/ 2147483647 w 15"/>
                  <a:gd name="T9" fmla="*/ 2147483647 h 128"/>
                  <a:gd name="T10" fmla="*/ 2147483647 w 15"/>
                  <a:gd name="T11" fmla="*/ 2147483647 h 128"/>
                  <a:gd name="T12" fmla="*/ 2147483647 w 15"/>
                  <a:gd name="T13" fmla="*/ 2147483647 h 128"/>
                  <a:gd name="T14" fmla="*/ 2147483647 w 15"/>
                  <a:gd name="T15" fmla="*/ 2147483647 h 128"/>
                  <a:gd name="T16" fmla="*/ 2147483647 w 15"/>
                  <a:gd name="T17" fmla="*/ 2147483647 h 128"/>
                  <a:gd name="T18" fmla="*/ 2147483647 w 15"/>
                  <a:gd name="T19" fmla="*/ 2147483647 h 128"/>
                  <a:gd name="T20" fmla="*/ 2147483647 w 15"/>
                  <a:gd name="T21" fmla="*/ 2147483647 h 128"/>
                  <a:gd name="T22" fmla="*/ 2147483647 w 15"/>
                  <a:gd name="T23" fmla="*/ 2147483647 h 128"/>
                  <a:gd name="T24" fmla="*/ 2147483647 w 15"/>
                  <a:gd name="T25" fmla="*/ 2147483647 h 128"/>
                  <a:gd name="T26" fmla="*/ 0 w 15"/>
                  <a:gd name="T27" fmla="*/ 2147483647 h 1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
                  <a:gd name="T43" fmla="*/ 0 h 128"/>
                  <a:gd name="T44" fmla="*/ 15 w 15"/>
                  <a:gd name="T45" fmla="*/ 128 h 1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 h="128">
                    <a:moveTo>
                      <a:pt x="15" y="0"/>
                    </a:moveTo>
                    <a:lnTo>
                      <a:pt x="13" y="11"/>
                    </a:lnTo>
                    <a:lnTo>
                      <a:pt x="11" y="24"/>
                    </a:lnTo>
                    <a:lnTo>
                      <a:pt x="10" y="31"/>
                    </a:lnTo>
                    <a:lnTo>
                      <a:pt x="9" y="38"/>
                    </a:lnTo>
                    <a:lnTo>
                      <a:pt x="8" y="46"/>
                    </a:lnTo>
                    <a:lnTo>
                      <a:pt x="7" y="54"/>
                    </a:lnTo>
                    <a:lnTo>
                      <a:pt x="6" y="63"/>
                    </a:lnTo>
                    <a:lnTo>
                      <a:pt x="5" y="72"/>
                    </a:lnTo>
                    <a:lnTo>
                      <a:pt x="4" y="82"/>
                    </a:lnTo>
                    <a:lnTo>
                      <a:pt x="3" y="92"/>
                    </a:lnTo>
                    <a:lnTo>
                      <a:pt x="2" y="104"/>
                    </a:lnTo>
                    <a:lnTo>
                      <a:pt x="1" y="116"/>
                    </a:lnTo>
                    <a:lnTo>
                      <a:pt x="0" y="128"/>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08" name="Freeform 361">
                <a:extLst>
                  <a:ext uri="{FF2B5EF4-FFF2-40B4-BE49-F238E27FC236}">
                    <a16:creationId xmlns:a16="http://schemas.microsoft.com/office/drawing/2014/main" id="{0E74CA38-653E-42DD-94CE-BD727F5FC985}"/>
                  </a:ext>
                </a:extLst>
              </p:cNvPr>
              <p:cNvSpPr>
                <a:spLocks/>
              </p:cNvSpPr>
              <p:nvPr/>
            </p:nvSpPr>
            <p:spPr bwMode="auto">
              <a:xfrm>
                <a:off x="964420" y="980107"/>
                <a:ext cx="1501775" cy="2935288"/>
              </a:xfrm>
              <a:custGeom>
                <a:avLst/>
                <a:gdLst>
                  <a:gd name="T0" fmla="*/ 2147483647 w 259"/>
                  <a:gd name="T1" fmla="*/ 2147483647 h 506"/>
                  <a:gd name="T2" fmla="*/ 2147483647 w 259"/>
                  <a:gd name="T3" fmla="*/ 2147483647 h 506"/>
                  <a:gd name="T4" fmla="*/ 2147483647 w 259"/>
                  <a:gd name="T5" fmla="*/ 2147483647 h 506"/>
                  <a:gd name="T6" fmla="*/ 2147483647 w 259"/>
                  <a:gd name="T7" fmla="*/ 2147483647 h 506"/>
                  <a:gd name="T8" fmla="*/ 2147483647 w 259"/>
                  <a:gd name="T9" fmla="*/ 2147483647 h 506"/>
                  <a:gd name="T10" fmla="*/ 2147483647 w 259"/>
                  <a:gd name="T11" fmla="*/ 2147483647 h 506"/>
                  <a:gd name="T12" fmla="*/ 2147483647 w 259"/>
                  <a:gd name="T13" fmla="*/ 2147483647 h 506"/>
                  <a:gd name="T14" fmla="*/ 2147483647 w 259"/>
                  <a:gd name="T15" fmla="*/ 2147483647 h 506"/>
                  <a:gd name="T16" fmla="*/ 2147483647 w 259"/>
                  <a:gd name="T17" fmla="*/ 2147483647 h 506"/>
                  <a:gd name="T18" fmla="*/ 2147483647 w 259"/>
                  <a:gd name="T19" fmla="*/ 2147483647 h 506"/>
                  <a:gd name="T20" fmla="*/ 2147483647 w 259"/>
                  <a:gd name="T21" fmla="*/ 2147483647 h 506"/>
                  <a:gd name="T22" fmla="*/ 2147483647 w 259"/>
                  <a:gd name="T23" fmla="*/ 2147483647 h 506"/>
                  <a:gd name="T24" fmla="*/ 2147483647 w 259"/>
                  <a:gd name="T25" fmla="*/ 2147483647 h 506"/>
                  <a:gd name="T26" fmla="*/ 2147483647 w 259"/>
                  <a:gd name="T27" fmla="*/ 2147483647 h 506"/>
                  <a:gd name="T28" fmla="*/ 2147483647 w 259"/>
                  <a:gd name="T29" fmla="*/ 2147483647 h 506"/>
                  <a:gd name="T30" fmla="*/ 2147483647 w 259"/>
                  <a:gd name="T31" fmla="*/ 2147483647 h 506"/>
                  <a:gd name="T32" fmla="*/ 2147483647 w 259"/>
                  <a:gd name="T33" fmla="*/ 2147483647 h 506"/>
                  <a:gd name="T34" fmla="*/ 2147483647 w 259"/>
                  <a:gd name="T35" fmla="*/ 2147483647 h 506"/>
                  <a:gd name="T36" fmla="*/ 2147483647 w 259"/>
                  <a:gd name="T37" fmla="*/ 2147483647 h 506"/>
                  <a:gd name="T38" fmla="*/ 2147483647 w 259"/>
                  <a:gd name="T39" fmla="*/ 2147483647 h 506"/>
                  <a:gd name="T40" fmla="*/ 2147483647 w 259"/>
                  <a:gd name="T41" fmla="*/ 2147483647 h 506"/>
                  <a:gd name="T42" fmla="*/ 2147483647 w 259"/>
                  <a:gd name="T43" fmla="*/ 2147483647 h 506"/>
                  <a:gd name="T44" fmla="*/ 2147483647 w 259"/>
                  <a:gd name="T45" fmla="*/ 2147483647 h 506"/>
                  <a:gd name="T46" fmla="*/ 2147483647 w 259"/>
                  <a:gd name="T47" fmla="*/ 2147483647 h 506"/>
                  <a:gd name="T48" fmla="*/ 2147483647 w 259"/>
                  <a:gd name="T49" fmla="*/ 2147483647 h 506"/>
                  <a:gd name="T50" fmla="*/ 2147483647 w 259"/>
                  <a:gd name="T51" fmla="*/ 2147483647 h 506"/>
                  <a:gd name="T52" fmla="*/ 2147483647 w 259"/>
                  <a:gd name="T53" fmla="*/ 2147483647 h 506"/>
                  <a:gd name="T54" fmla="*/ 2147483647 w 259"/>
                  <a:gd name="T55" fmla="*/ 2147483647 h 506"/>
                  <a:gd name="T56" fmla="*/ 2147483647 w 259"/>
                  <a:gd name="T57" fmla="*/ 2147483647 h 506"/>
                  <a:gd name="T58" fmla="*/ 2147483647 w 259"/>
                  <a:gd name="T59" fmla="*/ 2147483647 h 506"/>
                  <a:gd name="T60" fmla="*/ 2147483647 w 259"/>
                  <a:gd name="T61" fmla="*/ 2147483647 h 506"/>
                  <a:gd name="T62" fmla="*/ 2147483647 w 259"/>
                  <a:gd name="T63" fmla="*/ 2147483647 h 506"/>
                  <a:gd name="T64" fmla="*/ 2147483647 w 259"/>
                  <a:gd name="T65" fmla="*/ 2147483647 h 506"/>
                  <a:gd name="T66" fmla="*/ 2147483647 w 259"/>
                  <a:gd name="T67" fmla="*/ 2147483647 h 506"/>
                  <a:gd name="T68" fmla="*/ 2147483647 w 259"/>
                  <a:gd name="T69" fmla="*/ 2147483647 h 506"/>
                  <a:gd name="T70" fmla="*/ 2147483647 w 259"/>
                  <a:gd name="T71" fmla="*/ 2147483647 h 506"/>
                  <a:gd name="T72" fmla="*/ 2147483647 w 259"/>
                  <a:gd name="T73" fmla="*/ 2147483647 h 506"/>
                  <a:gd name="T74" fmla="*/ 2147483647 w 259"/>
                  <a:gd name="T75" fmla="*/ 2147483647 h 506"/>
                  <a:gd name="T76" fmla="*/ 2147483647 w 259"/>
                  <a:gd name="T77" fmla="*/ 2147483647 h 506"/>
                  <a:gd name="T78" fmla="*/ 2147483647 w 259"/>
                  <a:gd name="T79" fmla="*/ 2147483647 h 506"/>
                  <a:gd name="T80" fmla="*/ 2147483647 w 259"/>
                  <a:gd name="T81" fmla="*/ 2147483647 h 506"/>
                  <a:gd name="T82" fmla="*/ 2147483647 w 259"/>
                  <a:gd name="T83" fmla="*/ 2147483647 h 506"/>
                  <a:gd name="T84" fmla="*/ 2147483647 w 259"/>
                  <a:gd name="T85" fmla="*/ 2147483647 h 506"/>
                  <a:gd name="T86" fmla="*/ 2147483647 w 259"/>
                  <a:gd name="T87" fmla="*/ 2147483647 h 506"/>
                  <a:gd name="T88" fmla="*/ 2147483647 w 259"/>
                  <a:gd name="T89" fmla="*/ 0 h 5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59"/>
                  <a:gd name="T136" fmla="*/ 0 h 506"/>
                  <a:gd name="T137" fmla="*/ 259 w 259"/>
                  <a:gd name="T138" fmla="*/ 506 h 5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59" h="506">
                    <a:moveTo>
                      <a:pt x="0" y="506"/>
                    </a:moveTo>
                    <a:lnTo>
                      <a:pt x="2" y="496"/>
                    </a:lnTo>
                    <a:lnTo>
                      <a:pt x="4" y="486"/>
                    </a:lnTo>
                    <a:lnTo>
                      <a:pt x="6" y="478"/>
                    </a:lnTo>
                    <a:lnTo>
                      <a:pt x="8" y="470"/>
                    </a:lnTo>
                    <a:lnTo>
                      <a:pt x="10" y="462"/>
                    </a:lnTo>
                    <a:lnTo>
                      <a:pt x="12" y="455"/>
                    </a:lnTo>
                    <a:lnTo>
                      <a:pt x="14" y="449"/>
                    </a:lnTo>
                    <a:lnTo>
                      <a:pt x="16" y="443"/>
                    </a:lnTo>
                    <a:lnTo>
                      <a:pt x="18" y="438"/>
                    </a:lnTo>
                    <a:lnTo>
                      <a:pt x="20" y="432"/>
                    </a:lnTo>
                    <a:lnTo>
                      <a:pt x="22" y="427"/>
                    </a:lnTo>
                    <a:lnTo>
                      <a:pt x="24" y="423"/>
                    </a:lnTo>
                    <a:lnTo>
                      <a:pt x="26" y="418"/>
                    </a:lnTo>
                    <a:lnTo>
                      <a:pt x="28" y="414"/>
                    </a:lnTo>
                    <a:lnTo>
                      <a:pt x="30" y="410"/>
                    </a:lnTo>
                    <a:lnTo>
                      <a:pt x="32" y="406"/>
                    </a:lnTo>
                    <a:lnTo>
                      <a:pt x="34" y="403"/>
                    </a:lnTo>
                    <a:lnTo>
                      <a:pt x="36" y="399"/>
                    </a:lnTo>
                    <a:lnTo>
                      <a:pt x="38" y="396"/>
                    </a:lnTo>
                    <a:lnTo>
                      <a:pt x="40" y="393"/>
                    </a:lnTo>
                    <a:lnTo>
                      <a:pt x="42" y="390"/>
                    </a:lnTo>
                    <a:lnTo>
                      <a:pt x="44" y="387"/>
                    </a:lnTo>
                    <a:lnTo>
                      <a:pt x="46" y="384"/>
                    </a:lnTo>
                    <a:lnTo>
                      <a:pt x="48" y="381"/>
                    </a:lnTo>
                    <a:lnTo>
                      <a:pt x="50" y="379"/>
                    </a:lnTo>
                    <a:lnTo>
                      <a:pt x="52" y="376"/>
                    </a:lnTo>
                    <a:lnTo>
                      <a:pt x="54" y="374"/>
                    </a:lnTo>
                    <a:lnTo>
                      <a:pt x="56" y="371"/>
                    </a:lnTo>
                    <a:lnTo>
                      <a:pt x="58" y="369"/>
                    </a:lnTo>
                    <a:lnTo>
                      <a:pt x="60" y="367"/>
                    </a:lnTo>
                    <a:lnTo>
                      <a:pt x="62" y="365"/>
                    </a:lnTo>
                    <a:lnTo>
                      <a:pt x="64" y="362"/>
                    </a:lnTo>
                    <a:lnTo>
                      <a:pt x="66" y="360"/>
                    </a:lnTo>
                    <a:lnTo>
                      <a:pt x="68" y="358"/>
                    </a:lnTo>
                    <a:lnTo>
                      <a:pt x="70" y="356"/>
                    </a:lnTo>
                    <a:lnTo>
                      <a:pt x="72" y="354"/>
                    </a:lnTo>
                    <a:lnTo>
                      <a:pt x="74" y="352"/>
                    </a:lnTo>
                    <a:lnTo>
                      <a:pt x="76" y="350"/>
                    </a:lnTo>
                    <a:lnTo>
                      <a:pt x="78" y="349"/>
                    </a:lnTo>
                    <a:lnTo>
                      <a:pt x="80" y="347"/>
                    </a:lnTo>
                    <a:lnTo>
                      <a:pt x="82" y="345"/>
                    </a:lnTo>
                    <a:lnTo>
                      <a:pt x="84" y="343"/>
                    </a:lnTo>
                    <a:lnTo>
                      <a:pt x="86" y="342"/>
                    </a:lnTo>
                    <a:lnTo>
                      <a:pt x="88" y="340"/>
                    </a:lnTo>
                    <a:lnTo>
                      <a:pt x="90" y="338"/>
                    </a:lnTo>
                    <a:lnTo>
                      <a:pt x="92" y="337"/>
                    </a:lnTo>
                    <a:lnTo>
                      <a:pt x="94" y="335"/>
                    </a:lnTo>
                    <a:lnTo>
                      <a:pt x="96" y="333"/>
                    </a:lnTo>
                    <a:lnTo>
                      <a:pt x="98" y="332"/>
                    </a:lnTo>
                    <a:lnTo>
                      <a:pt x="100" y="330"/>
                    </a:lnTo>
                    <a:lnTo>
                      <a:pt x="102" y="329"/>
                    </a:lnTo>
                    <a:lnTo>
                      <a:pt x="104" y="327"/>
                    </a:lnTo>
                    <a:lnTo>
                      <a:pt x="106" y="325"/>
                    </a:lnTo>
                    <a:lnTo>
                      <a:pt x="108" y="324"/>
                    </a:lnTo>
                    <a:lnTo>
                      <a:pt x="110" y="322"/>
                    </a:lnTo>
                    <a:lnTo>
                      <a:pt x="112" y="321"/>
                    </a:lnTo>
                    <a:lnTo>
                      <a:pt x="114" y="319"/>
                    </a:lnTo>
                    <a:lnTo>
                      <a:pt x="116" y="318"/>
                    </a:lnTo>
                    <a:lnTo>
                      <a:pt x="118" y="316"/>
                    </a:lnTo>
                    <a:lnTo>
                      <a:pt x="120" y="315"/>
                    </a:lnTo>
                    <a:lnTo>
                      <a:pt x="122" y="313"/>
                    </a:lnTo>
                    <a:lnTo>
                      <a:pt x="124" y="312"/>
                    </a:lnTo>
                    <a:lnTo>
                      <a:pt x="126" y="310"/>
                    </a:lnTo>
                    <a:lnTo>
                      <a:pt x="128" y="309"/>
                    </a:lnTo>
                    <a:lnTo>
                      <a:pt x="130" y="307"/>
                    </a:lnTo>
                    <a:lnTo>
                      <a:pt x="132" y="306"/>
                    </a:lnTo>
                    <a:lnTo>
                      <a:pt x="134" y="304"/>
                    </a:lnTo>
                    <a:lnTo>
                      <a:pt x="136" y="303"/>
                    </a:lnTo>
                    <a:lnTo>
                      <a:pt x="138" y="301"/>
                    </a:lnTo>
                    <a:lnTo>
                      <a:pt x="140" y="300"/>
                    </a:lnTo>
                    <a:lnTo>
                      <a:pt x="142" y="298"/>
                    </a:lnTo>
                    <a:lnTo>
                      <a:pt x="144" y="296"/>
                    </a:lnTo>
                    <a:lnTo>
                      <a:pt x="146" y="295"/>
                    </a:lnTo>
                    <a:lnTo>
                      <a:pt x="148" y="293"/>
                    </a:lnTo>
                    <a:lnTo>
                      <a:pt x="150" y="292"/>
                    </a:lnTo>
                    <a:lnTo>
                      <a:pt x="152" y="290"/>
                    </a:lnTo>
                    <a:lnTo>
                      <a:pt x="154" y="288"/>
                    </a:lnTo>
                    <a:lnTo>
                      <a:pt x="156" y="287"/>
                    </a:lnTo>
                    <a:lnTo>
                      <a:pt x="158" y="285"/>
                    </a:lnTo>
                    <a:lnTo>
                      <a:pt x="160" y="283"/>
                    </a:lnTo>
                    <a:lnTo>
                      <a:pt x="162" y="282"/>
                    </a:lnTo>
                    <a:lnTo>
                      <a:pt x="164" y="280"/>
                    </a:lnTo>
                    <a:lnTo>
                      <a:pt x="166" y="278"/>
                    </a:lnTo>
                    <a:lnTo>
                      <a:pt x="168" y="276"/>
                    </a:lnTo>
                    <a:lnTo>
                      <a:pt x="170" y="274"/>
                    </a:lnTo>
                    <a:lnTo>
                      <a:pt x="172" y="272"/>
                    </a:lnTo>
                    <a:lnTo>
                      <a:pt x="174" y="270"/>
                    </a:lnTo>
                    <a:lnTo>
                      <a:pt x="176" y="268"/>
                    </a:lnTo>
                    <a:lnTo>
                      <a:pt x="178" y="266"/>
                    </a:lnTo>
                    <a:lnTo>
                      <a:pt x="180" y="264"/>
                    </a:lnTo>
                    <a:lnTo>
                      <a:pt x="182" y="262"/>
                    </a:lnTo>
                    <a:lnTo>
                      <a:pt x="184" y="260"/>
                    </a:lnTo>
                    <a:lnTo>
                      <a:pt x="186" y="258"/>
                    </a:lnTo>
                    <a:lnTo>
                      <a:pt x="188" y="256"/>
                    </a:lnTo>
                    <a:lnTo>
                      <a:pt x="190" y="253"/>
                    </a:lnTo>
                    <a:lnTo>
                      <a:pt x="192" y="251"/>
                    </a:lnTo>
                    <a:lnTo>
                      <a:pt x="194" y="248"/>
                    </a:lnTo>
                    <a:lnTo>
                      <a:pt x="196" y="246"/>
                    </a:lnTo>
                    <a:lnTo>
                      <a:pt x="198" y="243"/>
                    </a:lnTo>
                    <a:lnTo>
                      <a:pt x="200" y="240"/>
                    </a:lnTo>
                    <a:lnTo>
                      <a:pt x="202" y="237"/>
                    </a:lnTo>
                    <a:lnTo>
                      <a:pt x="204" y="234"/>
                    </a:lnTo>
                    <a:lnTo>
                      <a:pt x="206" y="231"/>
                    </a:lnTo>
                    <a:lnTo>
                      <a:pt x="208" y="228"/>
                    </a:lnTo>
                    <a:lnTo>
                      <a:pt x="210" y="224"/>
                    </a:lnTo>
                    <a:lnTo>
                      <a:pt x="212" y="221"/>
                    </a:lnTo>
                    <a:lnTo>
                      <a:pt x="214" y="217"/>
                    </a:lnTo>
                    <a:lnTo>
                      <a:pt x="216" y="213"/>
                    </a:lnTo>
                    <a:lnTo>
                      <a:pt x="218" y="209"/>
                    </a:lnTo>
                    <a:lnTo>
                      <a:pt x="220" y="205"/>
                    </a:lnTo>
                    <a:lnTo>
                      <a:pt x="222" y="200"/>
                    </a:lnTo>
                    <a:lnTo>
                      <a:pt x="224" y="195"/>
                    </a:lnTo>
                    <a:lnTo>
                      <a:pt x="226" y="190"/>
                    </a:lnTo>
                    <a:lnTo>
                      <a:pt x="228" y="185"/>
                    </a:lnTo>
                    <a:lnTo>
                      <a:pt x="230" y="179"/>
                    </a:lnTo>
                    <a:lnTo>
                      <a:pt x="232" y="173"/>
                    </a:lnTo>
                    <a:lnTo>
                      <a:pt x="234" y="166"/>
                    </a:lnTo>
                    <a:lnTo>
                      <a:pt x="236" y="159"/>
                    </a:lnTo>
                    <a:lnTo>
                      <a:pt x="238" y="151"/>
                    </a:lnTo>
                    <a:lnTo>
                      <a:pt x="240" y="143"/>
                    </a:lnTo>
                    <a:lnTo>
                      <a:pt x="242" y="134"/>
                    </a:lnTo>
                    <a:lnTo>
                      <a:pt x="244" y="124"/>
                    </a:lnTo>
                    <a:lnTo>
                      <a:pt x="246" y="113"/>
                    </a:lnTo>
                    <a:lnTo>
                      <a:pt x="248" y="101"/>
                    </a:lnTo>
                    <a:lnTo>
                      <a:pt x="250" y="87"/>
                    </a:lnTo>
                    <a:lnTo>
                      <a:pt x="251" y="80"/>
                    </a:lnTo>
                    <a:lnTo>
                      <a:pt x="252" y="72"/>
                    </a:lnTo>
                    <a:lnTo>
                      <a:pt x="253" y="64"/>
                    </a:lnTo>
                    <a:lnTo>
                      <a:pt x="254" y="55"/>
                    </a:lnTo>
                    <a:lnTo>
                      <a:pt x="255" y="45"/>
                    </a:lnTo>
                    <a:lnTo>
                      <a:pt x="256" y="35"/>
                    </a:lnTo>
                    <a:lnTo>
                      <a:pt x="257" y="24"/>
                    </a:lnTo>
                    <a:lnTo>
                      <a:pt x="258" y="13"/>
                    </a:lnTo>
                    <a:lnTo>
                      <a:pt x="25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98" name="Group 405">
              <a:extLst>
                <a:ext uri="{FF2B5EF4-FFF2-40B4-BE49-F238E27FC236}">
                  <a16:creationId xmlns:a16="http://schemas.microsoft.com/office/drawing/2014/main" id="{E322B94E-3564-4991-97EF-85F5E55F7270}"/>
                </a:ext>
              </a:extLst>
            </p:cNvPr>
            <p:cNvGrpSpPr>
              <a:grpSpLocks/>
            </p:cNvGrpSpPr>
            <p:nvPr/>
          </p:nvGrpSpPr>
          <p:grpSpPr bwMode="auto">
            <a:xfrm>
              <a:off x="1931917" y="2129051"/>
              <a:ext cx="1059991" cy="1991272"/>
              <a:chOff x="2756708" y="957882"/>
              <a:chExt cx="1589088" cy="3648075"/>
            </a:xfrm>
          </p:grpSpPr>
          <p:sp>
            <p:nvSpPr>
              <p:cNvPr id="105" name="Freeform 362">
                <a:extLst>
                  <a:ext uri="{FF2B5EF4-FFF2-40B4-BE49-F238E27FC236}">
                    <a16:creationId xmlns:a16="http://schemas.microsoft.com/office/drawing/2014/main" id="{A6A9AF89-494C-48E6-AA26-9DBA5694BE1F}"/>
                  </a:ext>
                </a:extLst>
              </p:cNvPr>
              <p:cNvSpPr>
                <a:spLocks/>
              </p:cNvSpPr>
              <p:nvPr/>
            </p:nvSpPr>
            <p:spPr bwMode="auto">
              <a:xfrm>
                <a:off x="2756708" y="4240832"/>
                <a:ext cx="34925" cy="365125"/>
              </a:xfrm>
              <a:custGeom>
                <a:avLst/>
                <a:gdLst>
                  <a:gd name="T0" fmla="*/ 2147483647 w 6"/>
                  <a:gd name="T1" fmla="*/ 0 h 63"/>
                  <a:gd name="T2" fmla="*/ 2147483647 w 6"/>
                  <a:gd name="T3" fmla="*/ 2147483647 h 63"/>
                  <a:gd name="T4" fmla="*/ 2147483647 w 6"/>
                  <a:gd name="T5" fmla="*/ 2147483647 h 63"/>
                  <a:gd name="T6" fmla="*/ 2147483647 w 6"/>
                  <a:gd name="T7" fmla="*/ 2147483647 h 63"/>
                  <a:gd name="T8" fmla="*/ 2147483647 w 6"/>
                  <a:gd name="T9" fmla="*/ 2147483647 h 63"/>
                  <a:gd name="T10" fmla="*/ 2147483647 w 6"/>
                  <a:gd name="T11" fmla="*/ 2147483647 h 63"/>
                  <a:gd name="T12" fmla="*/ 0 w 6"/>
                  <a:gd name="T13" fmla="*/ 2147483647 h 63"/>
                  <a:gd name="T14" fmla="*/ 0 60000 65536"/>
                  <a:gd name="T15" fmla="*/ 0 60000 65536"/>
                  <a:gd name="T16" fmla="*/ 0 60000 65536"/>
                  <a:gd name="T17" fmla="*/ 0 60000 65536"/>
                  <a:gd name="T18" fmla="*/ 0 60000 65536"/>
                  <a:gd name="T19" fmla="*/ 0 60000 65536"/>
                  <a:gd name="T20" fmla="*/ 0 60000 65536"/>
                  <a:gd name="T21" fmla="*/ 0 w 6"/>
                  <a:gd name="T22" fmla="*/ 0 h 63"/>
                  <a:gd name="T23" fmla="*/ 6 w 6"/>
                  <a:gd name="T24" fmla="*/ 63 h 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63">
                    <a:moveTo>
                      <a:pt x="6" y="0"/>
                    </a:moveTo>
                    <a:lnTo>
                      <a:pt x="5" y="9"/>
                    </a:lnTo>
                    <a:lnTo>
                      <a:pt x="4" y="19"/>
                    </a:lnTo>
                    <a:lnTo>
                      <a:pt x="3" y="29"/>
                    </a:lnTo>
                    <a:lnTo>
                      <a:pt x="2" y="40"/>
                    </a:lnTo>
                    <a:lnTo>
                      <a:pt x="1" y="51"/>
                    </a:lnTo>
                    <a:lnTo>
                      <a:pt x="0" y="63"/>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06" name="Freeform 363">
                <a:extLst>
                  <a:ext uri="{FF2B5EF4-FFF2-40B4-BE49-F238E27FC236}">
                    <a16:creationId xmlns:a16="http://schemas.microsoft.com/office/drawing/2014/main" id="{033B8F60-5163-4381-A701-94968496D8EA}"/>
                  </a:ext>
                </a:extLst>
              </p:cNvPr>
              <p:cNvSpPr>
                <a:spLocks/>
              </p:cNvSpPr>
              <p:nvPr/>
            </p:nvSpPr>
            <p:spPr bwMode="auto">
              <a:xfrm>
                <a:off x="2791633" y="957882"/>
                <a:ext cx="1554163" cy="3282950"/>
              </a:xfrm>
              <a:custGeom>
                <a:avLst/>
                <a:gdLst>
                  <a:gd name="T0" fmla="*/ 2147483647 w 268"/>
                  <a:gd name="T1" fmla="*/ 2147483647 h 566"/>
                  <a:gd name="T2" fmla="*/ 2147483647 w 268"/>
                  <a:gd name="T3" fmla="*/ 2147483647 h 566"/>
                  <a:gd name="T4" fmla="*/ 2147483647 w 268"/>
                  <a:gd name="T5" fmla="*/ 2147483647 h 566"/>
                  <a:gd name="T6" fmla="*/ 2147483647 w 268"/>
                  <a:gd name="T7" fmla="*/ 2147483647 h 566"/>
                  <a:gd name="T8" fmla="*/ 2147483647 w 268"/>
                  <a:gd name="T9" fmla="*/ 2147483647 h 566"/>
                  <a:gd name="T10" fmla="*/ 2147483647 w 268"/>
                  <a:gd name="T11" fmla="*/ 2147483647 h 566"/>
                  <a:gd name="T12" fmla="*/ 2147483647 w 268"/>
                  <a:gd name="T13" fmla="*/ 2147483647 h 566"/>
                  <a:gd name="T14" fmla="*/ 2147483647 w 268"/>
                  <a:gd name="T15" fmla="*/ 2147483647 h 566"/>
                  <a:gd name="T16" fmla="*/ 2147483647 w 268"/>
                  <a:gd name="T17" fmla="*/ 2147483647 h 566"/>
                  <a:gd name="T18" fmla="*/ 2147483647 w 268"/>
                  <a:gd name="T19" fmla="*/ 2147483647 h 566"/>
                  <a:gd name="T20" fmla="*/ 2147483647 w 268"/>
                  <a:gd name="T21" fmla="*/ 2147483647 h 566"/>
                  <a:gd name="T22" fmla="*/ 2147483647 w 268"/>
                  <a:gd name="T23" fmla="*/ 2147483647 h 566"/>
                  <a:gd name="T24" fmla="*/ 2147483647 w 268"/>
                  <a:gd name="T25" fmla="*/ 2147483647 h 566"/>
                  <a:gd name="T26" fmla="*/ 2147483647 w 268"/>
                  <a:gd name="T27" fmla="*/ 2147483647 h 566"/>
                  <a:gd name="T28" fmla="*/ 2147483647 w 268"/>
                  <a:gd name="T29" fmla="*/ 2147483647 h 566"/>
                  <a:gd name="T30" fmla="*/ 2147483647 w 268"/>
                  <a:gd name="T31" fmla="*/ 2147483647 h 566"/>
                  <a:gd name="T32" fmla="*/ 2147483647 w 268"/>
                  <a:gd name="T33" fmla="*/ 2147483647 h 566"/>
                  <a:gd name="T34" fmla="*/ 2147483647 w 268"/>
                  <a:gd name="T35" fmla="*/ 2147483647 h 566"/>
                  <a:gd name="T36" fmla="*/ 2147483647 w 268"/>
                  <a:gd name="T37" fmla="*/ 2147483647 h 566"/>
                  <a:gd name="T38" fmla="*/ 2147483647 w 268"/>
                  <a:gd name="T39" fmla="*/ 2147483647 h 566"/>
                  <a:gd name="T40" fmla="*/ 2147483647 w 268"/>
                  <a:gd name="T41" fmla="*/ 2147483647 h 566"/>
                  <a:gd name="T42" fmla="*/ 2147483647 w 268"/>
                  <a:gd name="T43" fmla="*/ 2147483647 h 566"/>
                  <a:gd name="T44" fmla="*/ 2147483647 w 268"/>
                  <a:gd name="T45" fmla="*/ 2147483647 h 566"/>
                  <a:gd name="T46" fmla="*/ 2147483647 w 268"/>
                  <a:gd name="T47" fmla="*/ 2147483647 h 566"/>
                  <a:gd name="T48" fmla="*/ 2147483647 w 268"/>
                  <a:gd name="T49" fmla="*/ 2147483647 h 566"/>
                  <a:gd name="T50" fmla="*/ 2147483647 w 268"/>
                  <a:gd name="T51" fmla="*/ 2147483647 h 566"/>
                  <a:gd name="T52" fmla="*/ 2147483647 w 268"/>
                  <a:gd name="T53" fmla="*/ 2147483647 h 566"/>
                  <a:gd name="T54" fmla="*/ 2147483647 w 268"/>
                  <a:gd name="T55" fmla="*/ 2147483647 h 566"/>
                  <a:gd name="T56" fmla="*/ 2147483647 w 268"/>
                  <a:gd name="T57" fmla="*/ 2147483647 h 566"/>
                  <a:gd name="T58" fmla="*/ 2147483647 w 268"/>
                  <a:gd name="T59" fmla="*/ 2147483647 h 566"/>
                  <a:gd name="T60" fmla="*/ 2147483647 w 268"/>
                  <a:gd name="T61" fmla="*/ 2147483647 h 566"/>
                  <a:gd name="T62" fmla="*/ 2147483647 w 268"/>
                  <a:gd name="T63" fmla="*/ 2147483647 h 566"/>
                  <a:gd name="T64" fmla="*/ 2147483647 w 268"/>
                  <a:gd name="T65" fmla="*/ 2147483647 h 566"/>
                  <a:gd name="T66" fmla="*/ 2147483647 w 268"/>
                  <a:gd name="T67" fmla="*/ 2147483647 h 566"/>
                  <a:gd name="T68" fmla="*/ 2147483647 w 268"/>
                  <a:gd name="T69" fmla="*/ 2147483647 h 566"/>
                  <a:gd name="T70" fmla="*/ 2147483647 w 268"/>
                  <a:gd name="T71" fmla="*/ 2147483647 h 566"/>
                  <a:gd name="T72" fmla="*/ 2147483647 w 268"/>
                  <a:gd name="T73" fmla="*/ 2147483647 h 566"/>
                  <a:gd name="T74" fmla="*/ 2147483647 w 268"/>
                  <a:gd name="T75" fmla="*/ 2147483647 h 566"/>
                  <a:gd name="T76" fmla="*/ 2147483647 w 268"/>
                  <a:gd name="T77" fmla="*/ 2147483647 h 566"/>
                  <a:gd name="T78" fmla="*/ 2147483647 w 268"/>
                  <a:gd name="T79" fmla="*/ 2147483647 h 566"/>
                  <a:gd name="T80" fmla="*/ 2147483647 w 268"/>
                  <a:gd name="T81" fmla="*/ 2147483647 h 566"/>
                  <a:gd name="T82" fmla="*/ 2147483647 w 268"/>
                  <a:gd name="T83" fmla="*/ 2147483647 h 566"/>
                  <a:gd name="T84" fmla="*/ 2147483647 w 268"/>
                  <a:gd name="T85" fmla="*/ 2147483647 h 566"/>
                  <a:gd name="T86" fmla="*/ 2147483647 w 268"/>
                  <a:gd name="T87" fmla="*/ 2147483647 h 566"/>
                  <a:gd name="T88" fmla="*/ 2147483647 w 268"/>
                  <a:gd name="T89" fmla="*/ 2147483647 h 566"/>
                  <a:gd name="T90" fmla="*/ 2147483647 w 268"/>
                  <a:gd name="T91" fmla="*/ 2147483647 h 566"/>
                  <a:gd name="T92" fmla="*/ 2147483647 w 268"/>
                  <a:gd name="T93" fmla="*/ 2147483647 h 566"/>
                  <a:gd name="T94" fmla="*/ 2147483647 w 268"/>
                  <a:gd name="T95" fmla="*/ 2147483647 h 566"/>
                  <a:gd name="T96" fmla="*/ 2147483647 w 268"/>
                  <a:gd name="T97" fmla="*/ 2147483647 h 566"/>
                  <a:gd name="T98" fmla="*/ 2147483647 w 268"/>
                  <a:gd name="T99" fmla="*/ 2147483647 h 566"/>
                  <a:gd name="T100" fmla="*/ 2147483647 w 268"/>
                  <a:gd name="T101" fmla="*/ 2147483647 h 566"/>
                  <a:gd name="T102" fmla="*/ 2147483647 w 268"/>
                  <a:gd name="T103" fmla="*/ 2147483647 h 566"/>
                  <a:gd name="T104" fmla="*/ 2147483647 w 268"/>
                  <a:gd name="T105" fmla="*/ 2147483647 h 56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8"/>
                  <a:gd name="T160" fmla="*/ 0 h 566"/>
                  <a:gd name="T161" fmla="*/ 268 w 268"/>
                  <a:gd name="T162" fmla="*/ 566 h 56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8" h="566">
                    <a:moveTo>
                      <a:pt x="0" y="566"/>
                    </a:moveTo>
                    <a:lnTo>
                      <a:pt x="1" y="558"/>
                    </a:lnTo>
                    <a:lnTo>
                      <a:pt x="2" y="550"/>
                    </a:lnTo>
                    <a:lnTo>
                      <a:pt x="3" y="543"/>
                    </a:lnTo>
                    <a:lnTo>
                      <a:pt x="4" y="536"/>
                    </a:lnTo>
                    <a:lnTo>
                      <a:pt x="5" y="529"/>
                    </a:lnTo>
                    <a:lnTo>
                      <a:pt x="6" y="523"/>
                    </a:lnTo>
                    <a:lnTo>
                      <a:pt x="7" y="517"/>
                    </a:lnTo>
                    <a:lnTo>
                      <a:pt x="8" y="512"/>
                    </a:lnTo>
                    <a:lnTo>
                      <a:pt x="9" y="506"/>
                    </a:lnTo>
                    <a:lnTo>
                      <a:pt x="10" y="501"/>
                    </a:lnTo>
                    <a:lnTo>
                      <a:pt x="11" y="496"/>
                    </a:lnTo>
                    <a:lnTo>
                      <a:pt x="12" y="492"/>
                    </a:lnTo>
                    <a:lnTo>
                      <a:pt x="13" y="487"/>
                    </a:lnTo>
                    <a:lnTo>
                      <a:pt x="14" y="483"/>
                    </a:lnTo>
                    <a:lnTo>
                      <a:pt x="15" y="479"/>
                    </a:lnTo>
                    <a:lnTo>
                      <a:pt x="16" y="475"/>
                    </a:lnTo>
                    <a:lnTo>
                      <a:pt x="17" y="471"/>
                    </a:lnTo>
                    <a:lnTo>
                      <a:pt x="18" y="467"/>
                    </a:lnTo>
                    <a:lnTo>
                      <a:pt x="19" y="464"/>
                    </a:lnTo>
                    <a:lnTo>
                      <a:pt x="20" y="460"/>
                    </a:lnTo>
                    <a:lnTo>
                      <a:pt x="21" y="457"/>
                    </a:lnTo>
                    <a:lnTo>
                      <a:pt x="22" y="454"/>
                    </a:lnTo>
                    <a:lnTo>
                      <a:pt x="23" y="451"/>
                    </a:lnTo>
                    <a:lnTo>
                      <a:pt x="24" y="448"/>
                    </a:lnTo>
                    <a:lnTo>
                      <a:pt x="25" y="445"/>
                    </a:lnTo>
                    <a:lnTo>
                      <a:pt x="26" y="442"/>
                    </a:lnTo>
                    <a:lnTo>
                      <a:pt x="27" y="440"/>
                    </a:lnTo>
                    <a:lnTo>
                      <a:pt x="28" y="437"/>
                    </a:lnTo>
                    <a:lnTo>
                      <a:pt x="29" y="434"/>
                    </a:lnTo>
                    <a:lnTo>
                      <a:pt x="30" y="432"/>
                    </a:lnTo>
                    <a:lnTo>
                      <a:pt x="31" y="430"/>
                    </a:lnTo>
                    <a:lnTo>
                      <a:pt x="32" y="427"/>
                    </a:lnTo>
                    <a:lnTo>
                      <a:pt x="33" y="425"/>
                    </a:lnTo>
                    <a:lnTo>
                      <a:pt x="34" y="423"/>
                    </a:lnTo>
                    <a:lnTo>
                      <a:pt x="35" y="421"/>
                    </a:lnTo>
                    <a:lnTo>
                      <a:pt x="36" y="419"/>
                    </a:lnTo>
                    <a:lnTo>
                      <a:pt x="37" y="417"/>
                    </a:lnTo>
                    <a:lnTo>
                      <a:pt x="38" y="415"/>
                    </a:lnTo>
                    <a:lnTo>
                      <a:pt x="39" y="413"/>
                    </a:lnTo>
                    <a:lnTo>
                      <a:pt x="40" y="411"/>
                    </a:lnTo>
                    <a:lnTo>
                      <a:pt x="41" y="409"/>
                    </a:lnTo>
                    <a:lnTo>
                      <a:pt x="42" y="407"/>
                    </a:lnTo>
                    <a:lnTo>
                      <a:pt x="43" y="406"/>
                    </a:lnTo>
                    <a:lnTo>
                      <a:pt x="45" y="403"/>
                    </a:lnTo>
                    <a:lnTo>
                      <a:pt x="46" y="400"/>
                    </a:lnTo>
                    <a:lnTo>
                      <a:pt x="48" y="398"/>
                    </a:lnTo>
                    <a:lnTo>
                      <a:pt x="49" y="396"/>
                    </a:lnTo>
                    <a:lnTo>
                      <a:pt x="51" y="393"/>
                    </a:lnTo>
                    <a:lnTo>
                      <a:pt x="52" y="391"/>
                    </a:lnTo>
                    <a:lnTo>
                      <a:pt x="54" y="389"/>
                    </a:lnTo>
                    <a:lnTo>
                      <a:pt x="55" y="387"/>
                    </a:lnTo>
                    <a:lnTo>
                      <a:pt x="57" y="385"/>
                    </a:lnTo>
                    <a:lnTo>
                      <a:pt x="58" y="383"/>
                    </a:lnTo>
                    <a:lnTo>
                      <a:pt x="60" y="381"/>
                    </a:lnTo>
                    <a:lnTo>
                      <a:pt x="61" y="379"/>
                    </a:lnTo>
                    <a:lnTo>
                      <a:pt x="63" y="377"/>
                    </a:lnTo>
                    <a:lnTo>
                      <a:pt x="64" y="376"/>
                    </a:lnTo>
                    <a:lnTo>
                      <a:pt x="66" y="374"/>
                    </a:lnTo>
                    <a:lnTo>
                      <a:pt x="67" y="372"/>
                    </a:lnTo>
                    <a:lnTo>
                      <a:pt x="69" y="370"/>
                    </a:lnTo>
                    <a:lnTo>
                      <a:pt x="70" y="369"/>
                    </a:lnTo>
                    <a:lnTo>
                      <a:pt x="72" y="367"/>
                    </a:lnTo>
                    <a:lnTo>
                      <a:pt x="73" y="366"/>
                    </a:lnTo>
                    <a:lnTo>
                      <a:pt x="75" y="364"/>
                    </a:lnTo>
                    <a:lnTo>
                      <a:pt x="76" y="363"/>
                    </a:lnTo>
                    <a:lnTo>
                      <a:pt x="78" y="361"/>
                    </a:lnTo>
                    <a:lnTo>
                      <a:pt x="79" y="360"/>
                    </a:lnTo>
                    <a:lnTo>
                      <a:pt x="81" y="358"/>
                    </a:lnTo>
                    <a:lnTo>
                      <a:pt x="82" y="357"/>
                    </a:lnTo>
                    <a:lnTo>
                      <a:pt x="84" y="355"/>
                    </a:lnTo>
                    <a:lnTo>
                      <a:pt x="85" y="354"/>
                    </a:lnTo>
                    <a:lnTo>
                      <a:pt x="87" y="352"/>
                    </a:lnTo>
                    <a:lnTo>
                      <a:pt x="88" y="351"/>
                    </a:lnTo>
                    <a:lnTo>
                      <a:pt x="90" y="350"/>
                    </a:lnTo>
                    <a:lnTo>
                      <a:pt x="91" y="348"/>
                    </a:lnTo>
                    <a:lnTo>
                      <a:pt x="93" y="346"/>
                    </a:lnTo>
                    <a:lnTo>
                      <a:pt x="96" y="345"/>
                    </a:lnTo>
                    <a:lnTo>
                      <a:pt x="98" y="343"/>
                    </a:lnTo>
                    <a:lnTo>
                      <a:pt x="100" y="341"/>
                    </a:lnTo>
                    <a:lnTo>
                      <a:pt x="102" y="339"/>
                    </a:lnTo>
                    <a:lnTo>
                      <a:pt x="105" y="337"/>
                    </a:lnTo>
                    <a:lnTo>
                      <a:pt x="107" y="335"/>
                    </a:lnTo>
                    <a:lnTo>
                      <a:pt x="109" y="334"/>
                    </a:lnTo>
                    <a:lnTo>
                      <a:pt x="111" y="332"/>
                    </a:lnTo>
                    <a:lnTo>
                      <a:pt x="114" y="330"/>
                    </a:lnTo>
                    <a:lnTo>
                      <a:pt x="116" y="328"/>
                    </a:lnTo>
                    <a:lnTo>
                      <a:pt x="118" y="327"/>
                    </a:lnTo>
                    <a:lnTo>
                      <a:pt x="120" y="325"/>
                    </a:lnTo>
                    <a:lnTo>
                      <a:pt x="123" y="323"/>
                    </a:lnTo>
                    <a:lnTo>
                      <a:pt x="125" y="321"/>
                    </a:lnTo>
                    <a:lnTo>
                      <a:pt x="127" y="320"/>
                    </a:lnTo>
                    <a:lnTo>
                      <a:pt x="129" y="318"/>
                    </a:lnTo>
                    <a:lnTo>
                      <a:pt x="132" y="316"/>
                    </a:lnTo>
                    <a:lnTo>
                      <a:pt x="134" y="315"/>
                    </a:lnTo>
                    <a:lnTo>
                      <a:pt x="136" y="313"/>
                    </a:lnTo>
                    <a:lnTo>
                      <a:pt x="138" y="311"/>
                    </a:lnTo>
                    <a:lnTo>
                      <a:pt x="141" y="310"/>
                    </a:lnTo>
                    <a:lnTo>
                      <a:pt x="143" y="308"/>
                    </a:lnTo>
                    <a:lnTo>
                      <a:pt x="145" y="306"/>
                    </a:lnTo>
                    <a:lnTo>
                      <a:pt x="147" y="304"/>
                    </a:lnTo>
                    <a:lnTo>
                      <a:pt x="150" y="303"/>
                    </a:lnTo>
                    <a:lnTo>
                      <a:pt x="152" y="301"/>
                    </a:lnTo>
                    <a:lnTo>
                      <a:pt x="154" y="299"/>
                    </a:lnTo>
                    <a:lnTo>
                      <a:pt x="156" y="297"/>
                    </a:lnTo>
                    <a:lnTo>
                      <a:pt x="159" y="295"/>
                    </a:lnTo>
                    <a:lnTo>
                      <a:pt x="161" y="294"/>
                    </a:lnTo>
                    <a:lnTo>
                      <a:pt x="163" y="292"/>
                    </a:lnTo>
                    <a:lnTo>
                      <a:pt x="165" y="290"/>
                    </a:lnTo>
                    <a:lnTo>
                      <a:pt x="168" y="288"/>
                    </a:lnTo>
                    <a:lnTo>
                      <a:pt x="170" y="286"/>
                    </a:lnTo>
                    <a:lnTo>
                      <a:pt x="172" y="284"/>
                    </a:lnTo>
                    <a:lnTo>
                      <a:pt x="174" y="282"/>
                    </a:lnTo>
                    <a:lnTo>
                      <a:pt x="177" y="280"/>
                    </a:lnTo>
                    <a:lnTo>
                      <a:pt x="179" y="278"/>
                    </a:lnTo>
                    <a:lnTo>
                      <a:pt x="181" y="276"/>
                    </a:lnTo>
                    <a:lnTo>
                      <a:pt x="183" y="274"/>
                    </a:lnTo>
                    <a:lnTo>
                      <a:pt x="186" y="271"/>
                    </a:lnTo>
                    <a:lnTo>
                      <a:pt x="188" y="269"/>
                    </a:lnTo>
                    <a:lnTo>
                      <a:pt x="190" y="267"/>
                    </a:lnTo>
                    <a:lnTo>
                      <a:pt x="192" y="264"/>
                    </a:lnTo>
                    <a:lnTo>
                      <a:pt x="195" y="262"/>
                    </a:lnTo>
                    <a:lnTo>
                      <a:pt x="197" y="259"/>
                    </a:lnTo>
                    <a:lnTo>
                      <a:pt x="199" y="256"/>
                    </a:lnTo>
                    <a:lnTo>
                      <a:pt x="201" y="254"/>
                    </a:lnTo>
                    <a:lnTo>
                      <a:pt x="204" y="251"/>
                    </a:lnTo>
                    <a:lnTo>
                      <a:pt x="206" y="248"/>
                    </a:lnTo>
                    <a:lnTo>
                      <a:pt x="208" y="245"/>
                    </a:lnTo>
                    <a:lnTo>
                      <a:pt x="210" y="241"/>
                    </a:lnTo>
                    <a:lnTo>
                      <a:pt x="213" y="238"/>
                    </a:lnTo>
                    <a:lnTo>
                      <a:pt x="215" y="234"/>
                    </a:lnTo>
                    <a:lnTo>
                      <a:pt x="217" y="231"/>
                    </a:lnTo>
                    <a:lnTo>
                      <a:pt x="219" y="227"/>
                    </a:lnTo>
                    <a:lnTo>
                      <a:pt x="222" y="223"/>
                    </a:lnTo>
                    <a:lnTo>
                      <a:pt x="224" y="218"/>
                    </a:lnTo>
                    <a:lnTo>
                      <a:pt x="226" y="214"/>
                    </a:lnTo>
                    <a:lnTo>
                      <a:pt x="228" y="209"/>
                    </a:lnTo>
                    <a:lnTo>
                      <a:pt x="231" y="204"/>
                    </a:lnTo>
                    <a:lnTo>
                      <a:pt x="233" y="198"/>
                    </a:lnTo>
                    <a:lnTo>
                      <a:pt x="235" y="192"/>
                    </a:lnTo>
                    <a:lnTo>
                      <a:pt x="237" y="186"/>
                    </a:lnTo>
                    <a:lnTo>
                      <a:pt x="240" y="179"/>
                    </a:lnTo>
                    <a:lnTo>
                      <a:pt x="242" y="172"/>
                    </a:lnTo>
                    <a:lnTo>
                      <a:pt x="244" y="164"/>
                    </a:lnTo>
                    <a:lnTo>
                      <a:pt x="246" y="155"/>
                    </a:lnTo>
                    <a:lnTo>
                      <a:pt x="248" y="146"/>
                    </a:lnTo>
                    <a:lnTo>
                      <a:pt x="251" y="135"/>
                    </a:lnTo>
                    <a:lnTo>
                      <a:pt x="253" y="124"/>
                    </a:lnTo>
                    <a:lnTo>
                      <a:pt x="255" y="111"/>
                    </a:lnTo>
                    <a:lnTo>
                      <a:pt x="256" y="104"/>
                    </a:lnTo>
                    <a:lnTo>
                      <a:pt x="257" y="96"/>
                    </a:lnTo>
                    <a:lnTo>
                      <a:pt x="259" y="89"/>
                    </a:lnTo>
                    <a:lnTo>
                      <a:pt x="260" y="80"/>
                    </a:lnTo>
                    <a:lnTo>
                      <a:pt x="261" y="71"/>
                    </a:lnTo>
                    <a:lnTo>
                      <a:pt x="262" y="61"/>
                    </a:lnTo>
                    <a:lnTo>
                      <a:pt x="263" y="51"/>
                    </a:lnTo>
                    <a:lnTo>
                      <a:pt x="264" y="40"/>
                    </a:lnTo>
                    <a:lnTo>
                      <a:pt x="265" y="27"/>
                    </a:lnTo>
                    <a:lnTo>
                      <a:pt x="267" y="14"/>
                    </a:lnTo>
                    <a:lnTo>
                      <a:pt x="267" y="7"/>
                    </a:lnTo>
                    <a:lnTo>
                      <a:pt x="268"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99" name="Group 408">
              <a:extLst>
                <a:ext uri="{FF2B5EF4-FFF2-40B4-BE49-F238E27FC236}">
                  <a16:creationId xmlns:a16="http://schemas.microsoft.com/office/drawing/2014/main" id="{504E0CDC-01B6-4749-B2E4-FD2E18F463B5}"/>
                </a:ext>
              </a:extLst>
            </p:cNvPr>
            <p:cNvGrpSpPr>
              <a:grpSpLocks/>
            </p:cNvGrpSpPr>
            <p:nvPr/>
          </p:nvGrpSpPr>
          <p:grpSpPr bwMode="auto">
            <a:xfrm>
              <a:off x="3181456" y="2129051"/>
              <a:ext cx="1059991" cy="1997338"/>
              <a:chOff x="4629958" y="957882"/>
              <a:chExt cx="1589088" cy="3659188"/>
            </a:xfrm>
          </p:grpSpPr>
          <p:sp>
            <p:nvSpPr>
              <p:cNvPr id="103" name="Freeform 364">
                <a:extLst>
                  <a:ext uri="{FF2B5EF4-FFF2-40B4-BE49-F238E27FC236}">
                    <a16:creationId xmlns:a16="http://schemas.microsoft.com/office/drawing/2014/main" id="{743F8D55-16EF-490F-AEC7-20FC9EF521FA}"/>
                  </a:ext>
                </a:extLst>
              </p:cNvPr>
              <p:cNvSpPr>
                <a:spLocks/>
              </p:cNvSpPr>
              <p:nvPr/>
            </p:nvSpPr>
            <p:spPr bwMode="auto">
              <a:xfrm>
                <a:off x="4629958" y="4328145"/>
                <a:ext cx="28575" cy="288925"/>
              </a:xfrm>
              <a:custGeom>
                <a:avLst/>
                <a:gdLst>
                  <a:gd name="T0" fmla="*/ 2147483647 w 5"/>
                  <a:gd name="T1" fmla="*/ 0 h 50"/>
                  <a:gd name="T2" fmla="*/ 2147483647 w 5"/>
                  <a:gd name="T3" fmla="*/ 2147483647 h 50"/>
                  <a:gd name="T4" fmla="*/ 2147483647 w 5"/>
                  <a:gd name="T5" fmla="*/ 2147483647 h 50"/>
                  <a:gd name="T6" fmla="*/ 2147483647 w 5"/>
                  <a:gd name="T7" fmla="*/ 2147483647 h 50"/>
                  <a:gd name="T8" fmla="*/ 2147483647 w 5"/>
                  <a:gd name="T9" fmla="*/ 2147483647 h 50"/>
                  <a:gd name="T10" fmla="*/ 2147483647 w 5"/>
                  <a:gd name="T11" fmla="*/ 2147483647 h 50"/>
                  <a:gd name="T12" fmla="*/ 2147483647 w 5"/>
                  <a:gd name="T13" fmla="*/ 2147483647 h 50"/>
                  <a:gd name="T14" fmla="*/ 2147483647 w 5"/>
                  <a:gd name="T15" fmla="*/ 2147483647 h 50"/>
                  <a:gd name="T16" fmla="*/ 0 w 5"/>
                  <a:gd name="T17" fmla="*/ 2147483647 h 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
                  <a:gd name="T28" fmla="*/ 0 h 50"/>
                  <a:gd name="T29" fmla="*/ 5 w 5"/>
                  <a:gd name="T30" fmla="*/ 50 h 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 h="50">
                    <a:moveTo>
                      <a:pt x="5" y="0"/>
                    </a:moveTo>
                    <a:lnTo>
                      <a:pt x="4" y="6"/>
                    </a:lnTo>
                    <a:lnTo>
                      <a:pt x="4" y="11"/>
                    </a:lnTo>
                    <a:lnTo>
                      <a:pt x="3" y="17"/>
                    </a:lnTo>
                    <a:lnTo>
                      <a:pt x="2" y="23"/>
                    </a:lnTo>
                    <a:lnTo>
                      <a:pt x="2" y="30"/>
                    </a:lnTo>
                    <a:lnTo>
                      <a:pt x="1" y="36"/>
                    </a:lnTo>
                    <a:lnTo>
                      <a:pt x="1" y="43"/>
                    </a:lnTo>
                    <a:lnTo>
                      <a:pt x="0" y="5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04" name="Freeform 365">
                <a:extLst>
                  <a:ext uri="{FF2B5EF4-FFF2-40B4-BE49-F238E27FC236}">
                    <a16:creationId xmlns:a16="http://schemas.microsoft.com/office/drawing/2014/main" id="{9F3FA62E-8C3B-4A7A-9552-DAB87557C9D7}"/>
                  </a:ext>
                </a:extLst>
              </p:cNvPr>
              <p:cNvSpPr>
                <a:spLocks/>
              </p:cNvSpPr>
              <p:nvPr/>
            </p:nvSpPr>
            <p:spPr bwMode="auto">
              <a:xfrm>
                <a:off x="4658533" y="957882"/>
                <a:ext cx="1560513" cy="3370263"/>
              </a:xfrm>
              <a:custGeom>
                <a:avLst/>
                <a:gdLst>
                  <a:gd name="T0" fmla="*/ 2147483647 w 269"/>
                  <a:gd name="T1" fmla="*/ 2147483647 h 581"/>
                  <a:gd name="T2" fmla="*/ 2147483647 w 269"/>
                  <a:gd name="T3" fmla="*/ 2147483647 h 581"/>
                  <a:gd name="T4" fmla="*/ 2147483647 w 269"/>
                  <a:gd name="T5" fmla="*/ 2147483647 h 581"/>
                  <a:gd name="T6" fmla="*/ 2147483647 w 269"/>
                  <a:gd name="T7" fmla="*/ 2147483647 h 581"/>
                  <a:gd name="T8" fmla="*/ 2147483647 w 269"/>
                  <a:gd name="T9" fmla="*/ 2147483647 h 581"/>
                  <a:gd name="T10" fmla="*/ 2147483647 w 269"/>
                  <a:gd name="T11" fmla="*/ 2147483647 h 581"/>
                  <a:gd name="T12" fmla="*/ 2147483647 w 269"/>
                  <a:gd name="T13" fmla="*/ 2147483647 h 581"/>
                  <a:gd name="T14" fmla="*/ 2147483647 w 269"/>
                  <a:gd name="T15" fmla="*/ 2147483647 h 581"/>
                  <a:gd name="T16" fmla="*/ 2147483647 w 269"/>
                  <a:gd name="T17" fmla="*/ 2147483647 h 581"/>
                  <a:gd name="T18" fmla="*/ 2147483647 w 269"/>
                  <a:gd name="T19" fmla="*/ 2147483647 h 581"/>
                  <a:gd name="T20" fmla="*/ 2147483647 w 269"/>
                  <a:gd name="T21" fmla="*/ 2147483647 h 581"/>
                  <a:gd name="T22" fmla="*/ 2147483647 w 269"/>
                  <a:gd name="T23" fmla="*/ 2147483647 h 581"/>
                  <a:gd name="T24" fmla="*/ 2147483647 w 269"/>
                  <a:gd name="T25" fmla="*/ 2147483647 h 581"/>
                  <a:gd name="T26" fmla="*/ 2147483647 w 269"/>
                  <a:gd name="T27" fmla="*/ 2147483647 h 581"/>
                  <a:gd name="T28" fmla="*/ 2147483647 w 269"/>
                  <a:gd name="T29" fmla="*/ 2147483647 h 581"/>
                  <a:gd name="T30" fmla="*/ 2147483647 w 269"/>
                  <a:gd name="T31" fmla="*/ 2147483647 h 581"/>
                  <a:gd name="T32" fmla="*/ 2147483647 w 269"/>
                  <a:gd name="T33" fmla="*/ 2147483647 h 581"/>
                  <a:gd name="T34" fmla="*/ 2147483647 w 269"/>
                  <a:gd name="T35" fmla="*/ 2147483647 h 581"/>
                  <a:gd name="T36" fmla="*/ 2147483647 w 269"/>
                  <a:gd name="T37" fmla="*/ 2147483647 h 581"/>
                  <a:gd name="T38" fmla="*/ 2147483647 w 269"/>
                  <a:gd name="T39" fmla="*/ 2147483647 h 581"/>
                  <a:gd name="T40" fmla="*/ 2147483647 w 269"/>
                  <a:gd name="T41" fmla="*/ 2147483647 h 581"/>
                  <a:gd name="T42" fmla="*/ 2147483647 w 269"/>
                  <a:gd name="T43" fmla="*/ 2147483647 h 581"/>
                  <a:gd name="T44" fmla="*/ 2147483647 w 269"/>
                  <a:gd name="T45" fmla="*/ 2147483647 h 581"/>
                  <a:gd name="T46" fmla="*/ 2147483647 w 269"/>
                  <a:gd name="T47" fmla="*/ 2147483647 h 581"/>
                  <a:gd name="T48" fmla="*/ 2147483647 w 269"/>
                  <a:gd name="T49" fmla="*/ 2147483647 h 581"/>
                  <a:gd name="T50" fmla="*/ 2147483647 w 269"/>
                  <a:gd name="T51" fmla="*/ 2147483647 h 581"/>
                  <a:gd name="T52" fmla="*/ 2147483647 w 269"/>
                  <a:gd name="T53" fmla="*/ 2147483647 h 581"/>
                  <a:gd name="T54" fmla="*/ 2147483647 w 269"/>
                  <a:gd name="T55" fmla="*/ 2147483647 h 581"/>
                  <a:gd name="T56" fmla="*/ 2147483647 w 269"/>
                  <a:gd name="T57" fmla="*/ 2147483647 h 581"/>
                  <a:gd name="T58" fmla="*/ 2147483647 w 269"/>
                  <a:gd name="T59" fmla="*/ 2147483647 h 581"/>
                  <a:gd name="T60" fmla="*/ 2147483647 w 269"/>
                  <a:gd name="T61" fmla="*/ 2147483647 h 581"/>
                  <a:gd name="T62" fmla="*/ 2147483647 w 269"/>
                  <a:gd name="T63" fmla="*/ 2147483647 h 581"/>
                  <a:gd name="T64" fmla="*/ 2147483647 w 269"/>
                  <a:gd name="T65" fmla="*/ 2147483647 h 581"/>
                  <a:gd name="T66" fmla="*/ 2147483647 w 269"/>
                  <a:gd name="T67" fmla="*/ 2147483647 h 581"/>
                  <a:gd name="T68" fmla="*/ 2147483647 w 269"/>
                  <a:gd name="T69" fmla="*/ 2147483647 h 581"/>
                  <a:gd name="T70" fmla="*/ 2147483647 w 269"/>
                  <a:gd name="T71" fmla="*/ 2147483647 h 581"/>
                  <a:gd name="T72" fmla="*/ 2147483647 w 269"/>
                  <a:gd name="T73" fmla="*/ 2147483647 h 581"/>
                  <a:gd name="T74" fmla="*/ 2147483647 w 269"/>
                  <a:gd name="T75" fmla="*/ 2147483647 h 581"/>
                  <a:gd name="T76" fmla="*/ 2147483647 w 269"/>
                  <a:gd name="T77" fmla="*/ 2147483647 h 581"/>
                  <a:gd name="T78" fmla="*/ 2147483647 w 269"/>
                  <a:gd name="T79" fmla="*/ 2147483647 h 581"/>
                  <a:gd name="T80" fmla="*/ 2147483647 w 269"/>
                  <a:gd name="T81" fmla="*/ 2147483647 h 581"/>
                  <a:gd name="T82" fmla="*/ 2147483647 w 269"/>
                  <a:gd name="T83" fmla="*/ 2147483647 h 581"/>
                  <a:gd name="T84" fmla="*/ 2147483647 w 269"/>
                  <a:gd name="T85" fmla="*/ 2147483647 h 581"/>
                  <a:gd name="T86" fmla="*/ 2147483647 w 269"/>
                  <a:gd name="T87" fmla="*/ 2147483647 h 581"/>
                  <a:gd name="T88" fmla="*/ 2147483647 w 269"/>
                  <a:gd name="T89" fmla="*/ 2147483647 h 581"/>
                  <a:gd name="T90" fmla="*/ 2147483647 w 269"/>
                  <a:gd name="T91" fmla="*/ 2147483647 h 581"/>
                  <a:gd name="T92" fmla="*/ 2147483647 w 269"/>
                  <a:gd name="T93" fmla="*/ 2147483647 h 581"/>
                  <a:gd name="T94" fmla="*/ 2147483647 w 269"/>
                  <a:gd name="T95" fmla="*/ 2147483647 h 581"/>
                  <a:gd name="T96" fmla="*/ 2147483647 w 269"/>
                  <a:gd name="T97" fmla="*/ 2147483647 h 581"/>
                  <a:gd name="T98" fmla="*/ 2147483647 w 269"/>
                  <a:gd name="T99" fmla="*/ 2147483647 h 581"/>
                  <a:gd name="T100" fmla="*/ 2147483647 w 269"/>
                  <a:gd name="T101" fmla="*/ 2147483647 h 581"/>
                  <a:gd name="T102" fmla="*/ 2147483647 w 269"/>
                  <a:gd name="T103" fmla="*/ 2147483647 h 581"/>
                  <a:gd name="T104" fmla="*/ 2147483647 w 269"/>
                  <a:gd name="T105" fmla="*/ 2147483647 h 581"/>
                  <a:gd name="T106" fmla="*/ 2147483647 w 269"/>
                  <a:gd name="T107" fmla="*/ 0 h 5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69"/>
                  <a:gd name="T163" fmla="*/ 0 h 581"/>
                  <a:gd name="T164" fmla="*/ 269 w 269"/>
                  <a:gd name="T165" fmla="*/ 581 h 581"/>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69" h="581">
                    <a:moveTo>
                      <a:pt x="0" y="581"/>
                    </a:moveTo>
                    <a:lnTo>
                      <a:pt x="1" y="572"/>
                    </a:lnTo>
                    <a:lnTo>
                      <a:pt x="2" y="563"/>
                    </a:lnTo>
                    <a:lnTo>
                      <a:pt x="3" y="555"/>
                    </a:lnTo>
                    <a:lnTo>
                      <a:pt x="4" y="548"/>
                    </a:lnTo>
                    <a:lnTo>
                      <a:pt x="5" y="540"/>
                    </a:lnTo>
                    <a:lnTo>
                      <a:pt x="6" y="534"/>
                    </a:lnTo>
                    <a:lnTo>
                      <a:pt x="7" y="527"/>
                    </a:lnTo>
                    <a:lnTo>
                      <a:pt x="8" y="521"/>
                    </a:lnTo>
                    <a:lnTo>
                      <a:pt x="9" y="515"/>
                    </a:lnTo>
                    <a:lnTo>
                      <a:pt x="10" y="510"/>
                    </a:lnTo>
                    <a:lnTo>
                      <a:pt x="11" y="504"/>
                    </a:lnTo>
                    <a:lnTo>
                      <a:pt x="12" y="499"/>
                    </a:lnTo>
                    <a:lnTo>
                      <a:pt x="13" y="495"/>
                    </a:lnTo>
                    <a:lnTo>
                      <a:pt x="14" y="490"/>
                    </a:lnTo>
                    <a:lnTo>
                      <a:pt x="15" y="486"/>
                    </a:lnTo>
                    <a:lnTo>
                      <a:pt x="16" y="481"/>
                    </a:lnTo>
                    <a:lnTo>
                      <a:pt x="17" y="477"/>
                    </a:lnTo>
                    <a:lnTo>
                      <a:pt x="18" y="473"/>
                    </a:lnTo>
                    <a:lnTo>
                      <a:pt x="19" y="470"/>
                    </a:lnTo>
                    <a:lnTo>
                      <a:pt x="20" y="466"/>
                    </a:lnTo>
                    <a:lnTo>
                      <a:pt x="21" y="463"/>
                    </a:lnTo>
                    <a:lnTo>
                      <a:pt x="22" y="459"/>
                    </a:lnTo>
                    <a:lnTo>
                      <a:pt x="23" y="456"/>
                    </a:lnTo>
                    <a:lnTo>
                      <a:pt x="24" y="453"/>
                    </a:lnTo>
                    <a:lnTo>
                      <a:pt x="25" y="450"/>
                    </a:lnTo>
                    <a:lnTo>
                      <a:pt x="26" y="447"/>
                    </a:lnTo>
                    <a:lnTo>
                      <a:pt x="27" y="444"/>
                    </a:lnTo>
                    <a:lnTo>
                      <a:pt x="28" y="441"/>
                    </a:lnTo>
                    <a:lnTo>
                      <a:pt x="29" y="439"/>
                    </a:lnTo>
                    <a:lnTo>
                      <a:pt x="30" y="436"/>
                    </a:lnTo>
                    <a:lnTo>
                      <a:pt x="31" y="434"/>
                    </a:lnTo>
                    <a:lnTo>
                      <a:pt x="32" y="431"/>
                    </a:lnTo>
                    <a:lnTo>
                      <a:pt x="33" y="429"/>
                    </a:lnTo>
                    <a:lnTo>
                      <a:pt x="34" y="427"/>
                    </a:lnTo>
                    <a:lnTo>
                      <a:pt x="35" y="424"/>
                    </a:lnTo>
                    <a:lnTo>
                      <a:pt x="36" y="422"/>
                    </a:lnTo>
                    <a:lnTo>
                      <a:pt x="37" y="420"/>
                    </a:lnTo>
                    <a:lnTo>
                      <a:pt x="38" y="418"/>
                    </a:lnTo>
                    <a:lnTo>
                      <a:pt x="39" y="416"/>
                    </a:lnTo>
                    <a:lnTo>
                      <a:pt x="40" y="414"/>
                    </a:lnTo>
                    <a:lnTo>
                      <a:pt x="41" y="412"/>
                    </a:lnTo>
                    <a:lnTo>
                      <a:pt x="42" y="410"/>
                    </a:lnTo>
                    <a:lnTo>
                      <a:pt x="43" y="408"/>
                    </a:lnTo>
                    <a:lnTo>
                      <a:pt x="44" y="407"/>
                    </a:lnTo>
                    <a:lnTo>
                      <a:pt x="45" y="405"/>
                    </a:lnTo>
                    <a:lnTo>
                      <a:pt x="46" y="402"/>
                    </a:lnTo>
                    <a:lnTo>
                      <a:pt x="48" y="400"/>
                    </a:lnTo>
                    <a:lnTo>
                      <a:pt x="49" y="398"/>
                    </a:lnTo>
                    <a:lnTo>
                      <a:pt x="51" y="395"/>
                    </a:lnTo>
                    <a:lnTo>
                      <a:pt x="52" y="393"/>
                    </a:lnTo>
                    <a:lnTo>
                      <a:pt x="54" y="391"/>
                    </a:lnTo>
                    <a:lnTo>
                      <a:pt x="55" y="389"/>
                    </a:lnTo>
                    <a:lnTo>
                      <a:pt x="57" y="387"/>
                    </a:lnTo>
                    <a:lnTo>
                      <a:pt x="58" y="385"/>
                    </a:lnTo>
                    <a:lnTo>
                      <a:pt x="60" y="383"/>
                    </a:lnTo>
                    <a:lnTo>
                      <a:pt x="61" y="381"/>
                    </a:lnTo>
                    <a:lnTo>
                      <a:pt x="63" y="379"/>
                    </a:lnTo>
                    <a:lnTo>
                      <a:pt x="64" y="377"/>
                    </a:lnTo>
                    <a:lnTo>
                      <a:pt x="66" y="375"/>
                    </a:lnTo>
                    <a:lnTo>
                      <a:pt x="67" y="373"/>
                    </a:lnTo>
                    <a:lnTo>
                      <a:pt x="69" y="372"/>
                    </a:lnTo>
                    <a:lnTo>
                      <a:pt x="70" y="370"/>
                    </a:lnTo>
                    <a:lnTo>
                      <a:pt x="72" y="368"/>
                    </a:lnTo>
                    <a:lnTo>
                      <a:pt x="73" y="367"/>
                    </a:lnTo>
                    <a:lnTo>
                      <a:pt x="75" y="365"/>
                    </a:lnTo>
                    <a:lnTo>
                      <a:pt x="76" y="364"/>
                    </a:lnTo>
                    <a:lnTo>
                      <a:pt x="78" y="362"/>
                    </a:lnTo>
                    <a:lnTo>
                      <a:pt x="79" y="361"/>
                    </a:lnTo>
                    <a:lnTo>
                      <a:pt x="81" y="359"/>
                    </a:lnTo>
                    <a:lnTo>
                      <a:pt x="82" y="358"/>
                    </a:lnTo>
                    <a:lnTo>
                      <a:pt x="84" y="356"/>
                    </a:lnTo>
                    <a:lnTo>
                      <a:pt x="85" y="355"/>
                    </a:lnTo>
                    <a:lnTo>
                      <a:pt x="87" y="353"/>
                    </a:lnTo>
                    <a:lnTo>
                      <a:pt x="88" y="352"/>
                    </a:lnTo>
                    <a:lnTo>
                      <a:pt x="90" y="351"/>
                    </a:lnTo>
                    <a:lnTo>
                      <a:pt x="91" y="349"/>
                    </a:lnTo>
                    <a:lnTo>
                      <a:pt x="93" y="347"/>
                    </a:lnTo>
                    <a:lnTo>
                      <a:pt x="96" y="346"/>
                    </a:lnTo>
                    <a:lnTo>
                      <a:pt x="98" y="344"/>
                    </a:lnTo>
                    <a:lnTo>
                      <a:pt x="100" y="342"/>
                    </a:lnTo>
                    <a:lnTo>
                      <a:pt x="102" y="340"/>
                    </a:lnTo>
                    <a:lnTo>
                      <a:pt x="105" y="338"/>
                    </a:lnTo>
                    <a:lnTo>
                      <a:pt x="107" y="336"/>
                    </a:lnTo>
                    <a:lnTo>
                      <a:pt x="109" y="334"/>
                    </a:lnTo>
                    <a:lnTo>
                      <a:pt x="111" y="333"/>
                    </a:lnTo>
                    <a:lnTo>
                      <a:pt x="114" y="331"/>
                    </a:lnTo>
                    <a:lnTo>
                      <a:pt x="116" y="329"/>
                    </a:lnTo>
                    <a:lnTo>
                      <a:pt x="118" y="327"/>
                    </a:lnTo>
                    <a:lnTo>
                      <a:pt x="120" y="326"/>
                    </a:lnTo>
                    <a:lnTo>
                      <a:pt x="123" y="324"/>
                    </a:lnTo>
                    <a:lnTo>
                      <a:pt x="125" y="322"/>
                    </a:lnTo>
                    <a:lnTo>
                      <a:pt x="127" y="321"/>
                    </a:lnTo>
                    <a:lnTo>
                      <a:pt x="129" y="319"/>
                    </a:lnTo>
                    <a:lnTo>
                      <a:pt x="132" y="317"/>
                    </a:lnTo>
                    <a:lnTo>
                      <a:pt x="134" y="316"/>
                    </a:lnTo>
                    <a:lnTo>
                      <a:pt x="136" y="314"/>
                    </a:lnTo>
                    <a:lnTo>
                      <a:pt x="138" y="312"/>
                    </a:lnTo>
                    <a:lnTo>
                      <a:pt x="141" y="310"/>
                    </a:lnTo>
                    <a:lnTo>
                      <a:pt x="143" y="309"/>
                    </a:lnTo>
                    <a:lnTo>
                      <a:pt x="145" y="307"/>
                    </a:lnTo>
                    <a:lnTo>
                      <a:pt x="147" y="305"/>
                    </a:lnTo>
                    <a:lnTo>
                      <a:pt x="150" y="304"/>
                    </a:lnTo>
                    <a:lnTo>
                      <a:pt x="152" y="302"/>
                    </a:lnTo>
                    <a:lnTo>
                      <a:pt x="154" y="300"/>
                    </a:lnTo>
                    <a:lnTo>
                      <a:pt x="156" y="298"/>
                    </a:lnTo>
                    <a:lnTo>
                      <a:pt x="159" y="296"/>
                    </a:lnTo>
                    <a:lnTo>
                      <a:pt x="161" y="295"/>
                    </a:lnTo>
                    <a:lnTo>
                      <a:pt x="163" y="293"/>
                    </a:lnTo>
                    <a:lnTo>
                      <a:pt x="165" y="291"/>
                    </a:lnTo>
                    <a:lnTo>
                      <a:pt x="168" y="289"/>
                    </a:lnTo>
                    <a:lnTo>
                      <a:pt x="170" y="287"/>
                    </a:lnTo>
                    <a:lnTo>
                      <a:pt x="172" y="285"/>
                    </a:lnTo>
                    <a:lnTo>
                      <a:pt x="174" y="283"/>
                    </a:lnTo>
                    <a:lnTo>
                      <a:pt x="177" y="281"/>
                    </a:lnTo>
                    <a:lnTo>
                      <a:pt x="179" y="279"/>
                    </a:lnTo>
                    <a:lnTo>
                      <a:pt x="181" y="277"/>
                    </a:lnTo>
                    <a:lnTo>
                      <a:pt x="183" y="275"/>
                    </a:lnTo>
                    <a:lnTo>
                      <a:pt x="186" y="272"/>
                    </a:lnTo>
                    <a:lnTo>
                      <a:pt x="188" y="270"/>
                    </a:lnTo>
                    <a:lnTo>
                      <a:pt x="190" y="268"/>
                    </a:lnTo>
                    <a:lnTo>
                      <a:pt x="192" y="265"/>
                    </a:lnTo>
                    <a:lnTo>
                      <a:pt x="195" y="263"/>
                    </a:lnTo>
                    <a:lnTo>
                      <a:pt x="197" y="260"/>
                    </a:lnTo>
                    <a:lnTo>
                      <a:pt x="199" y="258"/>
                    </a:lnTo>
                    <a:lnTo>
                      <a:pt x="201" y="255"/>
                    </a:lnTo>
                    <a:lnTo>
                      <a:pt x="204" y="252"/>
                    </a:lnTo>
                    <a:lnTo>
                      <a:pt x="206" y="249"/>
                    </a:lnTo>
                    <a:lnTo>
                      <a:pt x="208" y="246"/>
                    </a:lnTo>
                    <a:lnTo>
                      <a:pt x="210" y="243"/>
                    </a:lnTo>
                    <a:lnTo>
                      <a:pt x="213" y="240"/>
                    </a:lnTo>
                    <a:lnTo>
                      <a:pt x="215" y="236"/>
                    </a:lnTo>
                    <a:lnTo>
                      <a:pt x="217" y="233"/>
                    </a:lnTo>
                    <a:lnTo>
                      <a:pt x="219" y="229"/>
                    </a:lnTo>
                    <a:lnTo>
                      <a:pt x="222" y="225"/>
                    </a:lnTo>
                    <a:lnTo>
                      <a:pt x="224" y="221"/>
                    </a:lnTo>
                    <a:lnTo>
                      <a:pt x="226" y="216"/>
                    </a:lnTo>
                    <a:lnTo>
                      <a:pt x="228" y="211"/>
                    </a:lnTo>
                    <a:lnTo>
                      <a:pt x="231" y="206"/>
                    </a:lnTo>
                    <a:lnTo>
                      <a:pt x="233" y="201"/>
                    </a:lnTo>
                    <a:lnTo>
                      <a:pt x="235" y="196"/>
                    </a:lnTo>
                    <a:lnTo>
                      <a:pt x="237" y="189"/>
                    </a:lnTo>
                    <a:lnTo>
                      <a:pt x="240" y="183"/>
                    </a:lnTo>
                    <a:lnTo>
                      <a:pt x="242" y="176"/>
                    </a:lnTo>
                    <a:lnTo>
                      <a:pt x="244" y="168"/>
                    </a:lnTo>
                    <a:lnTo>
                      <a:pt x="246" y="160"/>
                    </a:lnTo>
                    <a:lnTo>
                      <a:pt x="249" y="151"/>
                    </a:lnTo>
                    <a:lnTo>
                      <a:pt x="251" y="141"/>
                    </a:lnTo>
                    <a:lnTo>
                      <a:pt x="253" y="130"/>
                    </a:lnTo>
                    <a:lnTo>
                      <a:pt x="255" y="118"/>
                    </a:lnTo>
                    <a:lnTo>
                      <a:pt x="258" y="104"/>
                    </a:lnTo>
                    <a:lnTo>
                      <a:pt x="259" y="97"/>
                    </a:lnTo>
                    <a:lnTo>
                      <a:pt x="260" y="89"/>
                    </a:lnTo>
                    <a:lnTo>
                      <a:pt x="261" y="80"/>
                    </a:lnTo>
                    <a:lnTo>
                      <a:pt x="262" y="71"/>
                    </a:lnTo>
                    <a:lnTo>
                      <a:pt x="263" y="61"/>
                    </a:lnTo>
                    <a:lnTo>
                      <a:pt x="264" y="51"/>
                    </a:lnTo>
                    <a:lnTo>
                      <a:pt x="265" y="40"/>
                    </a:lnTo>
                    <a:lnTo>
                      <a:pt x="267" y="28"/>
                    </a:lnTo>
                    <a:lnTo>
                      <a:pt x="268" y="14"/>
                    </a:lnTo>
                    <a:lnTo>
                      <a:pt x="268" y="7"/>
                    </a:lnTo>
                    <a:lnTo>
                      <a:pt x="26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100" name="Group 411">
              <a:extLst>
                <a:ext uri="{FF2B5EF4-FFF2-40B4-BE49-F238E27FC236}">
                  <a16:creationId xmlns:a16="http://schemas.microsoft.com/office/drawing/2014/main" id="{67E67A1E-3028-4E2F-B2C3-90FEA2967911}"/>
                </a:ext>
              </a:extLst>
            </p:cNvPr>
            <p:cNvGrpSpPr>
              <a:grpSpLocks/>
            </p:cNvGrpSpPr>
            <p:nvPr/>
          </p:nvGrpSpPr>
          <p:grpSpPr bwMode="auto">
            <a:xfrm>
              <a:off x="4430995" y="2129051"/>
              <a:ext cx="1059991" cy="1997338"/>
              <a:chOff x="6503208" y="957882"/>
              <a:chExt cx="1589088" cy="3659188"/>
            </a:xfrm>
          </p:grpSpPr>
          <p:sp>
            <p:nvSpPr>
              <p:cNvPr id="101" name="Freeform 366">
                <a:extLst>
                  <a:ext uri="{FF2B5EF4-FFF2-40B4-BE49-F238E27FC236}">
                    <a16:creationId xmlns:a16="http://schemas.microsoft.com/office/drawing/2014/main" id="{DCC8D61D-89F0-4916-B363-72CB61902DD3}"/>
                  </a:ext>
                </a:extLst>
              </p:cNvPr>
              <p:cNvSpPr>
                <a:spLocks/>
              </p:cNvSpPr>
              <p:nvPr/>
            </p:nvSpPr>
            <p:spPr bwMode="auto">
              <a:xfrm>
                <a:off x="6503208" y="4332907"/>
                <a:ext cx="28575" cy="284163"/>
              </a:xfrm>
              <a:custGeom>
                <a:avLst/>
                <a:gdLst>
                  <a:gd name="T0" fmla="*/ 2147483647 w 5"/>
                  <a:gd name="T1" fmla="*/ 0 h 49"/>
                  <a:gd name="T2" fmla="*/ 2147483647 w 5"/>
                  <a:gd name="T3" fmla="*/ 2147483647 h 49"/>
                  <a:gd name="T4" fmla="*/ 2147483647 w 5"/>
                  <a:gd name="T5" fmla="*/ 2147483647 h 49"/>
                  <a:gd name="T6" fmla="*/ 2147483647 w 5"/>
                  <a:gd name="T7" fmla="*/ 2147483647 h 49"/>
                  <a:gd name="T8" fmla="*/ 2147483647 w 5"/>
                  <a:gd name="T9" fmla="*/ 2147483647 h 49"/>
                  <a:gd name="T10" fmla="*/ 2147483647 w 5"/>
                  <a:gd name="T11" fmla="*/ 2147483647 h 49"/>
                  <a:gd name="T12" fmla="*/ 2147483647 w 5"/>
                  <a:gd name="T13" fmla="*/ 2147483647 h 49"/>
                  <a:gd name="T14" fmla="*/ 2147483647 w 5"/>
                  <a:gd name="T15" fmla="*/ 2147483647 h 49"/>
                  <a:gd name="T16" fmla="*/ 0 w 5"/>
                  <a:gd name="T17" fmla="*/ 2147483647 h 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
                  <a:gd name="T28" fmla="*/ 0 h 49"/>
                  <a:gd name="T29" fmla="*/ 5 w 5"/>
                  <a:gd name="T30" fmla="*/ 49 h 4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 h="49">
                    <a:moveTo>
                      <a:pt x="5" y="0"/>
                    </a:moveTo>
                    <a:lnTo>
                      <a:pt x="4" y="5"/>
                    </a:lnTo>
                    <a:lnTo>
                      <a:pt x="4" y="11"/>
                    </a:lnTo>
                    <a:lnTo>
                      <a:pt x="3" y="17"/>
                    </a:lnTo>
                    <a:lnTo>
                      <a:pt x="3" y="23"/>
                    </a:lnTo>
                    <a:lnTo>
                      <a:pt x="2" y="29"/>
                    </a:lnTo>
                    <a:lnTo>
                      <a:pt x="1" y="36"/>
                    </a:lnTo>
                    <a:lnTo>
                      <a:pt x="1" y="43"/>
                    </a:lnTo>
                    <a:lnTo>
                      <a:pt x="0" y="49"/>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02" name="Freeform 367">
                <a:extLst>
                  <a:ext uri="{FF2B5EF4-FFF2-40B4-BE49-F238E27FC236}">
                    <a16:creationId xmlns:a16="http://schemas.microsoft.com/office/drawing/2014/main" id="{207F530C-F38E-4E5C-A41E-C4FD0E398C0F}"/>
                  </a:ext>
                </a:extLst>
              </p:cNvPr>
              <p:cNvSpPr>
                <a:spLocks/>
              </p:cNvSpPr>
              <p:nvPr/>
            </p:nvSpPr>
            <p:spPr bwMode="auto">
              <a:xfrm>
                <a:off x="6531783" y="957882"/>
                <a:ext cx="1560513" cy="3375025"/>
              </a:xfrm>
              <a:custGeom>
                <a:avLst/>
                <a:gdLst>
                  <a:gd name="T0" fmla="*/ 2147483647 w 269"/>
                  <a:gd name="T1" fmla="*/ 2147483647 h 582"/>
                  <a:gd name="T2" fmla="*/ 2147483647 w 269"/>
                  <a:gd name="T3" fmla="*/ 2147483647 h 582"/>
                  <a:gd name="T4" fmla="*/ 2147483647 w 269"/>
                  <a:gd name="T5" fmla="*/ 2147483647 h 582"/>
                  <a:gd name="T6" fmla="*/ 2147483647 w 269"/>
                  <a:gd name="T7" fmla="*/ 2147483647 h 582"/>
                  <a:gd name="T8" fmla="*/ 2147483647 w 269"/>
                  <a:gd name="T9" fmla="*/ 2147483647 h 582"/>
                  <a:gd name="T10" fmla="*/ 2147483647 w 269"/>
                  <a:gd name="T11" fmla="*/ 2147483647 h 582"/>
                  <a:gd name="T12" fmla="*/ 2147483647 w 269"/>
                  <a:gd name="T13" fmla="*/ 2147483647 h 582"/>
                  <a:gd name="T14" fmla="*/ 2147483647 w 269"/>
                  <a:gd name="T15" fmla="*/ 2147483647 h 582"/>
                  <a:gd name="T16" fmla="*/ 2147483647 w 269"/>
                  <a:gd name="T17" fmla="*/ 2147483647 h 582"/>
                  <a:gd name="T18" fmla="*/ 2147483647 w 269"/>
                  <a:gd name="T19" fmla="*/ 2147483647 h 582"/>
                  <a:gd name="T20" fmla="*/ 2147483647 w 269"/>
                  <a:gd name="T21" fmla="*/ 2147483647 h 582"/>
                  <a:gd name="T22" fmla="*/ 2147483647 w 269"/>
                  <a:gd name="T23" fmla="*/ 2147483647 h 582"/>
                  <a:gd name="T24" fmla="*/ 2147483647 w 269"/>
                  <a:gd name="T25" fmla="*/ 2147483647 h 582"/>
                  <a:gd name="T26" fmla="*/ 2147483647 w 269"/>
                  <a:gd name="T27" fmla="*/ 2147483647 h 582"/>
                  <a:gd name="T28" fmla="*/ 2147483647 w 269"/>
                  <a:gd name="T29" fmla="*/ 2147483647 h 582"/>
                  <a:gd name="T30" fmla="*/ 2147483647 w 269"/>
                  <a:gd name="T31" fmla="*/ 2147483647 h 582"/>
                  <a:gd name="T32" fmla="*/ 2147483647 w 269"/>
                  <a:gd name="T33" fmla="*/ 2147483647 h 582"/>
                  <a:gd name="T34" fmla="*/ 2147483647 w 269"/>
                  <a:gd name="T35" fmla="*/ 2147483647 h 582"/>
                  <a:gd name="T36" fmla="*/ 2147483647 w 269"/>
                  <a:gd name="T37" fmla="*/ 2147483647 h 582"/>
                  <a:gd name="T38" fmla="*/ 2147483647 w 269"/>
                  <a:gd name="T39" fmla="*/ 2147483647 h 582"/>
                  <a:gd name="T40" fmla="*/ 2147483647 w 269"/>
                  <a:gd name="T41" fmla="*/ 2147483647 h 582"/>
                  <a:gd name="T42" fmla="*/ 2147483647 w 269"/>
                  <a:gd name="T43" fmla="*/ 2147483647 h 582"/>
                  <a:gd name="T44" fmla="*/ 2147483647 w 269"/>
                  <a:gd name="T45" fmla="*/ 2147483647 h 582"/>
                  <a:gd name="T46" fmla="*/ 2147483647 w 269"/>
                  <a:gd name="T47" fmla="*/ 2147483647 h 582"/>
                  <a:gd name="T48" fmla="*/ 2147483647 w 269"/>
                  <a:gd name="T49" fmla="*/ 2147483647 h 582"/>
                  <a:gd name="T50" fmla="*/ 2147483647 w 269"/>
                  <a:gd name="T51" fmla="*/ 2147483647 h 582"/>
                  <a:gd name="T52" fmla="*/ 2147483647 w 269"/>
                  <a:gd name="T53" fmla="*/ 2147483647 h 582"/>
                  <a:gd name="T54" fmla="*/ 2147483647 w 269"/>
                  <a:gd name="T55" fmla="*/ 2147483647 h 582"/>
                  <a:gd name="T56" fmla="*/ 2147483647 w 269"/>
                  <a:gd name="T57" fmla="*/ 2147483647 h 582"/>
                  <a:gd name="T58" fmla="*/ 2147483647 w 269"/>
                  <a:gd name="T59" fmla="*/ 2147483647 h 582"/>
                  <a:gd name="T60" fmla="*/ 2147483647 w 269"/>
                  <a:gd name="T61" fmla="*/ 2147483647 h 582"/>
                  <a:gd name="T62" fmla="*/ 2147483647 w 269"/>
                  <a:gd name="T63" fmla="*/ 2147483647 h 582"/>
                  <a:gd name="T64" fmla="*/ 2147483647 w 269"/>
                  <a:gd name="T65" fmla="*/ 2147483647 h 582"/>
                  <a:gd name="T66" fmla="*/ 2147483647 w 269"/>
                  <a:gd name="T67" fmla="*/ 2147483647 h 582"/>
                  <a:gd name="T68" fmla="*/ 2147483647 w 269"/>
                  <a:gd name="T69" fmla="*/ 2147483647 h 582"/>
                  <a:gd name="T70" fmla="*/ 2147483647 w 269"/>
                  <a:gd name="T71" fmla="*/ 2147483647 h 582"/>
                  <a:gd name="T72" fmla="*/ 2147483647 w 269"/>
                  <a:gd name="T73" fmla="*/ 2147483647 h 582"/>
                  <a:gd name="T74" fmla="*/ 2147483647 w 269"/>
                  <a:gd name="T75" fmla="*/ 2147483647 h 582"/>
                  <a:gd name="T76" fmla="*/ 2147483647 w 269"/>
                  <a:gd name="T77" fmla="*/ 2147483647 h 582"/>
                  <a:gd name="T78" fmla="*/ 2147483647 w 269"/>
                  <a:gd name="T79" fmla="*/ 2147483647 h 582"/>
                  <a:gd name="T80" fmla="*/ 2147483647 w 269"/>
                  <a:gd name="T81" fmla="*/ 2147483647 h 582"/>
                  <a:gd name="T82" fmla="*/ 2147483647 w 269"/>
                  <a:gd name="T83" fmla="*/ 2147483647 h 582"/>
                  <a:gd name="T84" fmla="*/ 2147483647 w 269"/>
                  <a:gd name="T85" fmla="*/ 2147483647 h 582"/>
                  <a:gd name="T86" fmla="*/ 2147483647 w 269"/>
                  <a:gd name="T87" fmla="*/ 2147483647 h 582"/>
                  <a:gd name="T88" fmla="*/ 2147483647 w 269"/>
                  <a:gd name="T89" fmla="*/ 2147483647 h 582"/>
                  <a:gd name="T90" fmla="*/ 2147483647 w 269"/>
                  <a:gd name="T91" fmla="*/ 2147483647 h 582"/>
                  <a:gd name="T92" fmla="*/ 2147483647 w 269"/>
                  <a:gd name="T93" fmla="*/ 2147483647 h 582"/>
                  <a:gd name="T94" fmla="*/ 2147483647 w 269"/>
                  <a:gd name="T95" fmla="*/ 2147483647 h 582"/>
                  <a:gd name="T96" fmla="*/ 2147483647 w 269"/>
                  <a:gd name="T97" fmla="*/ 2147483647 h 582"/>
                  <a:gd name="T98" fmla="*/ 2147483647 w 269"/>
                  <a:gd name="T99" fmla="*/ 2147483647 h 582"/>
                  <a:gd name="T100" fmla="*/ 2147483647 w 269"/>
                  <a:gd name="T101" fmla="*/ 2147483647 h 582"/>
                  <a:gd name="T102" fmla="*/ 2147483647 w 269"/>
                  <a:gd name="T103" fmla="*/ 2147483647 h 582"/>
                  <a:gd name="T104" fmla="*/ 2147483647 w 269"/>
                  <a:gd name="T105" fmla="*/ 2147483647 h 582"/>
                  <a:gd name="T106" fmla="*/ 2147483647 w 269"/>
                  <a:gd name="T107" fmla="*/ 0 h 58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69"/>
                  <a:gd name="T163" fmla="*/ 0 h 582"/>
                  <a:gd name="T164" fmla="*/ 269 w 269"/>
                  <a:gd name="T165" fmla="*/ 582 h 58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69" h="582">
                    <a:moveTo>
                      <a:pt x="0" y="582"/>
                    </a:moveTo>
                    <a:lnTo>
                      <a:pt x="1" y="572"/>
                    </a:lnTo>
                    <a:lnTo>
                      <a:pt x="2" y="564"/>
                    </a:lnTo>
                    <a:lnTo>
                      <a:pt x="3" y="556"/>
                    </a:lnTo>
                    <a:lnTo>
                      <a:pt x="4" y="548"/>
                    </a:lnTo>
                    <a:lnTo>
                      <a:pt x="5" y="541"/>
                    </a:lnTo>
                    <a:lnTo>
                      <a:pt x="6" y="534"/>
                    </a:lnTo>
                    <a:lnTo>
                      <a:pt x="7" y="527"/>
                    </a:lnTo>
                    <a:lnTo>
                      <a:pt x="8" y="521"/>
                    </a:lnTo>
                    <a:lnTo>
                      <a:pt x="9" y="515"/>
                    </a:lnTo>
                    <a:lnTo>
                      <a:pt x="10" y="510"/>
                    </a:lnTo>
                    <a:lnTo>
                      <a:pt x="11" y="505"/>
                    </a:lnTo>
                    <a:lnTo>
                      <a:pt x="12" y="500"/>
                    </a:lnTo>
                    <a:lnTo>
                      <a:pt x="13" y="495"/>
                    </a:lnTo>
                    <a:lnTo>
                      <a:pt x="14" y="490"/>
                    </a:lnTo>
                    <a:lnTo>
                      <a:pt x="15" y="486"/>
                    </a:lnTo>
                    <a:lnTo>
                      <a:pt x="16" y="481"/>
                    </a:lnTo>
                    <a:lnTo>
                      <a:pt x="17" y="477"/>
                    </a:lnTo>
                    <a:lnTo>
                      <a:pt x="18" y="473"/>
                    </a:lnTo>
                    <a:lnTo>
                      <a:pt x="19" y="470"/>
                    </a:lnTo>
                    <a:lnTo>
                      <a:pt x="20" y="466"/>
                    </a:lnTo>
                    <a:lnTo>
                      <a:pt x="21" y="463"/>
                    </a:lnTo>
                    <a:lnTo>
                      <a:pt x="22" y="459"/>
                    </a:lnTo>
                    <a:lnTo>
                      <a:pt x="23" y="456"/>
                    </a:lnTo>
                    <a:lnTo>
                      <a:pt x="24" y="453"/>
                    </a:lnTo>
                    <a:lnTo>
                      <a:pt x="25" y="450"/>
                    </a:lnTo>
                    <a:lnTo>
                      <a:pt x="26" y="447"/>
                    </a:lnTo>
                    <a:lnTo>
                      <a:pt x="27" y="444"/>
                    </a:lnTo>
                    <a:lnTo>
                      <a:pt x="28" y="441"/>
                    </a:lnTo>
                    <a:lnTo>
                      <a:pt x="29" y="439"/>
                    </a:lnTo>
                    <a:lnTo>
                      <a:pt x="30" y="436"/>
                    </a:lnTo>
                    <a:lnTo>
                      <a:pt x="31" y="434"/>
                    </a:lnTo>
                    <a:lnTo>
                      <a:pt x="32" y="431"/>
                    </a:lnTo>
                    <a:lnTo>
                      <a:pt x="33" y="429"/>
                    </a:lnTo>
                    <a:lnTo>
                      <a:pt x="34" y="427"/>
                    </a:lnTo>
                    <a:lnTo>
                      <a:pt x="35" y="424"/>
                    </a:lnTo>
                    <a:lnTo>
                      <a:pt x="36" y="422"/>
                    </a:lnTo>
                    <a:lnTo>
                      <a:pt x="37" y="420"/>
                    </a:lnTo>
                    <a:lnTo>
                      <a:pt x="38" y="418"/>
                    </a:lnTo>
                    <a:lnTo>
                      <a:pt x="39" y="416"/>
                    </a:lnTo>
                    <a:lnTo>
                      <a:pt x="40" y="414"/>
                    </a:lnTo>
                    <a:lnTo>
                      <a:pt x="41" y="412"/>
                    </a:lnTo>
                    <a:lnTo>
                      <a:pt x="42" y="410"/>
                    </a:lnTo>
                    <a:lnTo>
                      <a:pt x="43" y="408"/>
                    </a:lnTo>
                    <a:lnTo>
                      <a:pt x="44" y="407"/>
                    </a:lnTo>
                    <a:lnTo>
                      <a:pt x="45" y="405"/>
                    </a:lnTo>
                    <a:lnTo>
                      <a:pt x="46" y="402"/>
                    </a:lnTo>
                    <a:lnTo>
                      <a:pt x="48" y="400"/>
                    </a:lnTo>
                    <a:lnTo>
                      <a:pt x="49" y="398"/>
                    </a:lnTo>
                    <a:lnTo>
                      <a:pt x="51" y="395"/>
                    </a:lnTo>
                    <a:lnTo>
                      <a:pt x="52" y="393"/>
                    </a:lnTo>
                    <a:lnTo>
                      <a:pt x="54" y="391"/>
                    </a:lnTo>
                    <a:lnTo>
                      <a:pt x="55" y="389"/>
                    </a:lnTo>
                    <a:lnTo>
                      <a:pt x="57" y="387"/>
                    </a:lnTo>
                    <a:lnTo>
                      <a:pt x="58" y="385"/>
                    </a:lnTo>
                    <a:lnTo>
                      <a:pt x="60" y="383"/>
                    </a:lnTo>
                    <a:lnTo>
                      <a:pt x="61" y="381"/>
                    </a:lnTo>
                    <a:lnTo>
                      <a:pt x="63" y="379"/>
                    </a:lnTo>
                    <a:lnTo>
                      <a:pt x="64" y="377"/>
                    </a:lnTo>
                    <a:lnTo>
                      <a:pt x="66" y="375"/>
                    </a:lnTo>
                    <a:lnTo>
                      <a:pt x="67" y="373"/>
                    </a:lnTo>
                    <a:lnTo>
                      <a:pt x="69" y="372"/>
                    </a:lnTo>
                    <a:lnTo>
                      <a:pt x="70" y="370"/>
                    </a:lnTo>
                    <a:lnTo>
                      <a:pt x="72" y="368"/>
                    </a:lnTo>
                    <a:lnTo>
                      <a:pt x="73" y="367"/>
                    </a:lnTo>
                    <a:lnTo>
                      <a:pt x="75" y="365"/>
                    </a:lnTo>
                    <a:lnTo>
                      <a:pt x="76" y="364"/>
                    </a:lnTo>
                    <a:lnTo>
                      <a:pt x="78" y="362"/>
                    </a:lnTo>
                    <a:lnTo>
                      <a:pt x="79" y="361"/>
                    </a:lnTo>
                    <a:lnTo>
                      <a:pt x="81" y="359"/>
                    </a:lnTo>
                    <a:lnTo>
                      <a:pt x="82" y="358"/>
                    </a:lnTo>
                    <a:lnTo>
                      <a:pt x="84" y="356"/>
                    </a:lnTo>
                    <a:lnTo>
                      <a:pt x="85" y="355"/>
                    </a:lnTo>
                    <a:lnTo>
                      <a:pt x="87" y="354"/>
                    </a:lnTo>
                    <a:lnTo>
                      <a:pt x="88" y="352"/>
                    </a:lnTo>
                    <a:lnTo>
                      <a:pt x="90" y="351"/>
                    </a:lnTo>
                    <a:lnTo>
                      <a:pt x="91" y="349"/>
                    </a:lnTo>
                    <a:lnTo>
                      <a:pt x="94" y="347"/>
                    </a:lnTo>
                    <a:lnTo>
                      <a:pt x="96" y="346"/>
                    </a:lnTo>
                    <a:lnTo>
                      <a:pt x="98" y="344"/>
                    </a:lnTo>
                    <a:lnTo>
                      <a:pt x="100" y="342"/>
                    </a:lnTo>
                    <a:lnTo>
                      <a:pt x="103" y="340"/>
                    </a:lnTo>
                    <a:lnTo>
                      <a:pt x="105" y="338"/>
                    </a:lnTo>
                    <a:lnTo>
                      <a:pt x="107" y="336"/>
                    </a:lnTo>
                    <a:lnTo>
                      <a:pt x="109" y="334"/>
                    </a:lnTo>
                    <a:lnTo>
                      <a:pt x="112" y="333"/>
                    </a:lnTo>
                    <a:lnTo>
                      <a:pt x="114" y="331"/>
                    </a:lnTo>
                    <a:lnTo>
                      <a:pt x="116" y="329"/>
                    </a:lnTo>
                    <a:lnTo>
                      <a:pt x="118" y="327"/>
                    </a:lnTo>
                    <a:lnTo>
                      <a:pt x="121" y="326"/>
                    </a:lnTo>
                    <a:lnTo>
                      <a:pt x="123" y="324"/>
                    </a:lnTo>
                    <a:lnTo>
                      <a:pt x="125" y="322"/>
                    </a:lnTo>
                    <a:lnTo>
                      <a:pt x="127" y="321"/>
                    </a:lnTo>
                    <a:lnTo>
                      <a:pt x="130" y="319"/>
                    </a:lnTo>
                    <a:lnTo>
                      <a:pt x="132" y="317"/>
                    </a:lnTo>
                    <a:lnTo>
                      <a:pt x="134" y="316"/>
                    </a:lnTo>
                    <a:lnTo>
                      <a:pt x="136" y="314"/>
                    </a:lnTo>
                    <a:lnTo>
                      <a:pt x="139" y="312"/>
                    </a:lnTo>
                    <a:lnTo>
                      <a:pt x="141" y="310"/>
                    </a:lnTo>
                    <a:lnTo>
                      <a:pt x="143" y="309"/>
                    </a:lnTo>
                    <a:lnTo>
                      <a:pt x="145" y="307"/>
                    </a:lnTo>
                    <a:lnTo>
                      <a:pt x="148" y="305"/>
                    </a:lnTo>
                    <a:lnTo>
                      <a:pt x="150" y="304"/>
                    </a:lnTo>
                    <a:lnTo>
                      <a:pt x="152" y="302"/>
                    </a:lnTo>
                    <a:lnTo>
                      <a:pt x="154" y="300"/>
                    </a:lnTo>
                    <a:lnTo>
                      <a:pt x="157" y="298"/>
                    </a:lnTo>
                    <a:lnTo>
                      <a:pt x="159" y="296"/>
                    </a:lnTo>
                    <a:lnTo>
                      <a:pt x="161" y="295"/>
                    </a:lnTo>
                    <a:lnTo>
                      <a:pt x="163" y="293"/>
                    </a:lnTo>
                    <a:lnTo>
                      <a:pt x="166" y="291"/>
                    </a:lnTo>
                    <a:lnTo>
                      <a:pt x="168" y="289"/>
                    </a:lnTo>
                    <a:lnTo>
                      <a:pt x="170" y="287"/>
                    </a:lnTo>
                    <a:lnTo>
                      <a:pt x="172" y="285"/>
                    </a:lnTo>
                    <a:lnTo>
                      <a:pt x="175" y="283"/>
                    </a:lnTo>
                    <a:lnTo>
                      <a:pt x="177" y="281"/>
                    </a:lnTo>
                    <a:lnTo>
                      <a:pt x="179" y="279"/>
                    </a:lnTo>
                    <a:lnTo>
                      <a:pt x="181" y="277"/>
                    </a:lnTo>
                    <a:lnTo>
                      <a:pt x="184" y="275"/>
                    </a:lnTo>
                    <a:lnTo>
                      <a:pt x="186" y="272"/>
                    </a:lnTo>
                    <a:lnTo>
                      <a:pt x="188" y="270"/>
                    </a:lnTo>
                    <a:lnTo>
                      <a:pt x="190" y="268"/>
                    </a:lnTo>
                    <a:lnTo>
                      <a:pt x="193" y="265"/>
                    </a:lnTo>
                    <a:lnTo>
                      <a:pt x="195" y="263"/>
                    </a:lnTo>
                    <a:lnTo>
                      <a:pt x="197" y="260"/>
                    </a:lnTo>
                    <a:lnTo>
                      <a:pt x="199" y="258"/>
                    </a:lnTo>
                    <a:lnTo>
                      <a:pt x="202" y="255"/>
                    </a:lnTo>
                    <a:lnTo>
                      <a:pt x="204" y="252"/>
                    </a:lnTo>
                    <a:lnTo>
                      <a:pt x="206" y="249"/>
                    </a:lnTo>
                    <a:lnTo>
                      <a:pt x="208" y="246"/>
                    </a:lnTo>
                    <a:lnTo>
                      <a:pt x="211" y="243"/>
                    </a:lnTo>
                    <a:lnTo>
                      <a:pt x="213" y="240"/>
                    </a:lnTo>
                    <a:lnTo>
                      <a:pt x="215" y="236"/>
                    </a:lnTo>
                    <a:lnTo>
                      <a:pt x="217" y="233"/>
                    </a:lnTo>
                    <a:lnTo>
                      <a:pt x="220" y="229"/>
                    </a:lnTo>
                    <a:lnTo>
                      <a:pt x="222" y="225"/>
                    </a:lnTo>
                    <a:lnTo>
                      <a:pt x="224" y="221"/>
                    </a:lnTo>
                    <a:lnTo>
                      <a:pt x="226" y="216"/>
                    </a:lnTo>
                    <a:lnTo>
                      <a:pt x="229" y="212"/>
                    </a:lnTo>
                    <a:lnTo>
                      <a:pt x="231" y="207"/>
                    </a:lnTo>
                    <a:lnTo>
                      <a:pt x="233" y="201"/>
                    </a:lnTo>
                    <a:lnTo>
                      <a:pt x="235" y="196"/>
                    </a:lnTo>
                    <a:lnTo>
                      <a:pt x="238" y="190"/>
                    </a:lnTo>
                    <a:lnTo>
                      <a:pt x="240" y="183"/>
                    </a:lnTo>
                    <a:lnTo>
                      <a:pt x="242" y="176"/>
                    </a:lnTo>
                    <a:lnTo>
                      <a:pt x="244" y="168"/>
                    </a:lnTo>
                    <a:lnTo>
                      <a:pt x="247" y="160"/>
                    </a:lnTo>
                    <a:lnTo>
                      <a:pt x="249" y="151"/>
                    </a:lnTo>
                    <a:lnTo>
                      <a:pt x="251" y="141"/>
                    </a:lnTo>
                    <a:lnTo>
                      <a:pt x="253" y="130"/>
                    </a:lnTo>
                    <a:lnTo>
                      <a:pt x="256" y="118"/>
                    </a:lnTo>
                    <a:lnTo>
                      <a:pt x="258" y="104"/>
                    </a:lnTo>
                    <a:lnTo>
                      <a:pt x="259" y="97"/>
                    </a:lnTo>
                    <a:lnTo>
                      <a:pt x="260" y="89"/>
                    </a:lnTo>
                    <a:lnTo>
                      <a:pt x="261" y="80"/>
                    </a:lnTo>
                    <a:lnTo>
                      <a:pt x="262" y="71"/>
                    </a:lnTo>
                    <a:lnTo>
                      <a:pt x="263" y="62"/>
                    </a:lnTo>
                    <a:lnTo>
                      <a:pt x="265" y="51"/>
                    </a:lnTo>
                    <a:lnTo>
                      <a:pt x="266" y="40"/>
                    </a:lnTo>
                    <a:lnTo>
                      <a:pt x="267" y="28"/>
                    </a:lnTo>
                    <a:lnTo>
                      <a:pt x="268" y="15"/>
                    </a:lnTo>
                    <a:lnTo>
                      <a:pt x="269" y="8"/>
                    </a:lnTo>
                    <a:lnTo>
                      <a:pt x="269" y="0"/>
                    </a:lnTo>
                  </a:path>
                </a:pathLst>
              </a:custGeom>
              <a:noFill/>
              <a:ln w="25400">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graphicFrame>
        <p:nvGraphicFramePr>
          <p:cNvPr id="109" name="Object 7">
            <a:extLst>
              <a:ext uri="{FF2B5EF4-FFF2-40B4-BE49-F238E27FC236}">
                <a16:creationId xmlns:a16="http://schemas.microsoft.com/office/drawing/2014/main" id="{27CB7106-114A-41BA-AD14-0620CAC0B3D3}"/>
              </a:ext>
            </a:extLst>
          </p:cNvPr>
          <p:cNvGraphicFramePr>
            <a:graphicFrameLocks noChangeAspect="1"/>
          </p:cNvGraphicFramePr>
          <p:nvPr>
            <p:extLst>
              <p:ext uri="{D42A27DB-BD31-4B8C-83A1-F6EECF244321}">
                <p14:modId xmlns:p14="http://schemas.microsoft.com/office/powerpoint/2010/main" val="1137613351"/>
              </p:ext>
            </p:extLst>
          </p:nvPr>
        </p:nvGraphicFramePr>
        <p:xfrm>
          <a:off x="5807968" y="4509120"/>
          <a:ext cx="1265237" cy="412750"/>
        </p:xfrm>
        <a:graphic>
          <a:graphicData uri="http://schemas.openxmlformats.org/presentationml/2006/ole">
            <mc:AlternateContent xmlns:mc="http://schemas.openxmlformats.org/markup-compatibility/2006">
              <mc:Choice xmlns:v="urn:schemas-microsoft-com:vml" Requires="v">
                <p:oleObj spid="_x0000_s6151" name="Equation" r:id="rId13" imgW="583947" imgH="190417" progId="Equation.DSMT4">
                  <p:embed/>
                </p:oleObj>
              </mc:Choice>
              <mc:Fallback>
                <p:oleObj name="Equation" r:id="rId13" imgW="583947" imgH="190417" progId="Equation.DSMT4">
                  <p:embed/>
                  <p:pic>
                    <p:nvPicPr>
                      <p:cNvPr id="109" name="Object 7">
                        <a:extLst>
                          <a:ext uri="{FF2B5EF4-FFF2-40B4-BE49-F238E27FC236}">
                            <a16:creationId xmlns:a16="http://schemas.microsoft.com/office/drawing/2014/main" id="{27CB7106-114A-41BA-AD14-0620CAC0B3D3}"/>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7968" y="4509120"/>
                        <a:ext cx="1265237"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 name="Object 7">
            <a:extLst>
              <a:ext uri="{FF2B5EF4-FFF2-40B4-BE49-F238E27FC236}">
                <a16:creationId xmlns:a16="http://schemas.microsoft.com/office/drawing/2014/main" id="{3E0E75EE-7609-4E18-A1C9-9CDF9A012960}"/>
              </a:ext>
            </a:extLst>
          </p:cNvPr>
          <p:cNvGraphicFramePr>
            <a:graphicFrameLocks noChangeAspect="1"/>
          </p:cNvGraphicFramePr>
          <p:nvPr>
            <p:extLst>
              <p:ext uri="{D42A27DB-BD31-4B8C-83A1-F6EECF244321}">
                <p14:modId xmlns:p14="http://schemas.microsoft.com/office/powerpoint/2010/main" val="2192974811"/>
              </p:ext>
            </p:extLst>
          </p:nvPr>
        </p:nvGraphicFramePr>
        <p:xfrm>
          <a:off x="7144642" y="4520234"/>
          <a:ext cx="531812" cy="485775"/>
        </p:xfrm>
        <a:graphic>
          <a:graphicData uri="http://schemas.openxmlformats.org/presentationml/2006/ole">
            <mc:AlternateContent xmlns:mc="http://schemas.openxmlformats.org/markup-compatibility/2006">
              <mc:Choice xmlns:v="urn:schemas-microsoft-com:vml" Requires="v">
                <p:oleObj spid="_x0000_s6152" name="Equation" r:id="rId15" imgW="152334" imgH="139639" progId="Equation.DSMT4">
                  <p:embed/>
                </p:oleObj>
              </mc:Choice>
              <mc:Fallback>
                <p:oleObj name="Equation" r:id="rId15" imgW="152334" imgH="139639" progId="Equation.DSMT4">
                  <p:embed/>
                  <p:pic>
                    <p:nvPicPr>
                      <p:cNvPr id="110" name="Object 7">
                        <a:extLst>
                          <a:ext uri="{FF2B5EF4-FFF2-40B4-BE49-F238E27FC236}">
                            <a16:creationId xmlns:a16="http://schemas.microsoft.com/office/drawing/2014/main" id="{3E0E75EE-7609-4E18-A1C9-9CDF9A012960}"/>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44642" y="4520234"/>
                        <a:ext cx="531812"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1" name="Object 7">
            <a:extLst>
              <a:ext uri="{FF2B5EF4-FFF2-40B4-BE49-F238E27FC236}">
                <a16:creationId xmlns:a16="http://schemas.microsoft.com/office/drawing/2014/main" id="{3F7D7CFB-4933-4781-9254-53F187D1E5A3}"/>
              </a:ext>
            </a:extLst>
          </p:cNvPr>
          <p:cNvGraphicFramePr>
            <a:graphicFrameLocks noChangeAspect="1"/>
          </p:cNvGraphicFramePr>
          <p:nvPr>
            <p:extLst>
              <p:ext uri="{D42A27DB-BD31-4B8C-83A1-F6EECF244321}">
                <p14:modId xmlns:p14="http://schemas.microsoft.com/office/powerpoint/2010/main" val="1811726296"/>
              </p:ext>
            </p:extLst>
          </p:nvPr>
        </p:nvGraphicFramePr>
        <p:xfrm>
          <a:off x="6161906" y="5253807"/>
          <a:ext cx="1473200" cy="481012"/>
        </p:xfrm>
        <a:graphic>
          <a:graphicData uri="http://schemas.openxmlformats.org/presentationml/2006/ole">
            <mc:AlternateContent xmlns:mc="http://schemas.openxmlformats.org/markup-compatibility/2006">
              <mc:Choice xmlns:v="urn:schemas-microsoft-com:vml" Requires="v">
                <p:oleObj spid="_x0000_s6153" name="Equation" r:id="rId17" imgW="660240" imgH="215640" progId="Equation.DSMT4">
                  <p:embed/>
                </p:oleObj>
              </mc:Choice>
              <mc:Fallback>
                <p:oleObj name="Equation" r:id="rId17" imgW="660240" imgH="215640" progId="Equation.DSMT4">
                  <p:embed/>
                  <p:pic>
                    <p:nvPicPr>
                      <p:cNvPr id="111" name="Object 7">
                        <a:extLst>
                          <a:ext uri="{FF2B5EF4-FFF2-40B4-BE49-F238E27FC236}">
                            <a16:creationId xmlns:a16="http://schemas.microsoft.com/office/drawing/2014/main" id="{3F7D7CFB-4933-4781-9254-53F187D1E5A3}"/>
                          </a:ext>
                        </a:extLst>
                      </p:cNvPr>
                      <p:cNvPicPr>
                        <a:picLocks noChangeAspect="1" noChangeArrowheads="1"/>
                      </p:cNvPicPr>
                      <p:nvPr/>
                    </p:nvPicPr>
                    <p:blipFill>
                      <a:blip r:embed="rId18"/>
                      <a:srcRect/>
                      <a:stretch>
                        <a:fillRect/>
                      </a:stretch>
                    </p:blipFill>
                    <p:spPr bwMode="auto">
                      <a:xfrm>
                        <a:off x="6161906" y="5253807"/>
                        <a:ext cx="1473200" cy="481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 name="Object 7">
            <a:extLst>
              <a:ext uri="{FF2B5EF4-FFF2-40B4-BE49-F238E27FC236}">
                <a16:creationId xmlns:a16="http://schemas.microsoft.com/office/drawing/2014/main" id="{82884DF6-1B7F-4C12-8374-106005D9D0E7}"/>
              </a:ext>
            </a:extLst>
          </p:cNvPr>
          <p:cNvGraphicFramePr>
            <a:graphicFrameLocks noChangeAspect="1"/>
          </p:cNvGraphicFramePr>
          <p:nvPr>
            <p:extLst>
              <p:ext uri="{D42A27DB-BD31-4B8C-83A1-F6EECF244321}">
                <p14:modId xmlns:p14="http://schemas.microsoft.com/office/powerpoint/2010/main" val="2736314638"/>
              </p:ext>
            </p:extLst>
          </p:nvPr>
        </p:nvGraphicFramePr>
        <p:xfrm>
          <a:off x="7752184" y="5013176"/>
          <a:ext cx="1387475" cy="904875"/>
        </p:xfrm>
        <a:graphic>
          <a:graphicData uri="http://schemas.openxmlformats.org/presentationml/2006/ole">
            <mc:AlternateContent xmlns:mc="http://schemas.openxmlformats.org/markup-compatibility/2006">
              <mc:Choice xmlns:v="urn:schemas-microsoft-com:vml" Requires="v">
                <p:oleObj spid="_x0000_s6154" name="Equation" r:id="rId19" imgW="698500" imgH="457200" progId="Equation.DSMT4">
                  <p:embed/>
                </p:oleObj>
              </mc:Choice>
              <mc:Fallback>
                <p:oleObj name="Equation" r:id="rId19" imgW="698500" imgH="457200" progId="Equation.DSMT4">
                  <p:embed/>
                  <p:pic>
                    <p:nvPicPr>
                      <p:cNvPr id="112" name="Object 7">
                        <a:extLst>
                          <a:ext uri="{FF2B5EF4-FFF2-40B4-BE49-F238E27FC236}">
                            <a16:creationId xmlns:a16="http://schemas.microsoft.com/office/drawing/2014/main" id="{82884DF6-1B7F-4C12-8374-106005D9D0E7}"/>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752184" y="5013176"/>
                        <a:ext cx="1387475" cy="90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 name="Object 7">
            <a:extLst>
              <a:ext uri="{FF2B5EF4-FFF2-40B4-BE49-F238E27FC236}">
                <a16:creationId xmlns:a16="http://schemas.microsoft.com/office/drawing/2014/main" id="{3C188494-AFB6-408E-B3B9-347716277683}"/>
              </a:ext>
            </a:extLst>
          </p:cNvPr>
          <p:cNvGraphicFramePr>
            <a:graphicFrameLocks noChangeAspect="1"/>
          </p:cNvGraphicFramePr>
          <p:nvPr>
            <p:extLst>
              <p:ext uri="{D42A27DB-BD31-4B8C-83A1-F6EECF244321}">
                <p14:modId xmlns:p14="http://schemas.microsoft.com/office/powerpoint/2010/main" val="2537640215"/>
              </p:ext>
            </p:extLst>
          </p:nvPr>
        </p:nvGraphicFramePr>
        <p:xfrm>
          <a:off x="6168008" y="5949280"/>
          <a:ext cx="4426397" cy="507667"/>
        </p:xfrm>
        <a:graphic>
          <a:graphicData uri="http://schemas.openxmlformats.org/presentationml/2006/ole">
            <mc:AlternateContent xmlns:mc="http://schemas.openxmlformats.org/markup-compatibility/2006">
              <mc:Choice xmlns:v="urn:schemas-microsoft-com:vml" Requires="v">
                <p:oleObj spid="_x0000_s6155" name="Equation" r:id="rId21" imgW="1765080" imgH="203040" progId="Equation.DSMT4">
                  <p:embed/>
                </p:oleObj>
              </mc:Choice>
              <mc:Fallback>
                <p:oleObj name="Equation" r:id="rId21" imgW="1765080" imgH="203040" progId="Equation.DSMT4">
                  <p:embed/>
                  <p:pic>
                    <p:nvPicPr>
                      <p:cNvPr id="114" name="Object 7">
                        <a:extLst>
                          <a:ext uri="{FF2B5EF4-FFF2-40B4-BE49-F238E27FC236}">
                            <a16:creationId xmlns:a16="http://schemas.microsoft.com/office/drawing/2014/main" id="{3C188494-AFB6-408E-B3B9-347716277683}"/>
                          </a:ext>
                        </a:extLst>
                      </p:cNvPr>
                      <p:cNvPicPr>
                        <a:picLocks noChangeAspect="1" noChangeArrowheads="1"/>
                      </p:cNvPicPr>
                      <p:nvPr/>
                    </p:nvPicPr>
                    <p:blipFill>
                      <a:blip r:embed="rId22"/>
                      <a:srcRect/>
                      <a:stretch>
                        <a:fillRect/>
                      </a:stretch>
                    </p:blipFill>
                    <p:spPr bwMode="auto">
                      <a:xfrm>
                        <a:off x="6168008" y="5949280"/>
                        <a:ext cx="4426397" cy="507667"/>
                      </a:xfrm>
                      <a:prstGeom prst="rect">
                        <a:avLst/>
                      </a:prstGeom>
                      <a:noFill/>
                    </p:spPr>
                  </p:pic>
                </p:oleObj>
              </mc:Fallback>
            </mc:AlternateContent>
          </a:graphicData>
        </a:graphic>
      </p:graphicFrame>
    </p:spTree>
    <p:extLst>
      <p:ext uri="{BB962C8B-B14F-4D97-AF65-F5344CB8AC3E}">
        <p14:creationId xmlns:p14="http://schemas.microsoft.com/office/powerpoint/2010/main" val="391234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92"/>
                                        </p:tgtEl>
                                        <p:attrNameLst>
                                          <p:attrName>style.visibility</p:attrName>
                                        </p:attrNameLst>
                                      </p:cBhvr>
                                      <p:to>
                                        <p:strVal val="visible"/>
                                      </p:to>
                                    </p:set>
                                    <p:animEffect transition="in" filter="wipe(left)">
                                      <p:cBhvr>
                                        <p:cTn id="22" dur="2000"/>
                                        <p:tgtEl>
                                          <p:spTgt spid="92"/>
                                        </p:tgtEl>
                                      </p:cBhvr>
                                    </p:animEffect>
                                  </p:childTnLst>
                                </p:cTn>
                              </p:par>
                              <p:par>
                                <p:cTn id="23" presetID="3" presetClass="entr" presetSubtype="10" fill="hold" nodeType="withEffect">
                                  <p:stCondLst>
                                    <p:cond delay="0"/>
                                  </p:stCondLst>
                                  <p:childTnLst>
                                    <p:set>
                                      <p:cBhvr>
                                        <p:cTn id="24" dur="1" fill="hold">
                                          <p:stCondLst>
                                            <p:cond delay="0"/>
                                          </p:stCondLst>
                                        </p:cTn>
                                        <p:tgtEl>
                                          <p:spTgt spid="109"/>
                                        </p:tgtEl>
                                        <p:attrNameLst>
                                          <p:attrName>style.visibility</p:attrName>
                                        </p:attrNameLst>
                                      </p:cBhvr>
                                      <p:to>
                                        <p:strVal val="visible"/>
                                      </p:to>
                                    </p:set>
                                    <p:animEffect transition="in" filter="blinds(horizontal)">
                                      <p:cBhvr>
                                        <p:cTn id="25" dur="500"/>
                                        <p:tgtEl>
                                          <p:spTgt spid="10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10"/>
                                        </p:tgtEl>
                                        <p:attrNameLst>
                                          <p:attrName>style.visibility</p:attrName>
                                        </p:attrNameLst>
                                      </p:cBhvr>
                                      <p:to>
                                        <p:strVal val="visible"/>
                                      </p:to>
                                    </p:set>
                                    <p:animEffect transition="in" filter="blinds(horizontal)">
                                      <p:cBhvr>
                                        <p:cTn id="30" dur="500"/>
                                        <p:tgtEl>
                                          <p:spTgt spid="110"/>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111"/>
                                        </p:tgtEl>
                                        <p:attrNameLst>
                                          <p:attrName>style.visibility</p:attrName>
                                        </p:attrNameLst>
                                      </p:cBhvr>
                                      <p:to>
                                        <p:strVal val="visible"/>
                                      </p:to>
                                    </p:set>
                                    <p:animEffect transition="in" filter="blinds(horizontal)">
                                      <p:cBhvr>
                                        <p:cTn id="35" dur="500"/>
                                        <p:tgtEl>
                                          <p:spTgt spid="111"/>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12"/>
                                        </p:tgtEl>
                                        <p:attrNameLst>
                                          <p:attrName>style.visibility</p:attrName>
                                        </p:attrNameLst>
                                      </p:cBhvr>
                                      <p:to>
                                        <p:strVal val="visible"/>
                                      </p:to>
                                    </p:set>
                                    <p:animEffect transition="in" filter="blinds(horizontal)">
                                      <p:cBhvr>
                                        <p:cTn id="40" dur="500"/>
                                        <p:tgtEl>
                                          <p:spTgt spid="112"/>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14"/>
                                        </p:tgtEl>
                                        <p:attrNameLst>
                                          <p:attrName>style.visibility</p:attrName>
                                        </p:attrNameLst>
                                      </p:cBhvr>
                                      <p:to>
                                        <p:strVal val="visible"/>
                                      </p:to>
                                    </p:set>
                                    <p:animEffect transition="in" filter="blinds(horizontal)">
                                      <p:cBhvr>
                                        <p:cTn id="45" dur="5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7E972-B77B-4110-BA12-3FD421D3432A}"/>
              </a:ext>
            </a:extLst>
          </p:cNvPr>
          <p:cNvSpPr>
            <a:spLocks noGrp="1"/>
          </p:cNvSpPr>
          <p:nvPr>
            <p:ph type="title"/>
          </p:nvPr>
        </p:nvSpPr>
        <p:spPr>
          <a:xfrm>
            <a:off x="191344" y="116632"/>
            <a:ext cx="8572500" cy="654050"/>
          </a:xfrm>
        </p:spPr>
        <p:txBody>
          <a:bodyPr/>
          <a:lstStyle/>
          <a:p>
            <a:pPr eaLnBrk="1" hangingPunct="1">
              <a:defRPr/>
            </a:pPr>
            <a:r>
              <a:rPr lang="en-CA" sz="2600" dirty="0"/>
              <a:t>II) Transformations with the Tangent Function:</a:t>
            </a:r>
          </a:p>
        </p:txBody>
      </p:sp>
      <p:sp>
        <p:nvSpPr>
          <p:cNvPr id="12291" name="Content Placeholder 2">
            <a:extLst>
              <a:ext uri="{FF2B5EF4-FFF2-40B4-BE49-F238E27FC236}">
                <a16:creationId xmlns:a16="http://schemas.microsoft.com/office/drawing/2014/main" id="{8E4F14FF-9FF3-4943-9FAF-C4AD5997F795}"/>
              </a:ext>
            </a:extLst>
          </p:cNvPr>
          <p:cNvSpPr>
            <a:spLocks noGrp="1"/>
          </p:cNvSpPr>
          <p:nvPr>
            <p:ph sz="quarter" idx="1"/>
          </p:nvPr>
        </p:nvSpPr>
        <p:spPr>
          <a:xfrm>
            <a:off x="263352" y="836712"/>
            <a:ext cx="9863311" cy="928687"/>
          </a:xfrm>
        </p:spPr>
        <p:txBody>
          <a:bodyPr/>
          <a:lstStyle/>
          <a:p>
            <a:pPr eaLnBrk="1" hangingPunct="1"/>
            <a:r>
              <a:rPr lang="en-CA" altLang="en-US" sz="2200" dirty="0"/>
              <a:t>Use the function tool kit from ch1 to find the transformations with the following tangent function</a:t>
            </a:r>
            <a:r>
              <a:rPr lang="en-CA" altLang="en-US" dirty="0"/>
              <a:t>:</a:t>
            </a:r>
          </a:p>
        </p:txBody>
      </p:sp>
      <p:sp>
        <p:nvSpPr>
          <p:cNvPr id="17412" name="Text Box 5">
            <a:extLst>
              <a:ext uri="{FF2B5EF4-FFF2-40B4-BE49-F238E27FC236}">
                <a16:creationId xmlns:a16="http://schemas.microsoft.com/office/drawing/2014/main" id="{040BE94A-55FE-4A68-9AEB-21ECBA9CD651}"/>
              </a:ext>
            </a:extLst>
          </p:cNvPr>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5" name="Object 5">
            <a:extLst>
              <a:ext uri="{FF2B5EF4-FFF2-40B4-BE49-F238E27FC236}">
                <a16:creationId xmlns:a16="http://schemas.microsoft.com/office/drawing/2014/main" id="{AC5EDC21-99C3-42A4-8BCB-0F76C93B9AFE}"/>
              </a:ext>
            </a:extLst>
          </p:cNvPr>
          <p:cNvGraphicFramePr>
            <a:graphicFrameLocks noChangeAspect="1"/>
          </p:cNvGraphicFramePr>
          <p:nvPr>
            <p:extLst>
              <p:ext uri="{D42A27DB-BD31-4B8C-83A1-F6EECF244321}">
                <p14:modId xmlns:p14="http://schemas.microsoft.com/office/powerpoint/2010/main" val="2968941112"/>
              </p:ext>
            </p:extLst>
          </p:nvPr>
        </p:nvGraphicFramePr>
        <p:xfrm>
          <a:off x="3647728" y="1844824"/>
          <a:ext cx="3810180" cy="625327"/>
        </p:xfrm>
        <a:graphic>
          <a:graphicData uri="http://schemas.openxmlformats.org/presentationml/2006/ole">
            <mc:AlternateContent xmlns:mc="http://schemas.openxmlformats.org/markup-compatibility/2006">
              <mc:Choice xmlns:v="urn:schemas-microsoft-com:vml" Requires="v">
                <p:oleObj spid="_x0000_s7170" name="Equation" r:id="rId5" imgW="1548728" imgH="253890" progId="Equation.DSMT4">
                  <p:embed/>
                </p:oleObj>
              </mc:Choice>
              <mc:Fallback>
                <p:oleObj name="Equation" r:id="rId5" imgW="1548728" imgH="253890" progId="Equation.DSMT4">
                  <p:embed/>
                  <p:pic>
                    <p:nvPicPr>
                      <p:cNvPr id="5" name="Object 5">
                        <a:extLst>
                          <a:ext uri="{FF2B5EF4-FFF2-40B4-BE49-F238E27FC236}">
                            <a16:creationId xmlns:a16="http://schemas.microsoft.com/office/drawing/2014/main" id="{AC5EDC21-99C3-42A4-8BCB-0F76C93B9AF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47728" y="1844824"/>
                        <a:ext cx="3810180" cy="625327"/>
                      </a:xfrm>
                      <a:prstGeom prst="rect">
                        <a:avLst/>
                      </a:prstGeom>
                      <a:noFill/>
                      <a:ln>
                        <a:noFill/>
                      </a:ln>
                      <a:effectLst/>
                    </p:spPr>
                  </p:pic>
                </p:oleObj>
              </mc:Fallback>
            </mc:AlternateContent>
          </a:graphicData>
        </a:graphic>
      </p:graphicFrame>
      <p:sp>
        <p:nvSpPr>
          <p:cNvPr id="6" name="TextBox 5">
            <a:extLst>
              <a:ext uri="{FF2B5EF4-FFF2-40B4-BE49-F238E27FC236}">
                <a16:creationId xmlns:a16="http://schemas.microsoft.com/office/drawing/2014/main" id="{DC0A638C-DAC9-4F6F-9134-A1A214AC630C}"/>
              </a:ext>
            </a:extLst>
          </p:cNvPr>
          <p:cNvSpPr txBox="1">
            <a:spLocks noChangeArrowheads="1"/>
          </p:cNvSpPr>
          <p:nvPr/>
        </p:nvSpPr>
        <p:spPr bwMode="auto">
          <a:xfrm>
            <a:off x="2838451" y="2825750"/>
            <a:ext cx="171132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Vertical </a:t>
            </a:r>
            <a:br>
              <a:rPr lang="en-CA" altLang="en-US" sz="1800">
                <a:latin typeface="Arial" panose="020B0604020202020204" pitchFamily="34" charset="0"/>
              </a:rPr>
            </a:br>
            <a:r>
              <a:rPr lang="en-CA" altLang="en-US" sz="1800">
                <a:latin typeface="Arial" panose="020B0604020202020204" pitchFamily="34" charset="0"/>
              </a:rPr>
              <a:t>Expansions or </a:t>
            </a:r>
            <a:br>
              <a:rPr lang="en-CA" altLang="en-US" sz="1800">
                <a:latin typeface="Arial" panose="020B0604020202020204" pitchFamily="34" charset="0"/>
              </a:rPr>
            </a:br>
            <a:r>
              <a:rPr lang="en-CA" altLang="en-US" sz="1800">
                <a:latin typeface="Arial" panose="020B0604020202020204" pitchFamily="34" charset="0"/>
              </a:rPr>
              <a:t>Compressions</a:t>
            </a:r>
          </a:p>
        </p:txBody>
      </p:sp>
      <p:sp>
        <p:nvSpPr>
          <p:cNvPr id="7" name="TextBox 6">
            <a:extLst>
              <a:ext uri="{FF2B5EF4-FFF2-40B4-BE49-F238E27FC236}">
                <a16:creationId xmlns:a16="http://schemas.microsoft.com/office/drawing/2014/main" id="{FD233DAA-17EE-4338-A971-AC1995582A41}"/>
              </a:ext>
            </a:extLst>
          </p:cNvPr>
          <p:cNvSpPr txBox="1">
            <a:spLocks noChangeArrowheads="1"/>
          </p:cNvSpPr>
          <p:nvPr/>
        </p:nvSpPr>
        <p:spPr bwMode="auto">
          <a:xfrm>
            <a:off x="4668839" y="2990851"/>
            <a:ext cx="16605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Horizontal </a:t>
            </a:r>
            <a:br>
              <a:rPr lang="en-CA" altLang="en-US" sz="1800">
                <a:latin typeface="Arial" panose="020B0604020202020204" pitchFamily="34" charset="0"/>
              </a:rPr>
            </a:br>
            <a:r>
              <a:rPr lang="en-CA" altLang="en-US" sz="1800">
                <a:latin typeface="Arial" panose="020B0604020202020204" pitchFamily="34" charset="0"/>
              </a:rPr>
              <a:t>Expansions or</a:t>
            </a:r>
            <a:br>
              <a:rPr lang="en-CA" altLang="en-US" sz="1800">
                <a:latin typeface="Arial" panose="020B0604020202020204" pitchFamily="34" charset="0"/>
              </a:rPr>
            </a:br>
            <a:r>
              <a:rPr lang="en-CA" altLang="en-US" sz="1800">
                <a:latin typeface="Arial" panose="020B0604020202020204" pitchFamily="34" charset="0"/>
              </a:rPr>
              <a:t>Compressions</a:t>
            </a:r>
          </a:p>
        </p:txBody>
      </p:sp>
      <p:sp>
        <p:nvSpPr>
          <p:cNvPr id="8" name="TextBox 7">
            <a:extLst>
              <a:ext uri="{FF2B5EF4-FFF2-40B4-BE49-F238E27FC236}">
                <a16:creationId xmlns:a16="http://schemas.microsoft.com/office/drawing/2014/main" id="{78E599B0-32BD-46BB-9A44-7A0D41ABFDD7}"/>
              </a:ext>
            </a:extLst>
          </p:cNvPr>
          <p:cNvSpPr txBox="1">
            <a:spLocks noChangeArrowheads="1"/>
          </p:cNvSpPr>
          <p:nvPr/>
        </p:nvSpPr>
        <p:spPr bwMode="auto">
          <a:xfrm>
            <a:off x="6913388" y="2994026"/>
            <a:ext cx="12874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Horizontal </a:t>
            </a:r>
            <a:br>
              <a:rPr lang="en-CA" altLang="en-US" sz="1800">
                <a:latin typeface="Arial" panose="020B0604020202020204" pitchFamily="34" charset="0"/>
              </a:rPr>
            </a:br>
            <a:r>
              <a:rPr lang="en-CA" altLang="en-US" sz="1800">
                <a:latin typeface="Arial" panose="020B0604020202020204" pitchFamily="34" charset="0"/>
              </a:rPr>
              <a:t>Shifts</a:t>
            </a:r>
          </a:p>
        </p:txBody>
      </p:sp>
      <p:sp>
        <p:nvSpPr>
          <p:cNvPr id="9" name="TextBox 8">
            <a:extLst>
              <a:ext uri="{FF2B5EF4-FFF2-40B4-BE49-F238E27FC236}">
                <a16:creationId xmlns:a16="http://schemas.microsoft.com/office/drawing/2014/main" id="{B8E4B908-A29B-4CFF-B337-41DFDCC42FBF}"/>
              </a:ext>
            </a:extLst>
          </p:cNvPr>
          <p:cNvSpPr txBox="1">
            <a:spLocks noChangeArrowheads="1"/>
          </p:cNvSpPr>
          <p:nvPr/>
        </p:nvSpPr>
        <p:spPr bwMode="auto">
          <a:xfrm>
            <a:off x="8538989" y="2505076"/>
            <a:ext cx="9413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CA" altLang="en-US" sz="1800">
                <a:latin typeface="Arial" panose="020B0604020202020204" pitchFamily="34" charset="0"/>
              </a:rPr>
              <a:t>Vertical</a:t>
            </a:r>
          </a:p>
          <a:p>
            <a:pPr algn="ctr" eaLnBrk="1" hangingPunct="1">
              <a:spcBef>
                <a:spcPct val="0"/>
              </a:spcBef>
              <a:buClrTx/>
              <a:buSzTx/>
              <a:buFontTx/>
              <a:buNone/>
            </a:pPr>
            <a:r>
              <a:rPr lang="en-CA" altLang="en-US" sz="1800">
                <a:latin typeface="Arial" panose="020B0604020202020204" pitchFamily="34" charset="0"/>
              </a:rPr>
              <a:t>Shifts</a:t>
            </a:r>
          </a:p>
        </p:txBody>
      </p:sp>
      <p:sp>
        <p:nvSpPr>
          <p:cNvPr id="10" name="Freeform 9">
            <a:extLst>
              <a:ext uri="{FF2B5EF4-FFF2-40B4-BE49-F238E27FC236}">
                <a16:creationId xmlns:a16="http://schemas.microsoft.com/office/drawing/2014/main" id="{0FF46A73-0D11-47EB-9FFF-AE01265AFD01}"/>
              </a:ext>
            </a:extLst>
          </p:cNvPr>
          <p:cNvSpPr/>
          <p:nvPr/>
        </p:nvSpPr>
        <p:spPr>
          <a:xfrm>
            <a:off x="3670301" y="2360614"/>
            <a:ext cx="822325" cy="492125"/>
          </a:xfrm>
          <a:custGeom>
            <a:avLst/>
            <a:gdLst>
              <a:gd name="connsiteX0" fmla="*/ 0 w 821140"/>
              <a:gd name="connsiteY0" fmla="*/ 491319 h 491319"/>
              <a:gd name="connsiteX1" fmla="*/ 750627 w 821140"/>
              <a:gd name="connsiteY1" fmla="*/ 354841 h 491319"/>
              <a:gd name="connsiteX2" fmla="*/ 423081 w 821140"/>
              <a:gd name="connsiteY2" fmla="*/ 204716 h 491319"/>
              <a:gd name="connsiteX3" fmla="*/ 791570 w 821140"/>
              <a:gd name="connsiteY3" fmla="*/ 0 h 491319"/>
            </a:gdLst>
            <a:ahLst/>
            <a:cxnLst>
              <a:cxn ang="0">
                <a:pos x="connsiteX0" y="connsiteY0"/>
              </a:cxn>
              <a:cxn ang="0">
                <a:pos x="connsiteX1" y="connsiteY1"/>
              </a:cxn>
              <a:cxn ang="0">
                <a:pos x="connsiteX2" y="connsiteY2"/>
              </a:cxn>
              <a:cxn ang="0">
                <a:pos x="connsiteX3" y="connsiteY3"/>
              </a:cxn>
            </a:cxnLst>
            <a:rect l="l" t="t" r="r" b="b"/>
            <a:pathLst>
              <a:path w="821140" h="491319">
                <a:moveTo>
                  <a:pt x="0" y="491319"/>
                </a:moveTo>
                <a:cubicBezTo>
                  <a:pt x="340057" y="446963"/>
                  <a:pt x="680114" y="402608"/>
                  <a:pt x="750627" y="354841"/>
                </a:cubicBezTo>
                <a:cubicBezTo>
                  <a:pt x="821140" y="307074"/>
                  <a:pt x="416257" y="263856"/>
                  <a:pt x="423081" y="204716"/>
                </a:cubicBezTo>
                <a:cubicBezTo>
                  <a:pt x="429905" y="145576"/>
                  <a:pt x="610737" y="72788"/>
                  <a:pt x="791570"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12" name="Freeform 11">
            <a:extLst>
              <a:ext uri="{FF2B5EF4-FFF2-40B4-BE49-F238E27FC236}">
                <a16:creationId xmlns:a16="http://schemas.microsoft.com/office/drawing/2014/main" id="{24300767-FB44-4F6C-A032-03A847536AC9}"/>
              </a:ext>
            </a:extLst>
          </p:cNvPr>
          <p:cNvSpPr/>
          <p:nvPr/>
        </p:nvSpPr>
        <p:spPr>
          <a:xfrm>
            <a:off x="4865689" y="2347913"/>
            <a:ext cx="1068387" cy="709612"/>
          </a:xfrm>
          <a:custGeom>
            <a:avLst/>
            <a:gdLst>
              <a:gd name="connsiteX0" fmla="*/ 620973 w 1069075"/>
              <a:gd name="connsiteY0" fmla="*/ 709684 h 709684"/>
              <a:gd name="connsiteX1" fmla="*/ 975815 w 1069075"/>
              <a:gd name="connsiteY1" fmla="*/ 545910 h 709684"/>
              <a:gd name="connsiteX2" fmla="*/ 61415 w 1069075"/>
              <a:gd name="connsiteY2" fmla="*/ 436728 h 709684"/>
              <a:gd name="connsiteX3" fmla="*/ 607325 w 1069075"/>
              <a:gd name="connsiteY3" fmla="*/ 272955 h 709684"/>
              <a:gd name="connsiteX4" fmla="*/ 402609 w 1069075"/>
              <a:gd name="connsiteY4" fmla="*/ 0 h 7096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69075" h="709684">
                <a:moveTo>
                  <a:pt x="620973" y="709684"/>
                </a:moveTo>
                <a:cubicBezTo>
                  <a:pt x="845024" y="650543"/>
                  <a:pt x="1069075" y="591403"/>
                  <a:pt x="975815" y="545910"/>
                </a:cubicBezTo>
                <a:cubicBezTo>
                  <a:pt x="882555" y="500417"/>
                  <a:pt x="122830" y="482221"/>
                  <a:pt x="61415" y="436728"/>
                </a:cubicBezTo>
                <a:cubicBezTo>
                  <a:pt x="0" y="391236"/>
                  <a:pt x="550459" y="345743"/>
                  <a:pt x="607325" y="272955"/>
                </a:cubicBezTo>
                <a:cubicBezTo>
                  <a:pt x="664191" y="200167"/>
                  <a:pt x="533400" y="100083"/>
                  <a:pt x="402609"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14" name="Freeform 13">
            <a:extLst>
              <a:ext uri="{FF2B5EF4-FFF2-40B4-BE49-F238E27FC236}">
                <a16:creationId xmlns:a16="http://schemas.microsoft.com/office/drawing/2014/main" id="{FA03A70C-D7BF-41AE-96C7-82FA9620A0A9}"/>
              </a:ext>
            </a:extLst>
          </p:cNvPr>
          <p:cNvSpPr/>
          <p:nvPr/>
        </p:nvSpPr>
        <p:spPr>
          <a:xfrm>
            <a:off x="5951984" y="2348880"/>
            <a:ext cx="2101850" cy="736600"/>
          </a:xfrm>
          <a:custGeom>
            <a:avLst/>
            <a:gdLst>
              <a:gd name="connsiteX0" fmla="*/ 1298812 w 2101755"/>
              <a:gd name="connsiteY0" fmla="*/ 736979 h 736979"/>
              <a:gd name="connsiteX1" fmla="*/ 1926609 w 2101755"/>
              <a:gd name="connsiteY1" fmla="*/ 450376 h 736979"/>
              <a:gd name="connsiteX2" fmla="*/ 247934 w 2101755"/>
              <a:gd name="connsiteY2" fmla="*/ 286603 h 736979"/>
              <a:gd name="connsiteX3" fmla="*/ 439003 w 2101755"/>
              <a:gd name="connsiteY3" fmla="*/ 0 h 736979"/>
            </a:gdLst>
            <a:ahLst/>
            <a:cxnLst>
              <a:cxn ang="0">
                <a:pos x="connsiteX0" y="connsiteY0"/>
              </a:cxn>
              <a:cxn ang="0">
                <a:pos x="connsiteX1" y="connsiteY1"/>
              </a:cxn>
              <a:cxn ang="0">
                <a:pos x="connsiteX2" y="connsiteY2"/>
              </a:cxn>
              <a:cxn ang="0">
                <a:pos x="connsiteX3" y="connsiteY3"/>
              </a:cxn>
            </a:cxnLst>
            <a:rect l="l" t="t" r="r" b="b"/>
            <a:pathLst>
              <a:path w="2101755" h="736979">
                <a:moveTo>
                  <a:pt x="1298812" y="736979"/>
                </a:moveTo>
                <a:cubicBezTo>
                  <a:pt x="1700283" y="631209"/>
                  <a:pt x="2101755" y="525439"/>
                  <a:pt x="1926609" y="450376"/>
                </a:cubicBezTo>
                <a:cubicBezTo>
                  <a:pt x="1751463" y="375313"/>
                  <a:pt x="495868" y="361666"/>
                  <a:pt x="247934" y="286603"/>
                </a:cubicBezTo>
                <a:cubicBezTo>
                  <a:pt x="0" y="211540"/>
                  <a:pt x="219501" y="105770"/>
                  <a:pt x="439003" y="0"/>
                </a:cubicBez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sp>
        <p:nvSpPr>
          <p:cNvPr id="17" name="Freeform 16">
            <a:extLst>
              <a:ext uri="{FF2B5EF4-FFF2-40B4-BE49-F238E27FC236}">
                <a16:creationId xmlns:a16="http://schemas.microsoft.com/office/drawing/2014/main" id="{3BF726CA-2DEF-4003-9272-159BC9F00461}"/>
              </a:ext>
            </a:extLst>
          </p:cNvPr>
          <p:cNvSpPr/>
          <p:nvPr/>
        </p:nvSpPr>
        <p:spPr>
          <a:xfrm>
            <a:off x="7467425" y="2200275"/>
            <a:ext cx="1119188" cy="679450"/>
          </a:xfrm>
          <a:custGeom>
            <a:avLst/>
            <a:gdLst>
              <a:gd name="connsiteX0" fmla="*/ 1119116 w 1119116"/>
              <a:gd name="connsiteY0" fmla="*/ 680113 h 680113"/>
              <a:gd name="connsiteX1" fmla="*/ 423080 w 1119116"/>
              <a:gd name="connsiteY1" fmla="*/ 325271 h 680113"/>
              <a:gd name="connsiteX2" fmla="*/ 1009934 w 1119116"/>
              <a:gd name="connsiteY2" fmla="*/ 52316 h 680113"/>
              <a:gd name="connsiteX3" fmla="*/ 0 w 1119116"/>
              <a:gd name="connsiteY3" fmla="*/ 11372 h 680113"/>
              <a:gd name="connsiteX4" fmla="*/ 0 w 1119116"/>
              <a:gd name="connsiteY4" fmla="*/ 11372 h 6801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116" h="680113">
                <a:moveTo>
                  <a:pt x="1119116" y="680113"/>
                </a:moveTo>
                <a:cubicBezTo>
                  <a:pt x="780196" y="555008"/>
                  <a:pt x="441277" y="429904"/>
                  <a:pt x="423080" y="325271"/>
                </a:cubicBezTo>
                <a:cubicBezTo>
                  <a:pt x="404883" y="220638"/>
                  <a:pt x="1080447" y="104633"/>
                  <a:pt x="1009934" y="52316"/>
                </a:cubicBezTo>
                <a:cubicBezTo>
                  <a:pt x="939421" y="0"/>
                  <a:pt x="0" y="11372"/>
                  <a:pt x="0" y="11372"/>
                </a:cubicBezTo>
                <a:lnTo>
                  <a:pt x="0" y="11372"/>
                </a:lnTo>
              </a:path>
            </a:pathLst>
          </a:cu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CA"/>
          </a:p>
        </p:txBody>
      </p:sp>
      <p:graphicFrame>
        <p:nvGraphicFramePr>
          <p:cNvPr id="18" name="Object 3">
            <a:extLst>
              <a:ext uri="{FF2B5EF4-FFF2-40B4-BE49-F238E27FC236}">
                <a16:creationId xmlns:a16="http://schemas.microsoft.com/office/drawing/2014/main" id="{C2AADE62-6625-4487-80F1-1C1F1A326D61}"/>
              </a:ext>
            </a:extLst>
          </p:cNvPr>
          <p:cNvGraphicFramePr>
            <a:graphicFrameLocks noChangeAspect="1"/>
          </p:cNvGraphicFramePr>
          <p:nvPr/>
        </p:nvGraphicFramePr>
        <p:xfrm>
          <a:off x="1927226" y="4354513"/>
          <a:ext cx="4092575" cy="527050"/>
        </p:xfrm>
        <a:graphic>
          <a:graphicData uri="http://schemas.openxmlformats.org/presentationml/2006/ole">
            <mc:AlternateContent xmlns:mc="http://schemas.openxmlformats.org/markup-compatibility/2006">
              <mc:Choice xmlns:v="urn:schemas-microsoft-com:vml" Requires="v">
                <p:oleObj spid="_x0000_s7171" name="Equation" r:id="rId7" imgW="1968500" imgH="254000" progId="Equation.DSMT4">
                  <p:embed/>
                </p:oleObj>
              </mc:Choice>
              <mc:Fallback>
                <p:oleObj name="Equation" r:id="rId7" imgW="1968500" imgH="254000" progId="Equation.DSMT4">
                  <p:embed/>
                  <p:pic>
                    <p:nvPicPr>
                      <p:cNvPr id="18" name="Object 3">
                        <a:extLst>
                          <a:ext uri="{FF2B5EF4-FFF2-40B4-BE49-F238E27FC236}">
                            <a16:creationId xmlns:a16="http://schemas.microsoft.com/office/drawing/2014/main" id="{C2AADE62-6625-4487-80F1-1C1F1A326D6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27226" y="4354513"/>
                        <a:ext cx="4092575"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Content Placeholder 2">
            <a:extLst>
              <a:ext uri="{FF2B5EF4-FFF2-40B4-BE49-F238E27FC236}">
                <a16:creationId xmlns:a16="http://schemas.microsoft.com/office/drawing/2014/main" id="{E3C6473B-C609-4E4D-B343-8188FAC27018}"/>
              </a:ext>
            </a:extLst>
          </p:cNvPr>
          <p:cNvSpPr txBox="1">
            <a:spLocks/>
          </p:cNvSpPr>
          <p:nvPr/>
        </p:nvSpPr>
        <p:spPr bwMode="auto">
          <a:xfrm>
            <a:off x="1773238" y="4000500"/>
            <a:ext cx="8407400" cy="476250"/>
          </a:xfrm>
          <a:prstGeom prst="rect">
            <a:avLst/>
          </a:prstGeom>
          <a:noFill/>
          <a:ln w="9525">
            <a:noFill/>
            <a:miter lim="800000"/>
            <a:headEnd/>
            <a:tailEnd/>
          </a:ln>
        </p:spPr>
        <p:txBody>
          <a:bodyPr/>
          <a:lstStyle/>
          <a:p>
            <a:pPr marL="273050" indent="-273050">
              <a:spcBef>
                <a:spcPts val="600"/>
              </a:spcBef>
              <a:buClr>
                <a:schemeClr val="accent1"/>
              </a:buClr>
              <a:buSzPct val="70000"/>
              <a:defRPr/>
            </a:pPr>
            <a:r>
              <a:rPr lang="en-CA" sz="2200" dirty="0"/>
              <a:t>Ex: Indicate the transformation with the following equations:</a:t>
            </a:r>
            <a:endParaRPr lang="en-CA" sz="2400" dirty="0"/>
          </a:p>
        </p:txBody>
      </p:sp>
      <p:sp>
        <p:nvSpPr>
          <p:cNvPr id="20" name="TextBox 19">
            <a:extLst>
              <a:ext uri="{FF2B5EF4-FFF2-40B4-BE49-F238E27FC236}">
                <a16:creationId xmlns:a16="http://schemas.microsoft.com/office/drawing/2014/main" id="{26488EB3-AC38-4D0D-B486-1E215AED7877}"/>
              </a:ext>
            </a:extLst>
          </p:cNvPr>
          <p:cNvSpPr txBox="1">
            <a:spLocks noChangeArrowheads="1"/>
          </p:cNvSpPr>
          <p:nvPr/>
        </p:nvSpPr>
        <p:spPr bwMode="auto">
          <a:xfrm>
            <a:off x="1839914" y="4903788"/>
            <a:ext cx="3646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expansion by a factor of 2</a:t>
            </a:r>
          </a:p>
        </p:txBody>
      </p:sp>
      <p:sp>
        <p:nvSpPr>
          <p:cNvPr id="21" name="TextBox 20">
            <a:extLst>
              <a:ext uri="{FF2B5EF4-FFF2-40B4-BE49-F238E27FC236}">
                <a16:creationId xmlns:a16="http://schemas.microsoft.com/office/drawing/2014/main" id="{26560CAF-1ACD-457F-9D82-42DA2F59EC59}"/>
              </a:ext>
            </a:extLst>
          </p:cNvPr>
          <p:cNvSpPr txBox="1">
            <a:spLocks noChangeArrowheads="1"/>
          </p:cNvSpPr>
          <p:nvPr/>
        </p:nvSpPr>
        <p:spPr bwMode="auto">
          <a:xfrm>
            <a:off x="1865313" y="5465763"/>
            <a:ext cx="399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Horizontal compression by a factor of</a:t>
            </a:r>
          </a:p>
        </p:txBody>
      </p:sp>
      <p:sp>
        <p:nvSpPr>
          <p:cNvPr id="22" name="TextBox 21">
            <a:extLst>
              <a:ext uri="{FF2B5EF4-FFF2-40B4-BE49-F238E27FC236}">
                <a16:creationId xmlns:a16="http://schemas.microsoft.com/office/drawing/2014/main" id="{361153B7-35CD-44A2-9112-F3FD27C7C857}"/>
              </a:ext>
            </a:extLst>
          </p:cNvPr>
          <p:cNvSpPr txBox="1">
            <a:spLocks noChangeArrowheads="1"/>
          </p:cNvSpPr>
          <p:nvPr/>
        </p:nvSpPr>
        <p:spPr bwMode="auto">
          <a:xfrm>
            <a:off x="1892300" y="6027739"/>
            <a:ext cx="16970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Period is now: </a:t>
            </a:r>
          </a:p>
        </p:txBody>
      </p:sp>
      <p:sp>
        <p:nvSpPr>
          <p:cNvPr id="23" name="TextBox 22">
            <a:extLst>
              <a:ext uri="{FF2B5EF4-FFF2-40B4-BE49-F238E27FC236}">
                <a16:creationId xmlns:a16="http://schemas.microsoft.com/office/drawing/2014/main" id="{87483EE3-725A-418C-86E5-769D63A45596}"/>
              </a:ext>
            </a:extLst>
          </p:cNvPr>
          <p:cNvSpPr txBox="1">
            <a:spLocks noChangeArrowheads="1"/>
          </p:cNvSpPr>
          <p:nvPr/>
        </p:nvSpPr>
        <p:spPr bwMode="auto">
          <a:xfrm>
            <a:off x="7215188" y="5124450"/>
            <a:ext cx="2749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shift of 6 units up</a:t>
            </a:r>
          </a:p>
        </p:txBody>
      </p:sp>
      <p:sp>
        <p:nvSpPr>
          <p:cNvPr id="24" name="TextBox 23">
            <a:extLst>
              <a:ext uri="{FF2B5EF4-FFF2-40B4-BE49-F238E27FC236}">
                <a16:creationId xmlns:a16="http://schemas.microsoft.com/office/drawing/2014/main" id="{1470FEAE-3F3C-42B0-933A-F3D7D5D30151}"/>
              </a:ext>
            </a:extLst>
          </p:cNvPr>
          <p:cNvSpPr txBox="1">
            <a:spLocks noChangeArrowheads="1"/>
          </p:cNvSpPr>
          <p:nvPr/>
        </p:nvSpPr>
        <p:spPr bwMode="auto">
          <a:xfrm>
            <a:off x="4030664" y="6038850"/>
            <a:ext cx="21986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Asymptotes</a:t>
            </a:r>
          </a:p>
        </p:txBody>
      </p:sp>
      <p:graphicFrame>
        <p:nvGraphicFramePr>
          <p:cNvPr id="25" name="Object 4">
            <a:extLst>
              <a:ext uri="{FF2B5EF4-FFF2-40B4-BE49-F238E27FC236}">
                <a16:creationId xmlns:a16="http://schemas.microsoft.com/office/drawing/2014/main" id="{D5E9A307-041B-45F9-9D5D-792684C208A7}"/>
              </a:ext>
            </a:extLst>
          </p:cNvPr>
          <p:cNvGraphicFramePr>
            <a:graphicFrameLocks noChangeAspect="1"/>
          </p:cNvGraphicFramePr>
          <p:nvPr/>
        </p:nvGraphicFramePr>
        <p:xfrm>
          <a:off x="5781675" y="5386388"/>
          <a:ext cx="400050" cy="525462"/>
        </p:xfrm>
        <a:graphic>
          <a:graphicData uri="http://schemas.openxmlformats.org/presentationml/2006/ole">
            <mc:AlternateContent xmlns:mc="http://schemas.openxmlformats.org/markup-compatibility/2006">
              <mc:Choice xmlns:v="urn:schemas-microsoft-com:vml" Requires="v">
                <p:oleObj spid="_x0000_s7172" name="Equation" r:id="rId9" imgW="241091" imgH="317225" progId="Equation.DSMT4">
                  <p:embed/>
                </p:oleObj>
              </mc:Choice>
              <mc:Fallback>
                <p:oleObj name="Equation" r:id="rId9" imgW="241091" imgH="317225" progId="Equation.DSMT4">
                  <p:embed/>
                  <p:pic>
                    <p:nvPicPr>
                      <p:cNvPr id="25" name="Object 4">
                        <a:extLst>
                          <a:ext uri="{FF2B5EF4-FFF2-40B4-BE49-F238E27FC236}">
                            <a16:creationId xmlns:a16="http://schemas.microsoft.com/office/drawing/2014/main" id="{D5E9A307-041B-45F9-9D5D-792684C208A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81675" y="5386388"/>
                        <a:ext cx="400050" cy="525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 name="Object 5">
            <a:extLst>
              <a:ext uri="{FF2B5EF4-FFF2-40B4-BE49-F238E27FC236}">
                <a16:creationId xmlns:a16="http://schemas.microsoft.com/office/drawing/2014/main" id="{0BEC9F88-6C89-444A-8E41-06856E0889C8}"/>
              </a:ext>
            </a:extLst>
          </p:cNvPr>
          <p:cNvGraphicFramePr>
            <a:graphicFrameLocks noChangeAspect="1"/>
          </p:cNvGraphicFramePr>
          <p:nvPr/>
        </p:nvGraphicFramePr>
        <p:xfrm>
          <a:off x="3432176" y="5843589"/>
          <a:ext cx="385763" cy="746125"/>
        </p:xfrm>
        <a:graphic>
          <a:graphicData uri="http://schemas.openxmlformats.org/presentationml/2006/ole">
            <mc:AlternateContent xmlns:mc="http://schemas.openxmlformats.org/markup-compatibility/2006">
              <mc:Choice xmlns:v="urn:schemas-microsoft-com:vml" Requires="v">
                <p:oleObj spid="_x0000_s7173" name="Equation" r:id="rId11" imgW="164885" imgH="317087" progId="Equation.DSMT4">
                  <p:embed/>
                </p:oleObj>
              </mc:Choice>
              <mc:Fallback>
                <p:oleObj name="Equation" r:id="rId11" imgW="164885" imgH="317087" progId="Equation.DSMT4">
                  <p:embed/>
                  <p:pic>
                    <p:nvPicPr>
                      <p:cNvPr id="26" name="Object 5">
                        <a:extLst>
                          <a:ext uri="{FF2B5EF4-FFF2-40B4-BE49-F238E27FC236}">
                            <a16:creationId xmlns:a16="http://schemas.microsoft.com/office/drawing/2014/main" id="{0BEC9F88-6C89-444A-8E41-06856E0889C8}"/>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32176" y="5843589"/>
                        <a:ext cx="385763" cy="746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7" name="Object 7">
            <a:extLst>
              <a:ext uri="{FF2B5EF4-FFF2-40B4-BE49-F238E27FC236}">
                <a16:creationId xmlns:a16="http://schemas.microsoft.com/office/drawing/2014/main" id="{7D8DF3A1-A9BD-49F2-BC59-D1B202E0D615}"/>
              </a:ext>
            </a:extLst>
          </p:cNvPr>
          <p:cNvGraphicFramePr>
            <a:graphicFrameLocks noChangeAspect="1"/>
          </p:cNvGraphicFramePr>
          <p:nvPr/>
        </p:nvGraphicFramePr>
        <p:xfrm>
          <a:off x="6261100" y="5938838"/>
          <a:ext cx="649288" cy="582612"/>
        </p:xfrm>
        <a:graphic>
          <a:graphicData uri="http://schemas.openxmlformats.org/presentationml/2006/ole">
            <mc:AlternateContent xmlns:mc="http://schemas.openxmlformats.org/markup-compatibility/2006">
              <mc:Choice xmlns:v="urn:schemas-microsoft-com:vml" Requires="v">
                <p:oleObj spid="_x0000_s7174" name="Equation" r:id="rId13" imgW="482391" imgH="431613" progId="Equation.DSMT4">
                  <p:embed/>
                </p:oleObj>
              </mc:Choice>
              <mc:Fallback>
                <p:oleObj name="Equation" r:id="rId13" imgW="482391" imgH="431613" progId="Equation.DSMT4">
                  <p:embed/>
                  <p:pic>
                    <p:nvPicPr>
                      <p:cNvPr id="137" name="Object 7">
                        <a:extLst>
                          <a:ext uri="{FF2B5EF4-FFF2-40B4-BE49-F238E27FC236}">
                            <a16:creationId xmlns:a16="http://schemas.microsoft.com/office/drawing/2014/main" id="{7D8DF3A1-A9BD-49F2-BC59-D1B202E0D61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61100" y="5938838"/>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 name="Object 7">
            <a:extLst>
              <a:ext uri="{FF2B5EF4-FFF2-40B4-BE49-F238E27FC236}">
                <a16:creationId xmlns:a16="http://schemas.microsoft.com/office/drawing/2014/main" id="{173EFD35-849E-4004-9F13-92DA5BEDD50A}"/>
              </a:ext>
            </a:extLst>
          </p:cNvPr>
          <p:cNvGraphicFramePr>
            <a:graphicFrameLocks noChangeAspect="1"/>
          </p:cNvGraphicFramePr>
          <p:nvPr/>
        </p:nvGraphicFramePr>
        <p:xfrm>
          <a:off x="6996114" y="5964238"/>
          <a:ext cx="409575" cy="582612"/>
        </p:xfrm>
        <a:graphic>
          <a:graphicData uri="http://schemas.openxmlformats.org/presentationml/2006/ole">
            <mc:AlternateContent xmlns:mc="http://schemas.openxmlformats.org/markup-compatibility/2006">
              <mc:Choice xmlns:v="urn:schemas-microsoft-com:vml" Requires="v">
                <p:oleObj spid="_x0000_s7175" name="Equation" r:id="rId15" imgW="304668" imgH="431613" progId="Equation.DSMT4">
                  <p:embed/>
                </p:oleObj>
              </mc:Choice>
              <mc:Fallback>
                <p:oleObj name="Equation" r:id="rId15" imgW="304668" imgH="431613" progId="Equation.DSMT4">
                  <p:embed/>
                  <p:pic>
                    <p:nvPicPr>
                      <p:cNvPr id="3" name="Object 7">
                        <a:extLst>
                          <a:ext uri="{FF2B5EF4-FFF2-40B4-BE49-F238E27FC236}">
                            <a16:creationId xmlns:a16="http://schemas.microsoft.com/office/drawing/2014/main" id="{173EFD35-849E-4004-9F13-92DA5BEDD50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96114" y="596423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 name="Object 8">
            <a:extLst>
              <a:ext uri="{FF2B5EF4-FFF2-40B4-BE49-F238E27FC236}">
                <a16:creationId xmlns:a16="http://schemas.microsoft.com/office/drawing/2014/main" id="{4ECBD366-22BD-4074-B3A1-DC81BFEB3B18}"/>
              </a:ext>
            </a:extLst>
          </p:cNvPr>
          <p:cNvGraphicFramePr>
            <a:graphicFrameLocks noChangeAspect="1"/>
          </p:cNvGraphicFramePr>
          <p:nvPr/>
        </p:nvGraphicFramePr>
        <p:xfrm>
          <a:off x="7543801" y="5961063"/>
          <a:ext cx="409575" cy="582612"/>
        </p:xfrm>
        <a:graphic>
          <a:graphicData uri="http://schemas.openxmlformats.org/presentationml/2006/ole">
            <mc:AlternateContent xmlns:mc="http://schemas.openxmlformats.org/markup-compatibility/2006">
              <mc:Choice xmlns:v="urn:schemas-microsoft-com:vml" Requires="v">
                <p:oleObj spid="_x0000_s7176" name="Equation" r:id="rId17" imgW="304668" imgH="431613" progId="Equation.DSMT4">
                  <p:embed/>
                </p:oleObj>
              </mc:Choice>
              <mc:Fallback>
                <p:oleObj name="Equation" r:id="rId17" imgW="304668" imgH="431613" progId="Equation.DSMT4">
                  <p:embed/>
                  <p:pic>
                    <p:nvPicPr>
                      <p:cNvPr id="4" name="Object 8">
                        <a:extLst>
                          <a:ext uri="{FF2B5EF4-FFF2-40B4-BE49-F238E27FC236}">
                            <a16:creationId xmlns:a16="http://schemas.microsoft.com/office/drawing/2014/main" id="{4ECBD366-22BD-4074-B3A1-DC81BFEB3B18}"/>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543801" y="59610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 name="Object 9">
            <a:extLst>
              <a:ext uri="{FF2B5EF4-FFF2-40B4-BE49-F238E27FC236}">
                <a16:creationId xmlns:a16="http://schemas.microsoft.com/office/drawing/2014/main" id="{FAB84D46-22DE-4009-8791-8BD51B115E30}"/>
              </a:ext>
            </a:extLst>
          </p:cNvPr>
          <p:cNvGraphicFramePr>
            <a:graphicFrameLocks noChangeAspect="1"/>
          </p:cNvGraphicFramePr>
          <p:nvPr/>
        </p:nvGraphicFramePr>
        <p:xfrm>
          <a:off x="8027989" y="5943601"/>
          <a:ext cx="682625" cy="582613"/>
        </p:xfrm>
        <a:graphic>
          <a:graphicData uri="http://schemas.openxmlformats.org/presentationml/2006/ole">
            <mc:AlternateContent xmlns:mc="http://schemas.openxmlformats.org/markup-compatibility/2006">
              <mc:Choice xmlns:v="urn:schemas-microsoft-com:vml" Requires="v">
                <p:oleObj spid="_x0000_s7177" name="Equation" r:id="rId19" imgW="508000" imgH="431800" progId="Equation.DSMT4">
                  <p:embed/>
                </p:oleObj>
              </mc:Choice>
              <mc:Fallback>
                <p:oleObj name="Equation" r:id="rId19" imgW="508000" imgH="431800" progId="Equation.DSMT4">
                  <p:embed/>
                  <p:pic>
                    <p:nvPicPr>
                      <p:cNvPr id="27" name="Object 9">
                        <a:extLst>
                          <a:ext uri="{FF2B5EF4-FFF2-40B4-BE49-F238E27FC236}">
                            <a16:creationId xmlns:a16="http://schemas.microsoft.com/office/drawing/2014/main" id="{FAB84D46-22DE-4009-8791-8BD51B115E30}"/>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8027989" y="5943601"/>
                        <a:ext cx="68262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 name="Object 10">
            <a:extLst>
              <a:ext uri="{FF2B5EF4-FFF2-40B4-BE49-F238E27FC236}">
                <a16:creationId xmlns:a16="http://schemas.microsoft.com/office/drawing/2014/main" id="{DD9CBA6C-0AB5-4428-9291-B8854E78645A}"/>
              </a:ext>
            </a:extLst>
          </p:cNvPr>
          <p:cNvGraphicFramePr>
            <a:graphicFrameLocks noChangeAspect="1"/>
          </p:cNvGraphicFramePr>
          <p:nvPr/>
        </p:nvGraphicFramePr>
        <p:xfrm>
          <a:off x="6256339" y="5949951"/>
          <a:ext cx="649287" cy="582613"/>
        </p:xfrm>
        <a:graphic>
          <a:graphicData uri="http://schemas.openxmlformats.org/presentationml/2006/ole">
            <mc:AlternateContent xmlns:mc="http://schemas.openxmlformats.org/markup-compatibility/2006">
              <mc:Choice xmlns:v="urn:schemas-microsoft-com:vml" Requires="v">
                <p:oleObj spid="_x0000_s7178" name="Equation" r:id="rId21" imgW="482391" imgH="431613" progId="Equation.DSMT4">
                  <p:embed/>
                </p:oleObj>
              </mc:Choice>
              <mc:Fallback>
                <p:oleObj name="Equation" r:id="rId21" imgW="482391" imgH="431613" progId="Equation.DSMT4">
                  <p:embed/>
                  <p:pic>
                    <p:nvPicPr>
                      <p:cNvPr id="31" name="Object 10">
                        <a:extLst>
                          <a:ext uri="{FF2B5EF4-FFF2-40B4-BE49-F238E27FC236}">
                            <a16:creationId xmlns:a16="http://schemas.microsoft.com/office/drawing/2014/main" id="{DD9CBA6C-0AB5-4428-9291-B8854E78645A}"/>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56339" y="5949951"/>
                        <a:ext cx="649287"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 name="Object 11">
            <a:extLst>
              <a:ext uri="{FF2B5EF4-FFF2-40B4-BE49-F238E27FC236}">
                <a16:creationId xmlns:a16="http://schemas.microsoft.com/office/drawing/2014/main" id="{0EA623A1-9F29-421D-9C8C-C82E5B2224BF}"/>
              </a:ext>
            </a:extLst>
          </p:cNvPr>
          <p:cNvGraphicFramePr>
            <a:graphicFrameLocks noChangeAspect="1"/>
          </p:cNvGraphicFramePr>
          <p:nvPr/>
        </p:nvGraphicFramePr>
        <p:xfrm>
          <a:off x="6991351" y="5975351"/>
          <a:ext cx="409575" cy="582613"/>
        </p:xfrm>
        <a:graphic>
          <a:graphicData uri="http://schemas.openxmlformats.org/presentationml/2006/ole">
            <mc:AlternateContent xmlns:mc="http://schemas.openxmlformats.org/markup-compatibility/2006">
              <mc:Choice xmlns:v="urn:schemas-microsoft-com:vml" Requires="v">
                <p:oleObj spid="_x0000_s7179" name="Equation" r:id="rId23" imgW="304668" imgH="431613" progId="Equation.DSMT4">
                  <p:embed/>
                </p:oleObj>
              </mc:Choice>
              <mc:Fallback>
                <p:oleObj name="Equation" r:id="rId23" imgW="304668" imgH="431613" progId="Equation.DSMT4">
                  <p:embed/>
                  <p:pic>
                    <p:nvPicPr>
                      <p:cNvPr id="32" name="Object 11">
                        <a:extLst>
                          <a:ext uri="{FF2B5EF4-FFF2-40B4-BE49-F238E27FC236}">
                            <a16:creationId xmlns:a16="http://schemas.microsoft.com/office/drawing/2014/main" id="{0EA623A1-9F29-421D-9C8C-C82E5B2224BF}"/>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991351" y="5975351"/>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3" name="Object 12">
            <a:extLst>
              <a:ext uri="{FF2B5EF4-FFF2-40B4-BE49-F238E27FC236}">
                <a16:creationId xmlns:a16="http://schemas.microsoft.com/office/drawing/2014/main" id="{8608E80D-F50A-44CE-B4FF-CFF46A85D239}"/>
              </a:ext>
            </a:extLst>
          </p:cNvPr>
          <p:cNvGraphicFramePr>
            <a:graphicFrameLocks noChangeAspect="1"/>
          </p:cNvGraphicFramePr>
          <p:nvPr/>
        </p:nvGraphicFramePr>
        <p:xfrm>
          <a:off x="7539039" y="5972176"/>
          <a:ext cx="409575" cy="582613"/>
        </p:xfrm>
        <a:graphic>
          <a:graphicData uri="http://schemas.openxmlformats.org/presentationml/2006/ole">
            <mc:AlternateContent xmlns:mc="http://schemas.openxmlformats.org/markup-compatibility/2006">
              <mc:Choice xmlns:v="urn:schemas-microsoft-com:vml" Requires="v">
                <p:oleObj spid="_x0000_s7180" name="Equation" r:id="rId25" imgW="304668" imgH="431613" progId="Equation.DSMT4">
                  <p:embed/>
                </p:oleObj>
              </mc:Choice>
              <mc:Fallback>
                <p:oleObj name="Equation" r:id="rId25" imgW="304668" imgH="431613" progId="Equation.DSMT4">
                  <p:embed/>
                  <p:pic>
                    <p:nvPicPr>
                      <p:cNvPr id="33" name="Object 12">
                        <a:extLst>
                          <a:ext uri="{FF2B5EF4-FFF2-40B4-BE49-F238E27FC236}">
                            <a16:creationId xmlns:a16="http://schemas.microsoft.com/office/drawing/2014/main" id="{8608E80D-F50A-44CE-B4FF-CFF46A85D239}"/>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539039" y="5972176"/>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 name="Object 13">
            <a:extLst>
              <a:ext uri="{FF2B5EF4-FFF2-40B4-BE49-F238E27FC236}">
                <a16:creationId xmlns:a16="http://schemas.microsoft.com/office/drawing/2014/main" id="{AE2F71AB-B841-4274-B3C8-5A772CA83887}"/>
              </a:ext>
            </a:extLst>
          </p:cNvPr>
          <p:cNvGraphicFramePr>
            <a:graphicFrameLocks noChangeAspect="1"/>
          </p:cNvGraphicFramePr>
          <p:nvPr/>
        </p:nvGraphicFramePr>
        <p:xfrm>
          <a:off x="8023226" y="5954713"/>
          <a:ext cx="682625" cy="582612"/>
        </p:xfrm>
        <a:graphic>
          <a:graphicData uri="http://schemas.openxmlformats.org/presentationml/2006/ole">
            <mc:AlternateContent xmlns:mc="http://schemas.openxmlformats.org/markup-compatibility/2006">
              <mc:Choice xmlns:v="urn:schemas-microsoft-com:vml" Requires="v">
                <p:oleObj spid="_x0000_s7181" name="Equation" r:id="rId27" imgW="508000" imgH="431800" progId="Equation.DSMT4">
                  <p:embed/>
                </p:oleObj>
              </mc:Choice>
              <mc:Fallback>
                <p:oleObj name="Equation" r:id="rId27" imgW="508000" imgH="431800" progId="Equation.DSMT4">
                  <p:embed/>
                  <p:pic>
                    <p:nvPicPr>
                      <p:cNvPr id="34" name="Object 13">
                        <a:extLst>
                          <a:ext uri="{FF2B5EF4-FFF2-40B4-BE49-F238E27FC236}">
                            <a16:creationId xmlns:a16="http://schemas.microsoft.com/office/drawing/2014/main" id="{AE2F71AB-B841-4274-B3C8-5A772CA83887}"/>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8023226" y="59547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 name="Oval 34">
            <a:extLst>
              <a:ext uri="{FF2B5EF4-FFF2-40B4-BE49-F238E27FC236}">
                <a16:creationId xmlns:a16="http://schemas.microsoft.com/office/drawing/2014/main" id="{9509280E-FB64-4CFA-8411-1454EF2C95B5}"/>
              </a:ext>
            </a:extLst>
          </p:cNvPr>
          <p:cNvSpPr/>
          <p:nvPr/>
        </p:nvSpPr>
        <p:spPr>
          <a:xfrm>
            <a:off x="4392614" y="4351339"/>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6" name="Oval 35">
            <a:extLst>
              <a:ext uri="{FF2B5EF4-FFF2-40B4-BE49-F238E27FC236}">
                <a16:creationId xmlns:a16="http://schemas.microsoft.com/office/drawing/2014/main" id="{34932B2E-DE74-4B12-A248-53030A4881EF}"/>
              </a:ext>
            </a:extLst>
          </p:cNvPr>
          <p:cNvSpPr/>
          <p:nvPr/>
        </p:nvSpPr>
        <p:spPr>
          <a:xfrm>
            <a:off x="5081589" y="4362451"/>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7" name="Oval 36">
            <a:extLst>
              <a:ext uri="{FF2B5EF4-FFF2-40B4-BE49-F238E27FC236}">
                <a16:creationId xmlns:a16="http://schemas.microsoft.com/office/drawing/2014/main" id="{FAD190B6-13F4-4588-A902-AED2579E9C63}"/>
              </a:ext>
            </a:extLst>
          </p:cNvPr>
          <p:cNvSpPr/>
          <p:nvPr/>
        </p:nvSpPr>
        <p:spPr>
          <a:xfrm>
            <a:off x="5738814" y="4356101"/>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38" name="TextBox 37">
            <a:extLst>
              <a:ext uri="{FF2B5EF4-FFF2-40B4-BE49-F238E27FC236}">
                <a16:creationId xmlns:a16="http://schemas.microsoft.com/office/drawing/2014/main" id="{10AD1A89-D809-4C0D-A08A-9E1F6DD9718C}"/>
              </a:ext>
            </a:extLst>
          </p:cNvPr>
          <p:cNvSpPr txBox="1">
            <a:spLocks noChangeArrowheads="1"/>
          </p:cNvSpPr>
          <p:nvPr/>
        </p:nvSpPr>
        <p:spPr bwMode="auto">
          <a:xfrm>
            <a:off x="4071938" y="6396039"/>
            <a:ext cx="2292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Divide each V.A by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down)">
                                      <p:cBhvr>
                                        <p:cTn id="10" dur="2000"/>
                                        <p:tgtEl>
                                          <p:spTgt spid="1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par>
                                <p:cTn id="16" presetID="22" presetClass="entr" presetSubtype="4"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2000"/>
                                        <p:tgtEl>
                                          <p:spTgt spid="1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par>
                                <p:cTn id="24" presetID="22" presetClass="entr" presetSubtype="4" fill="hold"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down)">
                                      <p:cBhvr>
                                        <p:cTn id="26" dur="2000"/>
                                        <p:tgtEl>
                                          <p:spTgt spid="1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linds(horizontal)">
                                      <p:cBhvr>
                                        <p:cTn id="31" dur="500"/>
                                        <p:tgtEl>
                                          <p:spTgt spid="9"/>
                                        </p:tgtEl>
                                      </p:cBhvr>
                                    </p:animEffect>
                                  </p:childTnLst>
                                </p:cTn>
                              </p:par>
                              <p:par>
                                <p:cTn id="32" presetID="22" presetClass="entr" presetSubtype="4" fill="hold"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wipe(down)">
                                      <p:cBhvr>
                                        <p:cTn id="34" dur="2000"/>
                                        <p:tgtEl>
                                          <p:spTgt spid="1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linds(horizontal)">
                                      <p:cBhvr>
                                        <p:cTn id="39" dur="500"/>
                                        <p:tgtEl>
                                          <p:spTgt spid="19"/>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blinds(horizontal)">
                                      <p:cBhvr>
                                        <p:cTn id="44" dur="500"/>
                                        <p:tgtEl>
                                          <p:spTgt spid="18"/>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blinds(horizontal)">
                                      <p:cBhvr>
                                        <p:cTn id="49" dur="500"/>
                                        <p:tgtEl>
                                          <p:spTgt spid="35"/>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blinds(horizontal)">
                                      <p:cBhvr>
                                        <p:cTn id="54" dur="500"/>
                                        <p:tgtEl>
                                          <p:spTgt spid="20"/>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blinds(horizontal)">
                                      <p:cBhvr>
                                        <p:cTn id="59" dur="500"/>
                                        <p:tgtEl>
                                          <p:spTgt spid="36"/>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blinds(horizontal)">
                                      <p:cBhvr>
                                        <p:cTn id="64" dur="500"/>
                                        <p:tgtEl>
                                          <p:spTgt spid="21"/>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nodeType="click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blinds(horizontal)">
                                      <p:cBhvr>
                                        <p:cTn id="69" dur="500"/>
                                        <p:tgtEl>
                                          <p:spTgt spid="25"/>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22"/>
                                        </p:tgtEl>
                                        <p:attrNameLst>
                                          <p:attrName>style.visibility</p:attrName>
                                        </p:attrNameLst>
                                      </p:cBhvr>
                                      <p:to>
                                        <p:strVal val="visible"/>
                                      </p:to>
                                    </p:set>
                                    <p:animEffect transition="in" filter="blinds(horizontal)">
                                      <p:cBhvr>
                                        <p:cTn id="74" dur="500"/>
                                        <p:tgtEl>
                                          <p:spTgt spid="22"/>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nodeType="click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blinds(horizontal)">
                                      <p:cBhvr>
                                        <p:cTn id="79" dur="500"/>
                                        <p:tgtEl>
                                          <p:spTgt spid="26"/>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blinds(horizontal)">
                                      <p:cBhvr>
                                        <p:cTn id="84" dur="500"/>
                                        <p:tgtEl>
                                          <p:spTgt spid="24"/>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137"/>
                                        </p:tgtEl>
                                        <p:attrNameLst>
                                          <p:attrName>style.visibility</p:attrName>
                                        </p:attrNameLst>
                                      </p:cBhvr>
                                      <p:to>
                                        <p:strVal val="visible"/>
                                      </p:to>
                                    </p:set>
                                    <p:animEffect transition="in" filter="blinds(horizontal)">
                                      <p:cBhvr>
                                        <p:cTn id="89" dur="500"/>
                                        <p:tgtEl>
                                          <p:spTgt spid="137"/>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3"/>
                                        </p:tgtEl>
                                        <p:attrNameLst>
                                          <p:attrName>style.visibility</p:attrName>
                                        </p:attrNameLst>
                                      </p:cBhvr>
                                      <p:to>
                                        <p:strVal val="visible"/>
                                      </p:to>
                                    </p:set>
                                    <p:animEffect transition="in" filter="blinds(horizontal)">
                                      <p:cBhvr>
                                        <p:cTn id="94" dur="500"/>
                                        <p:tgtEl>
                                          <p:spTgt spid="3"/>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nodeType="clickEffect">
                                  <p:stCondLst>
                                    <p:cond delay="0"/>
                                  </p:stCondLst>
                                  <p:childTnLst>
                                    <p:set>
                                      <p:cBhvr>
                                        <p:cTn id="98" dur="1" fill="hold">
                                          <p:stCondLst>
                                            <p:cond delay="0"/>
                                          </p:stCondLst>
                                        </p:cTn>
                                        <p:tgtEl>
                                          <p:spTgt spid="4"/>
                                        </p:tgtEl>
                                        <p:attrNameLst>
                                          <p:attrName>style.visibility</p:attrName>
                                        </p:attrNameLst>
                                      </p:cBhvr>
                                      <p:to>
                                        <p:strVal val="visible"/>
                                      </p:to>
                                    </p:set>
                                    <p:animEffect transition="in" filter="blinds(horizontal)">
                                      <p:cBhvr>
                                        <p:cTn id="99" dur="500"/>
                                        <p:tgtEl>
                                          <p:spTgt spid="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nodeType="clickEffect">
                                  <p:stCondLst>
                                    <p:cond delay="0"/>
                                  </p:stCondLst>
                                  <p:childTnLst>
                                    <p:set>
                                      <p:cBhvr>
                                        <p:cTn id="103" dur="1" fill="hold">
                                          <p:stCondLst>
                                            <p:cond delay="0"/>
                                          </p:stCondLst>
                                        </p:cTn>
                                        <p:tgtEl>
                                          <p:spTgt spid="27"/>
                                        </p:tgtEl>
                                        <p:attrNameLst>
                                          <p:attrName>style.visibility</p:attrName>
                                        </p:attrNameLst>
                                      </p:cBhvr>
                                      <p:to>
                                        <p:strVal val="visible"/>
                                      </p:to>
                                    </p:set>
                                    <p:animEffect transition="in" filter="blinds(horizontal)">
                                      <p:cBhvr>
                                        <p:cTn id="104" dur="500"/>
                                        <p:tgtEl>
                                          <p:spTgt spid="27"/>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38"/>
                                        </p:tgtEl>
                                        <p:attrNameLst>
                                          <p:attrName>style.visibility</p:attrName>
                                        </p:attrNameLst>
                                      </p:cBhvr>
                                      <p:to>
                                        <p:strVal val="visible"/>
                                      </p:to>
                                    </p:set>
                                    <p:animEffect transition="in" filter="blinds(horizontal)">
                                      <p:cBhvr>
                                        <p:cTn id="109" dur="500"/>
                                        <p:tgtEl>
                                          <p:spTgt spid="38"/>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3" presetClass="entr" presetSubtype="10" fill="hold" nodeType="clickEffect">
                                  <p:stCondLst>
                                    <p:cond delay="0"/>
                                  </p:stCondLst>
                                  <p:childTnLst>
                                    <p:set>
                                      <p:cBhvr>
                                        <p:cTn id="113" dur="1" fill="hold">
                                          <p:stCondLst>
                                            <p:cond delay="0"/>
                                          </p:stCondLst>
                                        </p:cTn>
                                        <p:tgtEl>
                                          <p:spTgt spid="31"/>
                                        </p:tgtEl>
                                        <p:attrNameLst>
                                          <p:attrName>style.visibility</p:attrName>
                                        </p:attrNameLst>
                                      </p:cBhvr>
                                      <p:to>
                                        <p:strVal val="visible"/>
                                      </p:to>
                                    </p:set>
                                    <p:animEffect transition="in" filter="blinds(horizontal)">
                                      <p:cBhvr>
                                        <p:cTn id="114" dur="500"/>
                                        <p:tgtEl>
                                          <p:spTgt spid="31"/>
                                        </p:tgtEl>
                                      </p:cBhvr>
                                    </p:animEffect>
                                  </p:childTnLst>
                                </p:cTn>
                              </p:par>
                              <p:par>
                                <p:cTn id="115" presetID="10" presetClass="exit" presetSubtype="0" fill="hold" nodeType="withEffect">
                                  <p:stCondLst>
                                    <p:cond delay="0"/>
                                  </p:stCondLst>
                                  <p:childTnLst>
                                    <p:animEffect transition="out" filter="fade">
                                      <p:cBhvr>
                                        <p:cTn id="116" dur="2000"/>
                                        <p:tgtEl>
                                          <p:spTgt spid="137"/>
                                        </p:tgtEl>
                                      </p:cBhvr>
                                    </p:animEffect>
                                    <p:set>
                                      <p:cBhvr>
                                        <p:cTn id="117" dur="1" fill="hold">
                                          <p:stCondLst>
                                            <p:cond delay="1999"/>
                                          </p:stCondLst>
                                        </p:cTn>
                                        <p:tgtEl>
                                          <p:spTgt spid="137"/>
                                        </p:tgtEl>
                                        <p:attrNameLst>
                                          <p:attrName>style.visibility</p:attrName>
                                        </p:attrNameLst>
                                      </p:cBhvr>
                                      <p:to>
                                        <p:strVal val="hidden"/>
                                      </p:to>
                                    </p:se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 presetClass="entr" presetSubtype="10" fill="hold" nodeType="clickEffect">
                                  <p:stCondLst>
                                    <p:cond delay="0"/>
                                  </p:stCondLst>
                                  <p:childTnLst>
                                    <p:set>
                                      <p:cBhvr>
                                        <p:cTn id="121" dur="1" fill="hold">
                                          <p:stCondLst>
                                            <p:cond delay="0"/>
                                          </p:stCondLst>
                                        </p:cTn>
                                        <p:tgtEl>
                                          <p:spTgt spid="32"/>
                                        </p:tgtEl>
                                        <p:attrNameLst>
                                          <p:attrName>style.visibility</p:attrName>
                                        </p:attrNameLst>
                                      </p:cBhvr>
                                      <p:to>
                                        <p:strVal val="visible"/>
                                      </p:to>
                                    </p:set>
                                    <p:animEffect transition="in" filter="blinds(horizontal)">
                                      <p:cBhvr>
                                        <p:cTn id="122" dur="500"/>
                                        <p:tgtEl>
                                          <p:spTgt spid="32"/>
                                        </p:tgtEl>
                                      </p:cBhvr>
                                    </p:animEffect>
                                  </p:childTnLst>
                                </p:cTn>
                              </p:par>
                              <p:par>
                                <p:cTn id="123" presetID="10" presetClass="exit" presetSubtype="0" fill="hold" nodeType="withEffect">
                                  <p:stCondLst>
                                    <p:cond delay="0"/>
                                  </p:stCondLst>
                                  <p:childTnLst>
                                    <p:animEffect transition="out" filter="fade">
                                      <p:cBhvr>
                                        <p:cTn id="124" dur="2000"/>
                                        <p:tgtEl>
                                          <p:spTgt spid="3"/>
                                        </p:tgtEl>
                                      </p:cBhvr>
                                    </p:animEffect>
                                    <p:set>
                                      <p:cBhvr>
                                        <p:cTn id="125" dur="1" fill="hold">
                                          <p:stCondLst>
                                            <p:cond delay="1999"/>
                                          </p:stCondLst>
                                        </p:cTn>
                                        <p:tgtEl>
                                          <p:spTgt spid="3"/>
                                        </p:tgtEl>
                                        <p:attrNameLst>
                                          <p:attrName>style.visibility</p:attrName>
                                        </p:attrNameLst>
                                      </p:cBhvr>
                                      <p:to>
                                        <p:strVal val="hidden"/>
                                      </p:to>
                                    </p:se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nodeType="clickEffect">
                                  <p:stCondLst>
                                    <p:cond delay="0"/>
                                  </p:stCondLst>
                                  <p:childTnLst>
                                    <p:set>
                                      <p:cBhvr>
                                        <p:cTn id="129" dur="1" fill="hold">
                                          <p:stCondLst>
                                            <p:cond delay="0"/>
                                          </p:stCondLst>
                                        </p:cTn>
                                        <p:tgtEl>
                                          <p:spTgt spid="33"/>
                                        </p:tgtEl>
                                        <p:attrNameLst>
                                          <p:attrName>style.visibility</p:attrName>
                                        </p:attrNameLst>
                                      </p:cBhvr>
                                      <p:to>
                                        <p:strVal val="visible"/>
                                      </p:to>
                                    </p:set>
                                    <p:animEffect transition="in" filter="blinds(horizontal)">
                                      <p:cBhvr>
                                        <p:cTn id="130" dur="500"/>
                                        <p:tgtEl>
                                          <p:spTgt spid="33"/>
                                        </p:tgtEl>
                                      </p:cBhvr>
                                    </p:animEffect>
                                  </p:childTnLst>
                                </p:cTn>
                              </p:par>
                              <p:par>
                                <p:cTn id="131" presetID="10" presetClass="exit" presetSubtype="0" fill="hold" nodeType="withEffect">
                                  <p:stCondLst>
                                    <p:cond delay="0"/>
                                  </p:stCondLst>
                                  <p:childTnLst>
                                    <p:animEffect transition="out" filter="fade">
                                      <p:cBhvr>
                                        <p:cTn id="132" dur="2000"/>
                                        <p:tgtEl>
                                          <p:spTgt spid="4"/>
                                        </p:tgtEl>
                                      </p:cBhvr>
                                    </p:animEffect>
                                    <p:set>
                                      <p:cBhvr>
                                        <p:cTn id="133" dur="1" fill="hold">
                                          <p:stCondLst>
                                            <p:cond delay="1999"/>
                                          </p:stCondLst>
                                        </p:cTn>
                                        <p:tgtEl>
                                          <p:spTgt spid="4"/>
                                        </p:tgtEl>
                                        <p:attrNameLst>
                                          <p:attrName>style.visibility</p:attrName>
                                        </p:attrNameLst>
                                      </p:cBhvr>
                                      <p:to>
                                        <p:strVal val="hidden"/>
                                      </p:to>
                                    </p:se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 presetClass="entr" presetSubtype="10" fill="hold" nodeType="clickEffect">
                                  <p:stCondLst>
                                    <p:cond delay="0"/>
                                  </p:stCondLst>
                                  <p:childTnLst>
                                    <p:set>
                                      <p:cBhvr>
                                        <p:cTn id="137" dur="1" fill="hold">
                                          <p:stCondLst>
                                            <p:cond delay="0"/>
                                          </p:stCondLst>
                                        </p:cTn>
                                        <p:tgtEl>
                                          <p:spTgt spid="34"/>
                                        </p:tgtEl>
                                        <p:attrNameLst>
                                          <p:attrName>style.visibility</p:attrName>
                                        </p:attrNameLst>
                                      </p:cBhvr>
                                      <p:to>
                                        <p:strVal val="visible"/>
                                      </p:to>
                                    </p:set>
                                    <p:animEffect transition="in" filter="blinds(horizontal)">
                                      <p:cBhvr>
                                        <p:cTn id="138" dur="500"/>
                                        <p:tgtEl>
                                          <p:spTgt spid="34"/>
                                        </p:tgtEl>
                                      </p:cBhvr>
                                    </p:animEffect>
                                  </p:childTnLst>
                                </p:cTn>
                              </p:par>
                              <p:par>
                                <p:cTn id="139" presetID="10" presetClass="exit" presetSubtype="0" fill="hold" nodeType="withEffect">
                                  <p:stCondLst>
                                    <p:cond delay="0"/>
                                  </p:stCondLst>
                                  <p:childTnLst>
                                    <p:animEffect transition="out" filter="fade">
                                      <p:cBhvr>
                                        <p:cTn id="140" dur="2000"/>
                                        <p:tgtEl>
                                          <p:spTgt spid="27"/>
                                        </p:tgtEl>
                                      </p:cBhvr>
                                    </p:animEffect>
                                    <p:set>
                                      <p:cBhvr>
                                        <p:cTn id="141" dur="1" fill="hold">
                                          <p:stCondLst>
                                            <p:cond delay="1999"/>
                                          </p:stCondLst>
                                        </p:cTn>
                                        <p:tgtEl>
                                          <p:spTgt spid="27"/>
                                        </p:tgtEl>
                                        <p:attrNameLst>
                                          <p:attrName>style.visibility</p:attrName>
                                        </p:attrNameLst>
                                      </p:cBhvr>
                                      <p:to>
                                        <p:strVal val="hidden"/>
                                      </p:to>
                                    </p:se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3" presetClass="entr" presetSubtype="10" fill="hold" grpId="0" nodeType="clickEffect">
                                  <p:stCondLst>
                                    <p:cond delay="0"/>
                                  </p:stCondLst>
                                  <p:childTnLst>
                                    <p:set>
                                      <p:cBhvr>
                                        <p:cTn id="145" dur="1" fill="hold">
                                          <p:stCondLst>
                                            <p:cond delay="0"/>
                                          </p:stCondLst>
                                        </p:cTn>
                                        <p:tgtEl>
                                          <p:spTgt spid="37"/>
                                        </p:tgtEl>
                                        <p:attrNameLst>
                                          <p:attrName>style.visibility</p:attrName>
                                        </p:attrNameLst>
                                      </p:cBhvr>
                                      <p:to>
                                        <p:strVal val="visible"/>
                                      </p:to>
                                    </p:set>
                                    <p:animEffect transition="in" filter="blinds(horizontal)">
                                      <p:cBhvr>
                                        <p:cTn id="146" dur="500"/>
                                        <p:tgtEl>
                                          <p:spTgt spid="37"/>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3" presetClass="entr" presetSubtype="10" fill="hold" grpId="0" nodeType="clickEffect">
                                  <p:stCondLst>
                                    <p:cond delay="0"/>
                                  </p:stCondLst>
                                  <p:childTnLst>
                                    <p:set>
                                      <p:cBhvr>
                                        <p:cTn id="150" dur="1" fill="hold">
                                          <p:stCondLst>
                                            <p:cond delay="0"/>
                                          </p:stCondLst>
                                        </p:cTn>
                                        <p:tgtEl>
                                          <p:spTgt spid="23"/>
                                        </p:tgtEl>
                                        <p:attrNameLst>
                                          <p:attrName>style.visibility</p:attrName>
                                        </p:attrNameLst>
                                      </p:cBhvr>
                                      <p:to>
                                        <p:strVal val="visible"/>
                                      </p:to>
                                    </p:set>
                                    <p:animEffect transition="in" filter="blinds(horizontal)">
                                      <p:cBhvr>
                                        <p:cTn id="15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9" grpId="0"/>
      <p:bldP spid="20" grpId="0"/>
      <p:bldP spid="21" grpId="0"/>
      <p:bldP spid="22" grpId="0"/>
      <p:bldP spid="23" grpId="0"/>
      <p:bldP spid="24" grpId="0"/>
      <p:bldP spid="35" grpId="0" animBg="1"/>
      <p:bldP spid="36" grpId="0" animBg="1"/>
      <p:bldP spid="37" grpId="0" animBg="1"/>
      <p:bldP spid="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EC865386-221C-4C2E-BD96-9A211F52DFA9}"/>
              </a:ext>
            </a:extLst>
          </p:cNvPr>
          <p:cNvSpPr>
            <a:spLocks noGrp="1"/>
          </p:cNvSpPr>
          <p:nvPr>
            <p:ph sz="quarter" idx="1"/>
          </p:nvPr>
        </p:nvSpPr>
        <p:spPr>
          <a:xfrm>
            <a:off x="335360" y="158750"/>
            <a:ext cx="11161240" cy="1276350"/>
          </a:xfrm>
        </p:spPr>
        <p:txBody>
          <a:bodyPr/>
          <a:lstStyle/>
          <a:p>
            <a:pPr eaLnBrk="1" hangingPunct="1">
              <a:buFont typeface="Wingdings" panose="05000000000000000000" pitchFamily="2" charset="2"/>
              <a:buNone/>
            </a:pPr>
            <a:r>
              <a:rPr lang="en-CA" altLang="en-US" dirty="0"/>
              <a:t>Practice: Indicate all the transformations with the following equations and find the following:</a:t>
            </a:r>
          </a:p>
          <a:p>
            <a:pPr eaLnBrk="1" hangingPunct="1">
              <a:buFont typeface="Wingdings" panose="05000000000000000000" pitchFamily="2" charset="2"/>
              <a:buNone/>
            </a:pPr>
            <a:r>
              <a:rPr lang="en-CA" altLang="en-US" sz="2200" dirty="0" err="1"/>
              <a:t>i</a:t>
            </a:r>
            <a:r>
              <a:rPr lang="en-CA" altLang="en-US" sz="2200" dirty="0"/>
              <a:t>) Vertical Asymptotes      ii) Period        iii)  Domain and Range</a:t>
            </a:r>
          </a:p>
          <a:p>
            <a:pPr eaLnBrk="1" hangingPunct="1"/>
            <a:endParaRPr lang="en-CA" altLang="en-US" dirty="0"/>
          </a:p>
        </p:txBody>
      </p:sp>
      <p:sp>
        <p:nvSpPr>
          <p:cNvPr id="19459" name="Text Box 5">
            <a:extLst>
              <a:ext uri="{FF2B5EF4-FFF2-40B4-BE49-F238E27FC236}">
                <a16:creationId xmlns:a16="http://schemas.microsoft.com/office/drawing/2014/main" id="{E464359D-3FC9-455B-BBD4-B7AC8451E38F}"/>
              </a:ext>
            </a:extLst>
          </p:cNvPr>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sz="1000">
                <a:latin typeface="Arial" panose="020B0604020202020204" pitchFamily="34" charset="0"/>
              </a:rPr>
              <a:t>© Copyright all rights reserved to Homework depot: </a:t>
            </a:r>
            <a:r>
              <a:rPr lang="en-US" altLang="en-US" sz="1000">
                <a:latin typeface="Arial" panose="020B0604020202020204" pitchFamily="34" charset="0"/>
                <a:hlinkClick r:id="rId4"/>
              </a:rPr>
              <a:t>www.BCMath.ca</a:t>
            </a:r>
            <a:r>
              <a:rPr lang="en-US" altLang="en-US" sz="1000">
                <a:latin typeface="Arial" panose="020B0604020202020204" pitchFamily="34" charset="0"/>
              </a:rPr>
              <a:t> </a:t>
            </a:r>
          </a:p>
        </p:txBody>
      </p:sp>
      <p:graphicFrame>
        <p:nvGraphicFramePr>
          <p:cNvPr id="19460" name="Object 5">
            <a:extLst>
              <a:ext uri="{FF2B5EF4-FFF2-40B4-BE49-F238E27FC236}">
                <a16:creationId xmlns:a16="http://schemas.microsoft.com/office/drawing/2014/main" id="{091EE250-7348-49E9-9507-322E8E0071F7}"/>
              </a:ext>
            </a:extLst>
          </p:cNvPr>
          <p:cNvGraphicFramePr>
            <a:graphicFrameLocks noChangeAspect="1"/>
          </p:cNvGraphicFramePr>
          <p:nvPr/>
        </p:nvGraphicFramePr>
        <p:xfrm>
          <a:off x="1684338" y="1422400"/>
          <a:ext cx="5624512" cy="527050"/>
        </p:xfrm>
        <a:graphic>
          <a:graphicData uri="http://schemas.openxmlformats.org/presentationml/2006/ole">
            <mc:AlternateContent xmlns:mc="http://schemas.openxmlformats.org/markup-compatibility/2006">
              <mc:Choice xmlns:v="urn:schemas-microsoft-com:vml" Requires="v">
                <p:oleObj spid="_x0000_s8194" name="Equation" r:id="rId5" imgW="2705100" imgH="254000" progId="Equation.DSMT4">
                  <p:embed/>
                </p:oleObj>
              </mc:Choice>
              <mc:Fallback>
                <p:oleObj name="Equation" r:id="rId5" imgW="2705100" imgH="254000" progId="Equation.DSMT4">
                  <p:embed/>
                  <p:pic>
                    <p:nvPicPr>
                      <p:cNvPr id="19460" name="Object 5">
                        <a:extLst>
                          <a:ext uri="{FF2B5EF4-FFF2-40B4-BE49-F238E27FC236}">
                            <a16:creationId xmlns:a16="http://schemas.microsoft.com/office/drawing/2014/main" id="{091EE250-7348-49E9-9507-322E8E0071F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84338" y="1422400"/>
                        <a:ext cx="5624512"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Box 5">
            <a:extLst>
              <a:ext uri="{FF2B5EF4-FFF2-40B4-BE49-F238E27FC236}">
                <a16:creationId xmlns:a16="http://schemas.microsoft.com/office/drawing/2014/main" id="{006F4486-DD85-4DD6-95CC-2836172248E5}"/>
              </a:ext>
            </a:extLst>
          </p:cNvPr>
          <p:cNvSpPr txBox="1">
            <a:spLocks noChangeArrowheads="1"/>
          </p:cNvSpPr>
          <p:nvPr/>
        </p:nvSpPr>
        <p:spPr bwMode="auto">
          <a:xfrm>
            <a:off x="1943100" y="2135188"/>
            <a:ext cx="40957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compression by a factor of 0.5</a:t>
            </a:r>
          </a:p>
        </p:txBody>
      </p:sp>
      <p:sp>
        <p:nvSpPr>
          <p:cNvPr id="7" name="TextBox 6">
            <a:extLst>
              <a:ext uri="{FF2B5EF4-FFF2-40B4-BE49-F238E27FC236}">
                <a16:creationId xmlns:a16="http://schemas.microsoft.com/office/drawing/2014/main" id="{4A1BD645-C473-43A9-AB22-C49BC7F2EA3D}"/>
              </a:ext>
            </a:extLst>
          </p:cNvPr>
          <p:cNvSpPr txBox="1">
            <a:spLocks noChangeArrowheads="1"/>
          </p:cNvSpPr>
          <p:nvPr/>
        </p:nvSpPr>
        <p:spPr bwMode="auto">
          <a:xfrm>
            <a:off x="1976438" y="2798763"/>
            <a:ext cx="39925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Horizontal compression by a factor of</a:t>
            </a:r>
          </a:p>
        </p:txBody>
      </p:sp>
      <p:sp>
        <p:nvSpPr>
          <p:cNvPr id="8" name="TextBox 7">
            <a:extLst>
              <a:ext uri="{FF2B5EF4-FFF2-40B4-BE49-F238E27FC236}">
                <a16:creationId xmlns:a16="http://schemas.microsoft.com/office/drawing/2014/main" id="{2D47E442-40D1-423C-8E0D-CFA7F60FAF8A}"/>
              </a:ext>
            </a:extLst>
          </p:cNvPr>
          <p:cNvSpPr txBox="1">
            <a:spLocks noChangeArrowheads="1"/>
          </p:cNvSpPr>
          <p:nvPr/>
        </p:nvSpPr>
        <p:spPr bwMode="auto">
          <a:xfrm>
            <a:off x="6811964" y="2795588"/>
            <a:ext cx="1698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Period is now: </a:t>
            </a:r>
          </a:p>
        </p:txBody>
      </p:sp>
      <p:sp>
        <p:nvSpPr>
          <p:cNvPr id="9" name="TextBox 8">
            <a:extLst>
              <a:ext uri="{FF2B5EF4-FFF2-40B4-BE49-F238E27FC236}">
                <a16:creationId xmlns:a16="http://schemas.microsoft.com/office/drawing/2014/main" id="{EEEA0BB6-F876-4544-AE84-BC80DAA8B36D}"/>
              </a:ext>
            </a:extLst>
          </p:cNvPr>
          <p:cNvSpPr txBox="1">
            <a:spLocks noChangeArrowheads="1"/>
          </p:cNvSpPr>
          <p:nvPr/>
        </p:nvSpPr>
        <p:spPr bwMode="auto">
          <a:xfrm>
            <a:off x="1982788" y="3495676"/>
            <a:ext cx="32893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Horizontal shift of </a:t>
            </a:r>
            <a:r>
              <a:rPr lang="el-GR" altLang="en-US" sz="2200">
                <a:solidFill>
                  <a:srgbClr val="FF0000"/>
                </a:solidFill>
                <a:latin typeface="Arial" panose="020B0604020202020204" pitchFamily="34" charset="0"/>
              </a:rPr>
              <a:t>π</a:t>
            </a:r>
            <a:r>
              <a:rPr lang="en-CA" altLang="en-US" sz="1800">
                <a:solidFill>
                  <a:srgbClr val="FF0000"/>
                </a:solidFill>
                <a:latin typeface="Arial" panose="020B0604020202020204" pitchFamily="34" charset="0"/>
              </a:rPr>
              <a:t> units right</a:t>
            </a:r>
          </a:p>
        </p:txBody>
      </p:sp>
      <p:sp>
        <p:nvSpPr>
          <p:cNvPr id="10" name="TextBox 9">
            <a:extLst>
              <a:ext uri="{FF2B5EF4-FFF2-40B4-BE49-F238E27FC236}">
                <a16:creationId xmlns:a16="http://schemas.microsoft.com/office/drawing/2014/main" id="{1FE4047D-5BEF-42B1-8529-07A7C55754E4}"/>
              </a:ext>
            </a:extLst>
          </p:cNvPr>
          <p:cNvSpPr txBox="1">
            <a:spLocks noChangeArrowheads="1"/>
          </p:cNvSpPr>
          <p:nvPr/>
        </p:nvSpPr>
        <p:spPr bwMode="auto">
          <a:xfrm>
            <a:off x="1962150" y="4094163"/>
            <a:ext cx="21986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Asymptotes</a:t>
            </a:r>
          </a:p>
        </p:txBody>
      </p:sp>
      <p:graphicFrame>
        <p:nvGraphicFramePr>
          <p:cNvPr id="11" name="Object 3">
            <a:extLst>
              <a:ext uri="{FF2B5EF4-FFF2-40B4-BE49-F238E27FC236}">
                <a16:creationId xmlns:a16="http://schemas.microsoft.com/office/drawing/2014/main" id="{ECD8C2F8-D7F2-4AE2-B124-91E2BE0B753A}"/>
              </a:ext>
            </a:extLst>
          </p:cNvPr>
          <p:cNvGraphicFramePr>
            <a:graphicFrameLocks noChangeAspect="1"/>
          </p:cNvGraphicFramePr>
          <p:nvPr/>
        </p:nvGraphicFramePr>
        <p:xfrm>
          <a:off x="5878513" y="2741613"/>
          <a:ext cx="400050" cy="527050"/>
        </p:xfrm>
        <a:graphic>
          <a:graphicData uri="http://schemas.openxmlformats.org/presentationml/2006/ole">
            <mc:AlternateContent xmlns:mc="http://schemas.openxmlformats.org/markup-compatibility/2006">
              <mc:Choice xmlns:v="urn:schemas-microsoft-com:vml" Requires="v">
                <p:oleObj spid="_x0000_s8195" name="Equation" r:id="rId7" imgW="241091" imgH="317225" progId="Equation.DSMT4">
                  <p:embed/>
                </p:oleObj>
              </mc:Choice>
              <mc:Fallback>
                <p:oleObj name="Equation" r:id="rId7" imgW="241091" imgH="317225" progId="Equation.DSMT4">
                  <p:embed/>
                  <p:pic>
                    <p:nvPicPr>
                      <p:cNvPr id="11" name="Object 3">
                        <a:extLst>
                          <a:ext uri="{FF2B5EF4-FFF2-40B4-BE49-F238E27FC236}">
                            <a16:creationId xmlns:a16="http://schemas.microsoft.com/office/drawing/2014/main" id="{ECD8C2F8-D7F2-4AE2-B124-91E2BE0B753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78513" y="2741613"/>
                        <a:ext cx="400050"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4">
            <a:extLst>
              <a:ext uri="{FF2B5EF4-FFF2-40B4-BE49-F238E27FC236}">
                <a16:creationId xmlns:a16="http://schemas.microsoft.com/office/drawing/2014/main" id="{64613A4D-65C6-42BA-8487-4E0225C9E879}"/>
              </a:ext>
            </a:extLst>
          </p:cNvPr>
          <p:cNvGraphicFramePr>
            <a:graphicFrameLocks noChangeAspect="1"/>
          </p:cNvGraphicFramePr>
          <p:nvPr/>
        </p:nvGraphicFramePr>
        <p:xfrm>
          <a:off x="8394701" y="2473326"/>
          <a:ext cx="498475" cy="962025"/>
        </p:xfrm>
        <a:graphic>
          <a:graphicData uri="http://schemas.openxmlformats.org/presentationml/2006/ole">
            <mc:AlternateContent xmlns:mc="http://schemas.openxmlformats.org/markup-compatibility/2006">
              <mc:Choice xmlns:v="urn:schemas-microsoft-com:vml" Requires="v">
                <p:oleObj spid="_x0000_s8196" name="Equation" r:id="rId9" imgW="164885" imgH="317087" progId="Equation.DSMT4">
                  <p:embed/>
                </p:oleObj>
              </mc:Choice>
              <mc:Fallback>
                <p:oleObj name="Equation" r:id="rId9" imgW="164885" imgH="317087" progId="Equation.DSMT4">
                  <p:embed/>
                  <p:pic>
                    <p:nvPicPr>
                      <p:cNvPr id="12" name="Object 4">
                        <a:extLst>
                          <a:ext uri="{FF2B5EF4-FFF2-40B4-BE49-F238E27FC236}">
                            <a16:creationId xmlns:a16="http://schemas.microsoft.com/office/drawing/2014/main" id="{64613A4D-65C6-42BA-8487-4E0225C9E87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94701" y="2473326"/>
                        <a:ext cx="498475" cy="962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7">
            <a:extLst>
              <a:ext uri="{FF2B5EF4-FFF2-40B4-BE49-F238E27FC236}">
                <a16:creationId xmlns:a16="http://schemas.microsoft.com/office/drawing/2014/main" id="{88203499-6835-4C41-B62E-C5DD509F37B1}"/>
              </a:ext>
            </a:extLst>
          </p:cNvPr>
          <p:cNvGraphicFramePr>
            <a:graphicFrameLocks noChangeAspect="1"/>
          </p:cNvGraphicFramePr>
          <p:nvPr/>
        </p:nvGraphicFramePr>
        <p:xfrm>
          <a:off x="4192589" y="4108451"/>
          <a:ext cx="649287" cy="582613"/>
        </p:xfrm>
        <a:graphic>
          <a:graphicData uri="http://schemas.openxmlformats.org/presentationml/2006/ole">
            <mc:AlternateContent xmlns:mc="http://schemas.openxmlformats.org/markup-compatibility/2006">
              <mc:Choice xmlns:v="urn:schemas-microsoft-com:vml" Requires="v">
                <p:oleObj spid="_x0000_s8197" name="Equation" r:id="rId11" imgW="482391" imgH="431613" progId="Equation.DSMT4">
                  <p:embed/>
                </p:oleObj>
              </mc:Choice>
              <mc:Fallback>
                <p:oleObj name="Equation" r:id="rId11" imgW="482391" imgH="431613" progId="Equation.DSMT4">
                  <p:embed/>
                  <p:pic>
                    <p:nvPicPr>
                      <p:cNvPr id="13" name="Object 7">
                        <a:extLst>
                          <a:ext uri="{FF2B5EF4-FFF2-40B4-BE49-F238E27FC236}">
                            <a16:creationId xmlns:a16="http://schemas.microsoft.com/office/drawing/2014/main" id="{88203499-6835-4C41-B62E-C5DD509F37B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2589" y="4108451"/>
                        <a:ext cx="649287"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6">
            <a:extLst>
              <a:ext uri="{FF2B5EF4-FFF2-40B4-BE49-F238E27FC236}">
                <a16:creationId xmlns:a16="http://schemas.microsoft.com/office/drawing/2014/main" id="{4F138430-C60C-4796-818A-B84C3E4FF1C2}"/>
              </a:ext>
            </a:extLst>
          </p:cNvPr>
          <p:cNvGraphicFramePr>
            <a:graphicFrameLocks noChangeAspect="1"/>
          </p:cNvGraphicFramePr>
          <p:nvPr/>
        </p:nvGraphicFramePr>
        <p:xfrm>
          <a:off x="4927601" y="4133851"/>
          <a:ext cx="409575" cy="582613"/>
        </p:xfrm>
        <a:graphic>
          <a:graphicData uri="http://schemas.openxmlformats.org/presentationml/2006/ole">
            <mc:AlternateContent xmlns:mc="http://schemas.openxmlformats.org/markup-compatibility/2006">
              <mc:Choice xmlns:v="urn:schemas-microsoft-com:vml" Requires="v">
                <p:oleObj spid="_x0000_s8198" name="Equation" r:id="rId13" imgW="304668" imgH="431613" progId="Equation.DSMT4">
                  <p:embed/>
                </p:oleObj>
              </mc:Choice>
              <mc:Fallback>
                <p:oleObj name="Equation" r:id="rId13" imgW="304668" imgH="431613" progId="Equation.DSMT4">
                  <p:embed/>
                  <p:pic>
                    <p:nvPicPr>
                      <p:cNvPr id="14" name="Object 6">
                        <a:extLst>
                          <a:ext uri="{FF2B5EF4-FFF2-40B4-BE49-F238E27FC236}">
                            <a16:creationId xmlns:a16="http://schemas.microsoft.com/office/drawing/2014/main" id="{4F138430-C60C-4796-818A-B84C3E4FF1C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7601" y="4133851"/>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 name="Object 7">
            <a:extLst>
              <a:ext uri="{FF2B5EF4-FFF2-40B4-BE49-F238E27FC236}">
                <a16:creationId xmlns:a16="http://schemas.microsoft.com/office/drawing/2014/main" id="{C696D04B-A9E0-4CB1-9247-140EF4CD9D62}"/>
              </a:ext>
            </a:extLst>
          </p:cNvPr>
          <p:cNvGraphicFramePr>
            <a:graphicFrameLocks noChangeAspect="1"/>
          </p:cNvGraphicFramePr>
          <p:nvPr/>
        </p:nvGraphicFramePr>
        <p:xfrm>
          <a:off x="5475289" y="4130676"/>
          <a:ext cx="409575" cy="582613"/>
        </p:xfrm>
        <a:graphic>
          <a:graphicData uri="http://schemas.openxmlformats.org/presentationml/2006/ole">
            <mc:AlternateContent xmlns:mc="http://schemas.openxmlformats.org/markup-compatibility/2006">
              <mc:Choice xmlns:v="urn:schemas-microsoft-com:vml" Requires="v">
                <p:oleObj spid="_x0000_s8199" name="Equation" r:id="rId15" imgW="304668" imgH="431613" progId="Equation.DSMT4">
                  <p:embed/>
                </p:oleObj>
              </mc:Choice>
              <mc:Fallback>
                <p:oleObj name="Equation" r:id="rId15" imgW="304668" imgH="431613" progId="Equation.DSMT4">
                  <p:embed/>
                  <p:pic>
                    <p:nvPicPr>
                      <p:cNvPr id="15" name="Object 7">
                        <a:extLst>
                          <a:ext uri="{FF2B5EF4-FFF2-40B4-BE49-F238E27FC236}">
                            <a16:creationId xmlns:a16="http://schemas.microsoft.com/office/drawing/2014/main" id="{C696D04B-A9E0-4CB1-9247-140EF4CD9D62}"/>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75289" y="4130676"/>
                        <a:ext cx="40957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 name="Object 8">
            <a:extLst>
              <a:ext uri="{FF2B5EF4-FFF2-40B4-BE49-F238E27FC236}">
                <a16:creationId xmlns:a16="http://schemas.microsoft.com/office/drawing/2014/main" id="{1CD896A9-536E-467D-887F-2C3616200CCA}"/>
              </a:ext>
            </a:extLst>
          </p:cNvPr>
          <p:cNvGraphicFramePr>
            <a:graphicFrameLocks noChangeAspect="1"/>
          </p:cNvGraphicFramePr>
          <p:nvPr/>
        </p:nvGraphicFramePr>
        <p:xfrm>
          <a:off x="5959476" y="4113213"/>
          <a:ext cx="682625" cy="582612"/>
        </p:xfrm>
        <a:graphic>
          <a:graphicData uri="http://schemas.openxmlformats.org/presentationml/2006/ole">
            <mc:AlternateContent xmlns:mc="http://schemas.openxmlformats.org/markup-compatibility/2006">
              <mc:Choice xmlns:v="urn:schemas-microsoft-com:vml" Requires="v">
                <p:oleObj spid="_x0000_s8200" name="Equation" r:id="rId17" imgW="508000" imgH="431800" progId="Equation.DSMT4">
                  <p:embed/>
                </p:oleObj>
              </mc:Choice>
              <mc:Fallback>
                <p:oleObj name="Equation" r:id="rId17" imgW="508000" imgH="431800" progId="Equation.DSMT4">
                  <p:embed/>
                  <p:pic>
                    <p:nvPicPr>
                      <p:cNvPr id="16" name="Object 8">
                        <a:extLst>
                          <a:ext uri="{FF2B5EF4-FFF2-40B4-BE49-F238E27FC236}">
                            <a16:creationId xmlns:a16="http://schemas.microsoft.com/office/drawing/2014/main" id="{1CD896A9-536E-467D-887F-2C3616200CCA}"/>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59476" y="4113213"/>
                        <a:ext cx="68262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9">
            <a:extLst>
              <a:ext uri="{FF2B5EF4-FFF2-40B4-BE49-F238E27FC236}">
                <a16:creationId xmlns:a16="http://schemas.microsoft.com/office/drawing/2014/main" id="{8E6C98E8-39C2-4D74-9320-EEBD26CB2C31}"/>
              </a:ext>
            </a:extLst>
          </p:cNvPr>
          <p:cNvGraphicFramePr>
            <a:graphicFrameLocks noChangeAspect="1"/>
          </p:cNvGraphicFramePr>
          <p:nvPr/>
        </p:nvGraphicFramePr>
        <p:xfrm>
          <a:off x="4187825" y="4119563"/>
          <a:ext cx="649288" cy="582612"/>
        </p:xfrm>
        <a:graphic>
          <a:graphicData uri="http://schemas.openxmlformats.org/presentationml/2006/ole">
            <mc:AlternateContent xmlns:mc="http://schemas.openxmlformats.org/markup-compatibility/2006">
              <mc:Choice xmlns:v="urn:schemas-microsoft-com:vml" Requires="v">
                <p:oleObj spid="_x0000_s8201" name="Equation" r:id="rId19" imgW="482391" imgH="431613" progId="Equation.DSMT4">
                  <p:embed/>
                </p:oleObj>
              </mc:Choice>
              <mc:Fallback>
                <p:oleObj name="Equation" r:id="rId19" imgW="482391" imgH="431613" progId="Equation.DSMT4">
                  <p:embed/>
                  <p:pic>
                    <p:nvPicPr>
                      <p:cNvPr id="17" name="Object 9">
                        <a:extLst>
                          <a:ext uri="{FF2B5EF4-FFF2-40B4-BE49-F238E27FC236}">
                            <a16:creationId xmlns:a16="http://schemas.microsoft.com/office/drawing/2014/main" id="{8E6C98E8-39C2-4D74-9320-EEBD26CB2C31}"/>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87825" y="4119563"/>
                        <a:ext cx="649288"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10">
            <a:extLst>
              <a:ext uri="{FF2B5EF4-FFF2-40B4-BE49-F238E27FC236}">
                <a16:creationId xmlns:a16="http://schemas.microsoft.com/office/drawing/2014/main" id="{7FD37DCC-E907-4B04-8B2C-64030884B49A}"/>
              </a:ext>
            </a:extLst>
          </p:cNvPr>
          <p:cNvGraphicFramePr>
            <a:graphicFrameLocks noChangeAspect="1"/>
          </p:cNvGraphicFramePr>
          <p:nvPr/>
        </p:nvGraphicFramePr>
        <p:xfrm>
          <a:off x="4922839" y="4144963"/>
          <a:ext cx="409575" cy="582612"/>
        </p:xfrm>
        <a:graphic>
          <a:graphicData uri="http://schemas.openxmlformats.org/presentationml/2006/ole">
            <mc:AlternateContent xmlns:mc="http://schemas.openxmlformats.org/markup-compatibility/2006">
              <mc:Choice xmlns:v="urn:schemas-microsoft-com:vml" Requires="v">
                <p:oleObj spid="_x0000_s8202" name="Equation" r:id="rId21" imgW="304668" imgH="431613" progId="Equation.DSMT4">
                  <p:embed/>
                </p:oleObj>
              </mc:Choice>
              <mc:Fallback>
                <p:oleObj name="Equation" r:id="rId21" imgW="304668" imgH="431613" progId="Equation.DSMT4">
                  <p:embed/>
                  <p:pic>
                    <p:nvPicPr>
                      <p:cNvPr id="18" name="Object 10">
                        <a:extLst>
                          <a:ext uri="{FF2B5EF4-FFF2-40B4-BE49-F238E27FC236}">
                            <a16:creationId xmlns:a16="http://schemas.microsoft.com/office/drawing/2014/main" id="{7FD37DCC-E907-4B04-8B2C-64030884B49A}"/>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922839" y="4144963"/>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1">
            <a:extLst>
              <a:ext uri="{FF2B5EF4-FFF2-40B4-BE49-F238E27FC236}">
                <a16:creationId xmlns:a16="http://schemas.microsoft.com/office/drawing/2014/main" id="{5372EF7D-EAFF-4B0B-8600-86334FB9B086}"/>
              </a:ext>
            </a:extLst>
          </p:cNvPr>
          <p:cNvGraphicFramePr>
            <a:graphicFrameLocks noChangeAspect="1"/>
          </p:cNvGraphicFramePr>
          <p:nvPr/>
        </p:nvGraphicFramePr>
        <p:xfrm>
          <a:off x="5470526" y="4141788"/>
          <a:ext cx="409575" cy="582612"/>
        </p:xfrm>
        <a:graphic>
          <a:graphicData uri="http://schemas.openxmlformats.org/presentationml/2006/ole">
            <mc:AlternateContent xmlns:mc="http://schemas.openxmlformats.org/markup-compatibility/2006">
              <mc:Choice xmlns:v="urn:schemas-microsoft-com:vml" Requires="v">
                <p:oleObj spid="_x0000_s8203" name="Equation" r:id="rId23" imgW="304668" imgH="431613" progId="Equation.DSMT4">
                  <p:embed/>
                </p:oleObj>
              </mc:Choice>
              <mc:Fallback>
                <p:oleObj name="Equation" r:id="rId23" imgW="304668" imgH="431613" progId="Equation.DSMT4">
                  <p:embed/>
                  <p:pic>
                    <p:nvPicPr>
                      <p:cNvPr id="19" name="Object 11">
                        <a:extLst>
                          <a:ext uri="{FF2B5EF4-FFF2-40B4-BE49-F238E27FC236}">
                            <a16:creationId xmlns:a16="http://schemas.microsoft.com/office/drawing/2014/main" id="{5372EF7D-EAFF-4B0B-8600-86334FB9B086}"/>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470526" y="4141788"/>
                        <a:ext cx="409575" cy="582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12">
            <a:extLst>
              <a:ext uri="{FF2B5EF4-FFF2-40B4-BE49-F238E27FC236}">
                <a16:creationId xmlns:a16="http://schemas.microsoft.com/office/drawing/2014/main" id="{4C3C7B50-285D-464B-815D-D8766039F26F}"/>
              </a:ext>
            </a:extLst>
          </p:cNvPr>
          <p:cNvGraphicFramePr>
            <a:graphicFrameLocks noChangeAspect="1"/>
          </p:cNvGraphicFramePr>
          <p:nvPr/>
        </p:nvGraphicFramePr>
        <p:xfrm>
          <a:off x="5954714" y="4124326"/>
          <a:ext cx="682625" cy="582613"/>
        </p:xfrm>
        <a:graphic>
          <a:graphicData uri="http://schemas.openxmlformats.org/presentationml/2006/ole">
            <mc:AlternateContent xmlns:mc="http://schemas.openxmlformats.org/markup-compatibility/2006">
              <mc:Choice xmlns:v="urn:schemas-microsoft-com:vml" Requires="v">
                <p:oleObj spid="_x0000_s8204" name="Equation" r:id="rId25" imgW="508000" imgH="431800" progId="Equation.DSMT4">
                  <p:embed/>
                </p:oleObj>
              </mc:Choice>
              <mc:Fallback>
                <p:oleObj name="Equation" r:id="rId25" imgW="508000" imgH="431800" progId="Equation.DSMT4">
                  <p:embed/>
                  <p:pic>
                    <p:nvPicPr>
                      <p:cNvPr id="20" name="Object 12">
                        <a:extLst>
                          <a:ext uri="{FF2B5EF4-FFF2-40B4-BE49-F238E27FC236}">
                            <a16:creationId xmlns:a16="http://schemas.microsoft.com/office/drawing/2014/main" id="{4C3C7B50-285D-464B-815D-D8766039F26F}"/>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954714" y="4124326"/>
                        <a:ext cx="68262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 name="Oval 20">
            <a:extLst>
              <a:ext uri="{FF2B5EF4-FFF2-40B4-BE49-F238E27FC236}">
                <a16:creationId xmlns:a16="http://schemas.microsoft.com/office/drawing/2014/main" id="{FE7407AB-EF91-436B-9E57-9AC728E27039}"/>
              </a:ext>
            </a:extLst>
          </p:cNvPr>
          <p:cNvSpPr/>
          <p:nvPr/>
        </p:nvSpPr>
        <p:spPr>
          <a:xfrm>
            <a:off x="4624388" y="1373188"/>
            <a:ext cx="520700" cy="520700"/>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2" name="Oval 21">
            <a:extLst>
              <a:ext uri="{FF2B5EF4-FFF2-40B4-BE49-F238E27FC236}">
                <a16:creationId xmlns:a16="http://schemas.microsoft.com/office/drawing/2014/main" id="{EAA8BFB4-8CA1-42A3-9D9D-5611F4232100}"/>
              </a:ext>
            </a:extLst>
          </p:cNvPr>
          <p:cNvSpPr/>
          <p:nvPr/>
        </p:nvSpPr>
        <p:spPr>
          <a:xfrm>
            <a:off x="5545139" y="1416051"/>
            <a:ext cx="300037"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23" name="Oval 22">
            <a:extLst>
              <a:ext uri="{FF2B5EF4-FFF2-40B4-BE49-F238E27FC236}">
                <a16:creationId xmlns:a16="http://schemas.microsoft.com/office/drawing/2014/main" id="{67D87D9E-8B09-479A-9388-3BF3C13D92C5}"/>
              </a:ext>
            </a:extLst>
          </p:cNvPr>
          <p:cNvSpPr/>
          <p:nvPr/>
        </p:nvSpPr>
        <p:spPr>
          <a:xfrm>
            <a:off x="6400800" y="1439864"/>
            <a:ext cx="300038"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3" name="TextBox 42">
            <a:extLst>
              <a:ext uri="{FF2B5EF4-FFF2-40B4-BE49-F238E27FC236}">
                <a16:creationId xmlns:a16="http://schemas.microsoft.com/office/drawing/2014/main" id="{C445D400-92C8-410C-AB45-BFE7A18645AA}"/>
              </a:ext>
            </a:extLst>
          </p:cNvPr>
          <p:cNvSpPr txBox="1">
            <a:spLocks noChangeArrowheads="1"/>
          </p:cNvSpPr>
          <p:nvPr/>
        </p:nvSpPr>
        <p:spPr bwMode="auto">
          <a:xfrm>
            <a:off x="5967414" y="3530600"/>
            <a:ext cx="30432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Vertical shift of 4 units down</a:t>
            </a:r>
          </a:p>
        </p:txBody>
      </p:sp>
      <p:sp>
        <p:nvSpPr>
          <p:cNvPr id="44" name="Oval 43">
            <a:extLst>
              <a:ext uri="{FF2B5EF4-FFF2-40B4-BE49-F238E27FC236}">
                <a16:creationId xmlns:a16="http://schemas.microsoft.com/office/drawing/2014/main" id="{9FA565A0-6EFC-4D07-9D79-68B34B1EC0EC}"/>
              </a:ext>
            </a:extLst>
          </p:cNvPr>
          <p:cNvSpPr/>
          <p:nvPr/>
        </p:nvSpPr>
        <p:spPr>
          <a:xfrm>
            <a:off x="6989763" y="1444626"/>
            <a:ext cx="379412" cy="441325"/>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graphicFrame>
        <p:nvGraphicFramePr>
          <p:cNvPr id="45" name="Object 13">
            <a:extLst>
              <a:ext uri="{FF2B5EF4-FFF2-40B4-BE49-F238E27FC236}">
                <a16:creationId xmlns:a16="http://schemas.microsoft.com/office/drawing/2014/main" id="{F53EADC2-9532-452C-AB9E-C5942C31DABD}"/>
              </a:ext>
            </a:extLst>
          </p:cNvPr>
          <p:cNvGraphicFramePr>
            <a:graphicFrameLocks noChangeAspect="1"/>
          </p:cNvGraphicFramePr>
          <p:nvPr/>
        </p:nvGraphicFramePr>
        <p:xfrm>
          <a:off x="4191001" y="4119563"/>
          <a:ext cx="752475" cy="582612"/>
        </p:xfrm>
        <a:graphic>
          <a:graphicData uri="http://schemas.openxmlformats.org/presentationml/2006/ole">
            <mc:AlternateContent xmlns:mc="http://schemas.openxmlformats.org/markup-compatibility/2006">
              <mc:Choice xmlns:v="urn:schemas-microsoft-com:vml" Requires="v">
                <p:oleObj spid="_x0000_s8205" name="Equation" r:id="rId27" imgW="558558" imgH="431613" progId="Equation.DSMT4">
                  <p:embed/>
                </p:oleObj>
              </mc:Choice>
              <mc:Fallback>
                <p:oleObj name="Equation" r:id="rId27" imgW="558558" imgH="431613" progId="Equation.DSMT4">
                  <p:embed/>
                  <p:pic>
                    <p:nvPicPr>
                      <p:cNvPr id="45" name="Object 13">
                        <a:extLst>
                          <a:ext uri="{FF2B5EF4-FFF2-40B4-BE49-F238E27FC236}">
                            <a16:creationId xmlns:a16="http://schemas.microsoft.com/office/drawing/2014/main" id="{F53EADC2-9532-452C-AB9E-C5942C31DABD}"/>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191001" y="4119563"/>
                        <a:ext cx="752475" cy="5826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6" name="Object 14">
            <a:extLst>
              <a:ext uri="{FF2B5EF4-FFF2-40B4-BE49-F238E27FC236}">
                <a16:creationId xmlns:a16="http://schemas.microsoft.com/office/drawing/2014/main" id="{C78D9F70-3280-43F9-9984-D4DA5991D248}"/>
              </a:ext>
            </a:extLst>
          </p:cNvPr>
          <p:cNvGraphicFramePr>
            <a:graphicFrameLocks noChangeAspect="1"/>
          </p:cNvGraphicFramePr>
          <p:nvPr/>
        </p:nvGraphicFramePr>
        <p:xfrm>
          <a:off x="4930775" y="4119563"/>
          <a:ext cx="427038" cy="582612"/>
        </p:xfrm>
        <a:graphic>
          <a:graphicData uri="http://schemas.openxmlformats.org/presentationml/2006/ole">
            <mc:AlternateContent xmlns:mc="http://schemas.openxmlformats.org/markup-compatibility/2006">
              <mc:Choice xmlns:v="urn:schemas-microsoft-com:vml" Requires="v">
                <p:oleObj spid="_x0000_s8206" name="Equation" r:id="rId29" imgW="317225" imgH="431425" progId="Equation.DSMT4">
                  <p:embed/>
                </p:oleObj>
              </mc:Choice>
              <mc:Fallback>
                <p:oleObj name="Equation" r:id="rId29" imgW="317225" imgH="431425" progId="Equation.DSMT4">
                  <p:embed/>
                  <p:pic>
                    <p:nvPicPr>
                      <p:cNvPr id="46" name="Object 14">
                        <a:extLst>
                          <a:ext uri="{FF2B5EF4-FFF2-40B4-BE49-F238E27FC236}">
                            <a16:creationId xmlns:a16="http://schemas.microsoft.com/office/drawing/2014/main" id="{C78D9F70-3280-43F9-9984-D4DA5991D248}"/>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930775" y="4119563"/>
                        <a:ext cx="427038" cy="5826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7" name="Object 15">
            <a:extLst>
              <a:ext uri="{FF2B5EF4-FFF2-40B4-BE49-F238E27FC236}">
                <a16:creationId xmlns:a16="http://schemas.microsoft.com/office/drawing/2014/main" id="{B6D5BE0D-1BDA-4DDC-A1FF-4215B7E45C18}"/>
              </a:ext>
            </a:extLst>
          </p:cNvPr>
          <p:cNvGraphicFramePr>
            <a:graphicFrameLocks noChangeAspect="1"/>
          </p:cNvGraphicFramePr>
          <p:nvPr/>
        </p:nvGraphicFramePr>
        <p:xfrm>
          <a:off x="5427663" y="4125913"/>
          <a:ext cx="425450" cy="582612"/>
        </p:xfrm>
        <a:graphic>
          <a:graphicData uri="http://schemas.openxmlformats.org/presentationml/2006/ole">
            <mc:AlternateContent xmlns:mc="http://schemas.openxmlformats.org/markup-compatibility/2006">
              <mc:Choice xmlns:v="urn:schemas-microsoft-com:vml" Requires="v">
                <p:oleObj spid="_x0000_s8207" name="Equation" r:id="rId31" imgW="317225" imgH="431425" progId="Equation.DSMT4">
                  <p:embed/>
                </p:oleObj>
              </mc:Choice>
              <mc:Fallback>
                <p:oleObj name="Equation" r:id="rId31" imgW="317225" imgH="431425" progId="Equation.DSMT4">
                  <p:embed/>
                  <p:pic>
                    <p:nvPicPr>
                      <p:cNvPr id="47" name="Object 15">
                        <a:extLst>
                          <a:ext uri="{FF2B5EF4-FFF2-40B4-BE49-F238E27FC236}">
                            <a16:creationId xmlns:a16="http://schemas.microsoft.com/office/drawing/2014/main" id="{B6D5BE0D-1BDA-4DDC-A1FF-4215B7E45C18}"/>
                          </a:ext>
                        </a:extLst>
                      </p:cNvPr>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427663" y="4125913"/>
                        <a:ext cx="425450" cy="58261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 name="Object 16">
            <a:extLst>
              <a:ext uri="{FF2B5EF4-FFF2-40B4-BE49-F238E27FC236}">
                <a16:creationId xmlns:a16="http://schemas.microsoft.com/office/drawing/2014/main" id="{50F5EA04-61CC-4FFD-A543-2C261D82A7CD}"/>
              </a:ext>
            </a:extLst>
          </p:cNvPr>
          <p:cNvGraphicFramePr>
            <a:graphicFrameLocks noChangeAspect="1"/>
          </p:cNvGraphicFramePr>
          <p:nvPr/>
        </p:nvGraphicFramePr>
        <p:xfrm>
          <a:off x="5919789" y="4121151"/>
          <a:ext cx="750887" cy="582613"/>
        </p:xfrm>
        <a:graphic>
          <a:graphicData uri="http://schemas.openxmlformats.org/presentationml/2006/ole">
            <mc:AlternateContent xmlns:mc="http://schemas.openxmlformats.org/markup-compatibility/2006">
              <mc:Choice xmlns:v="urn:schemas-microsoft-com:vml" Requires="v">
                <p:oleObj spid="_x0000_s8208" name="Equation" r:id="rId33" imgW="558558" imgH="431613" progId="Equation.DSMT4">
                  <p:embed/>
                </p:oleObj>
              </mc:Choice>
              <mc:Fallback>
                <p:oleObj name="Equation" r:id="rId33" imgW="558558" imgH="431613" progId="Equation.DSMT4">
                  <p:embed/>
                  <p:pic>
                    <p:nvPicPr>
                      <p:cNvPr id="48" name="Object 16">
                        <a:extLst>
                          <a:ext uri="{FF2B5EF4-FFF2-40B4-BE49-F238E27FC236}">
                            <a16:creationId xmlns:a16="http://schemas.microsoft.com/office/drawing/2014/main" id="{50F5EA04-61CC-4FFD-A543-2C261D82A7CD}"/>
                          </a:ext>
                        </a:extLst>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919789" y="4121151"/>
                        <a:ext cx="750887" cy="5826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0" name="Object 17">
            <a:extLst>
              <a:ext uri="{FF2B5EF4-FFF2-40B4-BE49-F238E27FC236}">
                <a16:creationId xmlns:a16="http://schemas.microsoft.com/office/drawing/2014/main" id="{E8022D82-7F44-44EE-9BF1-D72829D502E8}"/>
              </a:ext>
            </a:extLst>
          </p:cNvPr>
          <p:cNvGraphicFramePr>
            <a:graphicFrameLocks noChangeAspect="1"/>
          </p:cNvGraphicFramePr>
          <p:nvPr/>
        </p:nvGraphicFramePr>
        <p:xfrm>
          <a:off x="2393951" y="4414838"/>
          <a:ext cx="1192213" cy="520700"/>
        </p:xfrm>
        <a:graphic>
          <a:graphicData uri="http://schemas.openxmlformats.org/presentationml/2006/ole">
            <mc:AlternateContent xmlns:mc="http://schemas.openxmlformats.org/markup-compatibility/2006">
              <mc:Choice xmlns:v="urn:schemas-microsoft-com:vml" Requires="v">
                <p:oleObj spid="_x0000_s8209" name="Equation" r:id="rId35" imgW="787058" imgH="342751" progId="Equation.DSMT4">
                  <p:embed/>
                </p:oleObj>
              </mc:Choice>
              <mc:Fallback>
                <p:oleObj name="Equation" r:id="rId35" imgW="787058" imgH="342751" progId="Equation.DSMT4">
                  <p:embed/>
                  <p:pic>
                    <p:nvPicPr>
                      <p:cNvPr id="50" name="Object 17">
                        <a:extLst>
                          <a:ext uri="{FF2B5EF4-FFF2-40B4-BE49-F238E27FC236}">
                            <a16:creationId xmlns:a16="http://schemas.microsoft.com/office/drawing/2014/main" id="{E8022D82-7F44-44EE-9BF1-D72829D502E8}"/>
                          </a:ext>
                        </a:extLst>
                      </p:cNvPr>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2393951" y="4414838"/>
                        <a:ext cx="1192213"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 name="Object 18">
            <a:extLst>
              <a:ext uri="{FF2B5EF4-FFF2-40B4-BE49-F238E27FC236}">
                <a16:creationId xmlns:a16="http://schemas.microsoft.com/office/drawing/2014/main" id="{976D0CFB-5E58-4D20-81C2-CCF7BA6D71FB}"/>
              </a:ext>
            </a:extLst>
          </p:cNvPr>
          <p:cNvGraphicFramePr>
            <a:graphicFrameLocks noChangeAspect="1"/>
          </p:cNvGraphicFramePr>
          <p:nvPr/>
        </p:nvGraphicFramePr>
        <p:xfrm>
          <a:off x="2473326" y="4413250"/>
          <a:ext cx="1001713" cy="615950"/>
        </p:xfrm>
        <a:graphic>
          <a:graphicData uri="http://schemas.openxmlformats.org/presentationml/2006/ole">
            <mc:AlternateContent xmlns:mc="http://schemas.openxmlformats.org/markup-compatibility/2006">
              <mc:Choice xmlns:v="urn:schemas-microsoft-com:vml" Requires="v">
                <p:oleObj spid="_x0000_s8210" name="Equation" r:id="rId37" imgW="660113" imgH="406224" progId="Equation.DSMT4">
                  <p:embed/>
                </p:oleObj>
              </mc:Choice>
              <mc:Fallback>
                <p:oleObj name="Equation" r:id="rId37" imgW="660113" imgH="406224" progId="Equation.DSMT4">
                  <p:embed/>
                  <p:pic>
                    <p:nvPicPr>
                      <p:cNvPr id="51" name="Object 18">
                        <a:extLst>
                          <a:ext uri="{FF2B5EF4-FFF2-40B4-BE49-F238E27FC236}">
                            <a16:creationId xmlns:a16="http://schemas.microsoft.com/office/drawing/2014/main" id="{976D0CFB-5E58-4D20-81C2-CCF7BA6D71FB}"/>
                          </a:ext>
                        </a:extLst>
                      </p:cNvPr>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473326" y="4413250"/>
                        <a:ext cx="1001713" cy="6159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7" name="Object 19">
            <a:extLst>
              <a:ext uri="{FF2B5EF4-FFF2-40B4-BE49-F238E27FC236}">
                <a16:creationId xmlns:a16="http://schemas.microsoft.com/office/drawing/2014/main" id="{0BA073C0-C75B-4C23-9986-939F5A3E82F0}"/>
              </a:ext>
            </a:extLst>
          </p:cNvPr>
          <p:cNvGraphicFramePr>
            <a:graphicFrameLocks noChangeAspect="1"/>
          </p:cNvGraphicFramePr>
          <p:nvPr/>
        </p:nvGraphicFramePr>
        <p:xfrm>
          <a:off x="6013450" y="4803776"/>
          <a:ext cx="1614488" cy="758825"/>
        </p:xfrm>
        <a:graphic>
          <a:graphicData uri="http://schemas.openxmlformats.org/presentationml/2006/ole">
            <mc:AlternateContent xmlns:mc="http://schemas.openxmlformats.org/markup-compatibility/2006">
              <mc:Choice xmlns:v="urn:schemas-microsoft-com:vml" Requires="v">
                <p:oleObj spid="_x0000_s8211" name="Equation" r:id="rId39" imgW="977900" imgH="457200" progId="Equation.DSMT4">
                  <p:embed/>
                </p:oleObj>
              </mc:Choice>
              <mc:Fallback>
                <p:oleObj name="Equation" r:id="rId39" imgW="977900" imgH="457200" progId="Equation.DSMT4">
                  <p:embed/>
                  <p:pic>
                    <p:nvPicPr>
                      <p:cNvPr id="137" name="Object 19">
                        <a:extLst>
                          <a:ext uri="{FF2B5EF4-FFF2-40B4-BE49-F238E27FC236}">
                            <a16:creationId xmlns:a16="http://schemas.microsoft.com/office/drawing/2014/main" id="{0BA073C0-C75B-4C23-9986-939F5A3E82F0}"/>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013450" y="4803776"/>
                        <a:ext cx="1614488" cy="758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2" name="Object 20">
            <a:extLst>
              <a:ext uri="{FF2B5EF4-FFF2-40B4-BE49-F238E27FC236}">
                <a16:creationId xmlns:a16="http://schemas.microsoft.com/office/drawing/2014/main" id="{D7141715-E7ED-4818-850D-1544D1B382DD}"/>
              </a:ext>
            </a:extLst>
          </p:cNvPr>
          <p:cNvGraphicFramePr>
            <a:graphicFrameLocks noChangeAspect="1"/>
          </p:cNvGraphicFramePr>
          <p:nvPr/>
        </p:nvGraphicFramePr>
        <p:xfrm>
          <a:off x="8124826" y="4987926"/>
          <a:ext cx="1463675" cy="373063"/>
        </p:xfrm>
        <a:graphic>
          <a:graphicData uri="http://schemas.openxmlformats.org/presentationml/2006/ole">
            <mc:AlternateContent xmlns:mc="http://schemas.openxmlformats.org/markup-compatibility/2006">
              <mc:Choice xmlns:v="urn:schemas-microsoft-com:vml" Requires="v">
                <p:oleObj spid="_x0000_s8212" name="Equation" r:id="rId41" imgW="1002865" imgH="253890" progId="Equation.DSMT4">
                  <p:embed/>
                </p:oleObj>
              </mc:Choice>
              <mc:Fallback>
                <p:oleObj name="Equation" r:id="rId41" imgW="1002865" imgH="253890" progId="Equation.DSMT4">
                  <p:embed/>
                  <p:pic>
                    <p:nvPicPr>
                      <p:cNvPr id="72" name="Object 20">
                        <a:extLst>
                          <a:ext uri="{FF2B5EF4-FFF2-40B4-BE49-F238E27FC236}">
                            <a16:creationId xmlns:a16="http://schemas.microsoft.com/office/drawing/2014/main" id="{D7141715-E7ED-4818-850D-1544D1B382DD}"/>
                          </a:ext>
                        </a:extLst>
                      </p:cNvPr>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8124826" y="4987926"/>
                        <a:ext cx="1463675" cy="373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3" name="TextBox 72">
            <a:extLst>
              <a:ext uri="{FF2B5EF4-FFF2-40B4-BE49-F238E27FC236}">
                <a16:creationId xmlns:a16="http://schemas.microsoft.com/office/drawing/2014/main" id="{91FD52EF-80C6-4631-A03F-80F72B571BBF}"/>
              </a:ext>
            </a:extLst>
          </p:cNvPr>
          <p:cNvSpPr txBox="1">
            <a:spLocks noChangeArrowheads="1"/>
          </p:cNvSpPr>
          <p:nvPr/>
        </p:nvSpPr>
        <p:spPr bwMode="auto">
          <a:xfrm>
            <a:off x="2074864" y="6075363"/>
            <a:ext cx="1106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Domain: </a:t>
            </a:r>
          </a:p>
        </p:txBody>
      </p:sp>
      <p:graphicFrame>
        <p:nvGraphicFramePr>
          <p:cNvPr id="74" name="Object 21">
            <a:extLst>
              <a:ext uri="{FF2B5EF4-FFF2-40B4-BE49-F238E27FC236}">
                <a16:creationId xmlns:a16="http://schemas.microsoft.com/office/drawing/2014/main" id="{1D4FAC26-82E1-411E-990B-2D02BC8A3EC4}"/>
              </a:ext>
            </a:extLst>
          </p:cNvPr>
          <p:cNvGraphicFramePr>
            <a:graphicFrameLocks noChangeAspect="1"/>
          </p:cNvGraphicFramePr>
          <p:nvPr/>
        </p:nvGraphicFramePr>
        <p:xfrm>
          <a:off x="3170238" y="6045201"/>
          <a:ext cx="965200" cy="428625"/>
        </p:xfrm>
        <a:graphic>
          <a:graphicData uri="http://schemas.openxmlformats.org/presentationml/2006/ole">
            <mc:AlternateContent xmlns:mc="http://schemas.openxmlformats.org/markup-compatibility/2006">
              <mc:Choice xmlns:v="urn:schemas-microsoft-com:vml" Requires="v">
                <p:oleObj spid="_x0000_s8213" name="Equation" r:id="rId43" imgW="457002" imgH="203112" progId="Equation.DSMT4">
                  <p:embed/>
                </p:oleObj>
              </mc:Choice>
              <mc:Fallback>
                <p:oleObj name="Equation" r:id="rId43" imgW="457002" imgH="203112" progId="Equation.DSMT4">
                  <p:embed/>
                  <p:pic>
                    <p:nvPicPr>
                      <p:cNvPr id="74" name="Object 21">
                        <a:extLst>
                          <a:ext uri="{FF2B5EF4-FFF2-40B4-BE49-F238E27FC236}">
                            <a16:creationId xmlns:a16="http://schemas.microsoft.com/office/drawing/2014/main" id="{1D4FAC26-82E1-411E-990B-2D02BC8A3EC4}"/>
                          </a:ext>
                        </a:extLst>
                      </p:cNvPr>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3170238" y="6045201"/>
                        <a:ext cx="965200" cy="428625"/>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5" name="Object 22">
            <a:extLst>
              <a:ext uri="{FF2B5EF4-FFF2-40B4-BE49-F238E27FC236}">
                <a16:creationId xmlns:a16="http://schemas.microsoft.com/office/drawing/2014/main" id="{75AC0142-3487-4A40-8E06-A2638816EA92}"/>
              </a:ext>
            </a:extLst>
          </p:cNvPr>
          <p:cNvGraphicFramePr>
            <a:graphicFrameLocks noChangeAspect="1"/>
          </p:cNvGraphicFramePr>
          <p:nvPr/>
        </p:nvGraphicFramePr>
        <p:xfrm>
          <a:off x="4157663" y="5908676"/>
          <a:ext cx="2101850" cy="671513"/>
        </p:xfrm>
        <a:graphic>
          <a:graphicData uri="http://schemas.openxmlformats.org/presentationml/2006/ole">
            <mc:AlternateContent xmlns:mc="http://schemas.openxmlformats.org/markup-compatibility/2006">
              <mc:Choice xmlns:v="urn:schemas-microsoft-com:vml" Requires="v">
                <p:oleObj spid="_x0000_s8214" name="Equation" r:id="rId45" imgW="1346200" imgH="431800" progId="Equation.DSMT4">
                  <p:embed/>
                </p:oleObj>
              </mc:Choice>
              <mc:Fallback>
                <p:oleObj name="Equation" r:id="rId45" imgW="1346200" imgH="431800" progId="Equation.DSMT4">
                  <p:embed/>
                  <p:pic>
                    <p:nvPicPr>
                      <p:cNvPr id="75" name="Object 22">
                        <a:extLst>
                          <a:ext uri="{FF2B5EF4-FFF2-40B4-BE49-F238E27FC236}">
                            <a16:creationId xmlns:a16="http://schemas.microsoft.com/office/drawing/2014/main" id="{75AC0142-3487-4A40-8E06-A2638816EA92}"/>
                          </a:ext>
                        </a:extLst>
                      </p:cNvPr>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4157663" y="5908676"/>
                        <a:ext cx="2101850" cy="6715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6" name="TextBox 75">
            <a:extLst>
              <a:ext uri="{FF2B5EF4-FFF2-40B4-BE49-F238E27FC236}">
                <a16:creationId xmlns:a16="http://schemas.microsoft.com/office/drawing/2014/main" id="{549E00D3-CEF3-41F0-9CF1-28AF6C3F1116}"/>
              </a:ext>
            </a:extLst>
          </p:cNvPr>
          <p:cNvSpPr txBox="1">
            <a:spLocks noChangeArrowheads="1"/>
          </p:cNvSpPr>
          <p:nvPr/>
        </p:nvSpPr>
        <p:spPr bwMode="auto">
          <a:xfrm>
            <a:off x="6429375" y="6035675"/>
            <a:ext cx="9286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Range:</a:t>
            </a:r>
          </a:p>
        </p:txBody>
      </p:sp>
      <p:graphicFrame>
        <p:nvGraphicFramePr>
          <p:cNvPr id="77" name="Object 23">
            <a:extLst>
              <a:ext uri="{FF2B5EF4-FFF2-40B4-BE49-F238E27FC236}">
                <a16:creationId xmlns:a16="http://schemas.microsoft.com/office/drawing/2014/main" id="{598338B3-24AD-4E86-96E5-22E6414B1F1E}"/>
              </a:ext>
            </a:extLst>
          </p:cNvPr>
          <p:cNvGraphicFramePr>
            <a:graphicFrameLocks noChangeAspect="1"/>
          </p:cNvGraphicFramePr>
          <p:nvPr/>
        </p:nvGraphicFramePr>
        <p:xfrm>
          <a:off x="7402514" y="6007100"/>
          <a:ext cx="884237" cy="427038"/>
        </p:xfrm>
        <a:graphic>
          <a:graphicData uri="http://schemas.openxmlformats.org/presentationml/2006/ole">
            <mc:AlternateContent xmlns:mc="http://schemas.openxmlformats.org/markup-compatibility/2006">
              <mc:Choice xmlns:v="urn:schemas-microsoft-com:vml" Requires="v">
                <p:oleObj spid="_x0000_s8215" name="Equation" r:id="rId47" imgW="418918" imgH="203112" progId="Equation.DSMT4">
                  <p:embed/>
                </p:oleObj>
              </mc:Choice>
              <mc:Fallback>
                <p:oleObj name="Equation" r:id="rId47" imgW="418918" imgH="203112" progId="Equation.DSMT4">
                  <p:embed/>
                  <p:pic>
                    <p:nvPicPr>
                      <p:cNvPr id="77" name="Object 23">
                        <a:extLst>
                          <a:ext uri="{FF2B5EF4-FFF2-40B4-BE49-F238E27FC236}">
                            <a16:creationId xmlns:a16="http://schemas.microsoft.com/office/drawing/2014/main" id="{598338B3-24AD-4E86-96E5-22E6414B1F1E}"/>
                          </a:ext>
                        </a:extLst>
                      </p:cNvPr>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7402514" y="6007100"/>
                        <a:ext cx="884237" cy="42703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8" name="TextBox 77">
            <a:extLst>
              <a:ext uri="{FF2B5EF4-FFF2-40B4-BE49-F238E27FC236}">
                <a16:creationId xmlns:a16="http://schemas.microsoft.com/office/drawing/2014/main" id="{1FC06657-32FA-488B-9CE4-7DCCC3BF4950}"/>
              </a:ext>
            </a:extLst>
          </p:cNvPr>
          <p:cNvSpPr txBox="1">
            <a:spLocks noChangeArrowheads="1"/>
          </p:cNvSpPr>
          <p:nvPr/>
        </p:nvSpPr>
        <p:spPr bwMode="auto">
          <a:xfrm>
            <a:off x="1965326" y="5092700"/>
            <a:ext cx="38385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General Formula for the Asymptote:</a:t>
            </a:r>
          </a:p>
        </p:txBody>
      </p:sp>
      <p:sp>
        <p:nvSpPr>
          <p:cNvPr id="79" name="Rectangle 78">
            <a:extLst>
              <a:ext uri="{FF2B5EF4-FFF2-40B4-BE49-F238E27FC236}">
                <a16:creationId xmlns:a16="http://schemas.microsoft.com/office/drawing/2014/main" id="{D29F9EB6-8E01-4EAA-B8E0-0DBF411FBCD5}"/>
              </a:ext>
            </a:extLst>
          </p:cNvPr>
          <p:cNvSpPr/>
          <p:nvPr/>
        </p:nvSpPr>
        <p:spPr>
          <a:xfrm>
            <a:off x="5918200" y="4735514"/>
            <a:ext cx="1816100" cy="8461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CA"/>
          </a:p>
        </p:txBody>
      </p:sp>
      <p:sp>
        <p:nvSpPr>
          <p:cNvPr id="40" name="TextBox 39">
            <a:extLst>
              <a:ext uri="{FF2B5EF4-FFF2-40B4-BE49-F238E27FC236}">
                <a16:creationId xmlns:a16="http://schemas.microsoft.com/office/drawing/2014/main" id="{68D16606-B970-41FC-BC94-2E4233C8751F}"/>
              </a:ext>
            </a:extLst>
          </p:cNvPr>
          <p:cNvSpPr txBox="1">
            <a:spLocks noChangeArrowheads="1"/>
          </p:cNvSpPr>
          <p:nvPr/>
        </p:nvSpPr>
        <p:spPr bwMode="auto">
          <a:xfrm>
            <a:off x="6891339" y="4041776"/>
            <a:ext cx="31337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CA" altLang="en-US" sz="1800">
                <a:solidFill>
                  <a:srgbClr val="FF0000"/>
                </a:solidFill>
                <a:latin typeface="Arial" panose="020B0604020202020204" pitchFamily="34" charset="0"/>
              </a:rPr>
              <a:t>Apply compressions first and</a:t>
            </a:r>
            <a:br>
              <a:rPr lang="en-CA" altLang="en-US" sz="1800">
                <a:solidFill>
                  <a:srgbClr val="FF0000"/>
                </a:solidFill>
                <a:latin typeface="Arial" panose="020B0604020202020204" pitchFamily="34" charset="0"/>
              </a:rPr>
            </a:br>
            <a:r>
              <a:rPr lang="en-CA" altLang="en-US" sz="1800">
                <a:solidFill>
                  <a:srgbClr val="FF0000"/>
                </a:solidFill>
                <a:latin typeface="Arial" panose="020B0604020202020204" pitchFamily="34" charset="0"/>
              </a:rPr>
              <a:t>then the shift to the right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linds(horizontal)">
                                      <p:cBhvr>
                                        <p:cTn id="7" dur="500"/>
                                        <p:tgtEl>
                                          <p:spTgt spid="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linds(horizontal)">
                                      <p:cBhvr>
                                        <p:cTn id="42" dur="500"/>
                                        <p:tgtEl>
                                          <p:spTgt spid="2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blinds(horizontal)">
                                      <p:cBhvr>
                                        <p:cTn id="52" dur="500"/>
                                        <p:tgtEl>
                                          <p:spTgt spid="4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blinds(horizontal)">
                                      <p:cBhvr>
                                        <p:cTn id="57" dur="500"/>
                                        <p:tgtEl>
                                          <p:spTgt spid="4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blinds(horizontal)">
                                      <p:cBhvr>
                                        <p:cTn id="62" dur="500"/>
                                        <p:tgtEl>
                                          <p:spTgt spid="1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blinds(horizontal)">
                                      <p:cBhvr>
                                        <p:cTn id="67" dur="500"/>
                                        <p:tgtEl>
                                          <p:spTgt spid="1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blinds(horizontal)">
                                      <p:cBhvr>
                                        <p:cTn id="72" dur="500"/>
                                        <p:tgtEl>
                                          <p:spTgt spid="14"/>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blinds(horizontal)">
                                      <p:cBhvr>
                                        <p:cTn id="77" dur="500"/>
                                        <p:tgtEl>
                                          <p:spTgt spid="15"/>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linds(horizontal)">
                                      <p:cBhvr>
                                        <p:cTn id="82" dur="500"/>
                                        <p:tgtEl>
                                          <p:spTgt spid="1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blinds(horizontal)">
                                      <p:cBhvr>
                                        <p:cTn id="87" dur="500"/>
                                        <p:tgtEl>
                                          <p:spTgt spid="40"/>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nodeType="clickEffect">
                                  <p:stCondLst>
                                    <p:cond delay="0"/>
                                  </p:stCondLst>
                                  <p:childTnLst>
                                    <p:set>
                                      <p:cBhvr>
                                        <p:cTn id="91" dur="1" fill="hold">
                                          <p:stCondLst>
                                            <p:cond delay="0"/>
                                          </p:stCondLst>
                                        </p:cTn>
                                        <p:tgtEl>
                                          <p:spTgt spid="50"/>
                                        </p:tgtEl>
                                        <p:attrNameLst>
                                          <p:attrName>style.visibility</p:attrName>
                                        </p:attrNameLst>
                                      </p:cBhvr>
                                      <p:to>
                                        <p:strVal val="visible"/>
                                      </p:to>
                                    </p:set>
                                    <p:animEffect transition="in" filter="blinds(horizontal)">
                                      <p:cBhvr>
                                        <p:cTn id="92" dur="500"/>
                                        <p:tgtEl>
                                          <p:spTgt spid="50"/>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blinds(horizontal)">
                                      <p:cBhvr>
                                        <p:cTn id="97" dur="500"/>
                                        <p:tgtEl>
                                          <p:spTgt spid="17"/>
                                        </p:tgtEl>
                                      </p:cBhvr>
                                    </p:animEffect>
                                  </p:childTnLst>
                                </p:cTn>
                              </p:par>
                              <p:par>
                                <p:cTn id="98" presetID="10" presetClass="exit" presetSubtype="0" fill="hold" nodeType="withEffect">
                                  <p:stCondLst>
                                    <p:cond delay="0"/>
                                  </p:stCondLst>
                                  <p:childTnLst>
                                    <p:animEffect transition="out" filter="fade">
                                      <p:cBhvr>
                                        <p:cTn id="99" dur="2000"/>
                                        <p:tgtEl>
                                          <p:spTgt spid="13"/>
                                        </p:tgtEl>
                                      </p:cBhvr>
                                    </p:animEffect>
                                    <p:set>
                                      <p:cBhvr>
                                        <p:cTn id="100" dur="1" fill="hold">
                                          <p:stCondLst>
                                            <p:cond delay="1999"/>
                                          </p:stCondLst>
                                        </p:cTn>
                                        <p:tgtEl>
                                          <p:spTgt spid="13"/>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18"/>
                                        </p:tgtEl>
                                        <p:attrNameLst>
                                          <p:attrName>style.visibility</p:attrName>
                                        </p:attrNameLst>
                                      </p:cBhvr>
                                      <p:to>
                                        <p:strVal val="visible"/>
                                      </p:to>
                                    </p:set>
                                    <p:animEffect transition="in" filter="blinds(horizontal)">
                                      <p:cBhvr>
                                        <p:cTn id="105" dur="500"/>
                                        <p:tgtEl>
                                          <p:spTgt spid="18"/>
                                        </p:tgtEl>
                                      </p:cBhvr>
                                    </p:animEffect>
                                  </p:childTnLst>
                                </p:cTn>
                              </p:par>
                              <p:par>
                                <p:cTn id="106" presetID="10" presetClass="exit" presetSubtype="0" fill="hold" nodeType="withEffect">
                                  <p:stCondLst>
                                    <p:cond delay="0"/>
                                  </p:stCondLst>
                                  <p:childTnLst>
                                    <p:animEffect transition="out" filter="fade">
                                      <p:cBhvr>
                                        <p:cTn id="107" dur="2000"/>
                                        <p:tgtEl>
                                          <p:spTgt spid="14"/>
                                        </p:tgtEl>
                                      </p:cBhvr>
                                    </p:animEffect>
                                    <p:set>
                                      <p:cBhvr>
                                        <p:cTn id="108" dur="1" fill="hold">
                                          <p:stCondLst>
                                            <p:cond delay="1999"/>
                                          </p:stCondLst>
                                        </p:cTn>
                                        <p:tgtEl>
                                          <p:spTgt spid="14"/>
                                        </p:tgtEl>
                                        <p:attrNameLst>
                                          <p:attrName>style.visibility</p:attrName>
                                        </p:attrNameLst>
                                      </p:cBhvr>
                                      <p:to>
                                        <p:strVal val="hidden"/>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nodeType="clickEffect">
                                  <p:stCondLst>
                                    <p:cond delay="0"/>
                                  </p:stCondLst>
                                  <p:childTnLst>
                                    <p:set>
                                      <p:cBhvr>
                                        <p:cTn id="112" dur="1" fill="hold">
                                          <p:stCondLst>
                                            <p:cond delay="0"/>
                                          </p:stCondLst>
                                        </p:cTn>
                                        <p:tgtEl>
                                          <p:spTgt spid="19"/>
                                        </p:tgtEl>
                                        <p:attrNameLst>
                                          <p:attrName>style.visibility</p:attrName>
                                        </p:attrNameLst>
                                      </p:cBhvr>
                                      <p:to>
                                        <p:strVal val="visible"/>
                                      </p:to>
                                    </p:set>
                                    <p:animEffect transition="in" filter="blinds(horizontal)">
                                      <p:cBhvr>
                                        <p:cTn id="113" dur="500"/>
                                        <p:tgtEl>
                                          <p:spTgt spid="19"/>
                                        </p:tgtEl>
                                      </p:cBhvr>
                                    </p:animEffect>
                                  </p:childTnLst>
                                </p:cTn>
                              </p:par>
                              <p:par>
                                <p:cTn id="114" presetID="10" presetClass="exit" presetSubtype="0" fill="hold" nodeType="withEffect">
                                  <p:stCondLst>
                                    <p:cond delay="0"/>
                                  </p:stCondLst>
                                  <p:childTnLst>
                                    <p:animEffect transition="out" filter="fade">
                                      <p:cBhvr>
                                        <p:cTn id="115" dur="2000"/>
                                        <p:tgtEl>
                                          <p:spTgt spid="15"/>
                                        </p:tgtEl>
                                      </p:cBhvr>
                                    </p:animEffect>
                                    <p:set>
                                      <p:cBhvr>
                                        <p:cTn id="116" dur="1" fill="hold">
                                          <p:stCondLst>
                                            <p:cond delay="1999"/>
                                          </p:stCondLst>
                                        </p:cTn>
                                        <p:tgtEl>
                                          <p:spTgt spid="15"/>
                                        </p:tgtEl>
                                        <p:attrNameLst>
                                          <p:attrName>style.visibility</p:attrName>
                                        </p:attrNameLst>
                                      </p:cBhvr>
                                      <p:to>
                                        <p:strVal val="hidden"/>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3" presetClass="entr" presetSubtype="10" fill="hold" nodeType="clickEffect">
                                  <p:stCondLst>
                                    <p:cond delay="0"/>
                                  </p:stCondLst>
                                  <p:childTnLst>
                                    <p:set>
                                      <p:cBhvr>
                                        <p:cTn id="120" dur="1" fill="hold">
                                          <p:stCondLst>
                                            <p:cond delay="0"/>
                                          </p:stCondLst>
                                        </p:cTn>
                                        <p:tgtEl>
                                          <p:spTgt spid="20"/>
                                        </p:tgtEl>
                                        <p:attrNameLst>
                                          <p:attrName>style.visibility</p:attrName>
                                        </p:attrNameLst>
                                      </p:cBhvr>
                                      <p:to>
                                        <p:strVal val="visible"/>
                                      </p:to>
                                    </p:set>
                                    <p:animEffect transition="in" filter="blinds(horizontal)">
                                      <p:cBhvr>
                                        <p:cTn id="121" dur="500"/>
                                        <p:tgtEl>
                                          <p:spTgt spid="20"/>
                                        </p:tgtEl>
                                      </p:cBhvr>
                                    </p:animEffect>
                                  </p:childTnLst>
                                </p:cTn>
                              </p:par>
                              <p:par>
                                <p:cTn id="122" presetID="10" presetClass="exit" presetSubtype="0" fill="hold" nodeType="withEffect">
                                  <p:stCondLst>
                                    <p:cond delay="0"/>
                                  </p:stCondLst>
                                  <p:childTnLst>
                                    <p:animEffect transition="out" filter="fade">
                                      <p:cBhvr>
                                        <p:cTn id="123" dur="2000"/>
                                        <p:tgtEl>
                                          <p:spTgt spid="16"/>
                                        </p:tgtEl>
                                      </p:cBhvr>
                                    </p:animEffect>
                                    <p:set>
                                      <p:cBhvr>
                                        <p:cTn id="124" dur="1" fill="hold">
                                          <p:stCondLst>
                                            <p:cond delay="1999"/>
                                          </p:stCondLst>
                                        </p:cTn>
                                        <p:tgtEl>
                                          <p:spTgt spid="16"/>
                                        </p:tgtEl>
                                        <p:attrNameLst>
                                          <p:attrName>style.visibility</p:attrName>
                                        </p:attrNameLst>
                                      </p:cBhvr>
                                      <p:to>
                                        <p:strVal val="hidden"/>
                                      </p:to>
                                    </p:se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3" presetClass="entr" presetSubtype="10" fill="hold" nodeType="clickEffect">
                                  <p:stCondLst>
                                    <p:cond delay="0"/>
                                  </p:stCondLst>
                                  <p:childTnLst>
                                    <p:set>
                                      <p:cBhvr>
                                        <p:cTn id="128" dur="1" fill="hold">
                                          <p:stCondLst>
                                            <p:cond delay="0"/>
                                          </p:stCondLst>
                                        </p:cTn>
                                        <p:tgtEl>
                                          <p:spTgt spid="51"/>
                                        </p:tgtEl>
                                        <p:attrNameLst>
                                          <p:attrName>style.visibility</p:attrName>
                                        </p:attrNameLst>
                                      </p:cBhvr>
                                      <p:to>
                                        <p:strVal val="visible"/>
                                      </p:to>
                                    </p:set>
                                    <p:animEffect transition="in" filter="blinds(horizontal)">
                                      <p:cBhvr>
                                        <p:cTn id="129" dur="500"/>
                                        <p:tgtEl>
                                          <p:spTgt spid="51"/>
                                        </p:tgtEl>
                                      </p:cBhvr>
                                    </p:animEffect>
                                  </p:childTnLst>
                                </p:cTn>
                              </p:par>
                              <p:par>
                                <p:cTn id="130" presetID="10" presetClass="exit" presetSubtype="0" fill="hold" nodeType="withEffect">
                                  <p:stCondLst>
                                    <p:cond delay="0"/>
                                  </p:stCondLst>
                                  <p:childTnLst>
                                    <p:animEffect transition="out" filter="fade">
                                      <p:cBhvr>
                                        <p:cTn id="131" dur="2000"/>
                                        <p:tgtEl>
                                          <p:spTgt spid="50"/>
                                        </p:tgtEl>
                                      </p:cBhvr>
                                    </p:animEffect>
                                    <p:set>
                                      <p:cBhvr>
                                        <p:cTn id="132" dur="1" fill="hold">
                                          <p:stCondLst>
                                            <p:cond delay="1999"/>
                                          </p:stCondLst>
                                        </p:cTn>
                                        <p:tgtEl>
                                          <p:spTgt spid="50"/>
                                        </p:tgtEl>
                                        <p:attrNameLst>
                                          <p:attrName>style.visibility</p:attrName>
                                        </p:attrNameLst>
                                      </p:cBhvr>
                                      <p:to>
                                        <p:strVal val="hidden"/>
                                      </p:to>
                                    </p:se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3" presetClass="entr" presetSubtype="10" fill="hold" nodeType="clickEffect">
                                  <p:stCondLst>
                                    <p:cond delay="0"/>
                                  </p:stCondLst>
                                  <p:childTnLst>
                                    <p:set>
                                      <p:cBhvr>
                                        <p:cTn id="136" dur="1" fill="hold">
                                          <p:stCondLst>
                                            <p:cond delay="0"/>
                                          </p:stCondLst>
                                        </p:cTn>
                                        <p:tgtEl>
                                          <p:spTgt spid="45"/>
                                        </p:tgtEl>
                                        <p:attrNameLst>
                                          <p:attrName>style.visibility</p:attrName>
                                        </p:attrNameLst>
                                      </p:cBhvr>
                                      <p:to>
                                        <p:strVal val="visible"/>
                                      </p:to>
                                    </p:set>
                                    <p:animEffect transition="in" filter="blinds(horizontal)">
                                      <p:cBhvr>
                                        <p:cTn id="137" dur="500"/>
                                        <p:tgtEl>
                                          <p:spTgt spid="45"/>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3" presetClass="entr" presetSubtype="10" fill="hold" nodeType="clickEffect">
                                  <p:stCondLst>
                                    <p:cond delay="0"/>
                                  </p:stCondLst>
                                  <p:childTnLst>
                                    <p:set>
                                      <p:cBhvr>
                                        <p:cTn id="141" dur="1" fill="hold">
                                          <p:stCondLst>
                                            <p:cond delay="0"/>
                                          </p:stCondLst>
                                        </p:cTn>
                                        <p:tgtEl>
                                          <p:spTgt spid="46"/>
                                        </p:tgtEl>
                                        <p:attrNameLst>
                                          <p:attrName>style.visibility</p:attrName>
                                        </p:attrNameLst>
                                      </p:cBhvr>
                                      <p:to>
                                        <p:strVal val="visible"/>
                                      </p:to>
                                    </p:set>
                                    <p:animEffect transition="in" filter="blinds(horizontal)">
                                      <p:cBhvr>
                                        <p:cTn id="142" dur="500"/>
                                        <p:tgtEl>
                                          <p:spTgt spid="46"/>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3" presetClass="entr" presetSubtype="10" fill="hold" nodeType="clickEffect">
                                  <p:stCondLst>
                                    <p:cond delay="0"/>
                                  </p:stCondLst>
                                  <p:childTnLst>
                                    <p:set>
                                      <p:cBhvr>
                                        <p:cTn id="146" dur="1" fill="hold">
                                          <p:stCondLst>
                                            <p:cond delay="0"/>
                                          </p:stCondLst>
                                        </p:cTn>
                                        <p:tgtEl>
                                          <p:spTgt spid="47"/>
                                        </p:tgtEl>
                                        <p:attrNameLst>
                                          <p:attrName>style.visibility</p:attrName>
                                        </p:attrNameLst>
                                      </p:cBhvr>
                                      <p:to>
                                        <p:strVal val="visible"/>
                                      </p:to>
                                    </p:set>
                                    <p:animEffect transition="in" filter="blinds(horizontal)">
                                      <p:cBhvr>
                                        <p:cTn id="147" dur="500"/>
                                        <p:tgtEl>
                                          <p:spTgt spid="47"/>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3" presetClass="entr" presetSubtype="10" fill="hold" nodeType="clickEffect">
                                  <p:stCondLst>
                                    <p:cond delay="0"/>
                                  </p:stCondLst>
                                  <p:childTnLst>
                                    <p:set>
                                      <p:cBhvr>
                                        <p:cTn id="151" dur="1" fill="hold">
                                          <p:stCondLst>
                                            <p:cond delay="0"/>
                                          </p:stCondLst>
                                        </p:cTn>
                                        <p:tgtEl>
                                          <p:spTgt spid="48"/>
                                        </p:tgtEl>
                                        <p:attrNameLst>
                                          <p:attrName>style.visibility</p:attrName>
                                        </p:attrNameLst>
                                      </p:cBhvr>
                                      <p:to>
                                        <p:strVal val="visible"/>
                                      </p:to>
                                    </p:set>
                                    <p:animEffect transition="in" filter="blinds(horizontal)">
                                      <p:cBhvr>
                                        <p:cTn id="152" dur="500"/>
                                        <p:tgtEl>
                                          <p:spTgt spid="48"/>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3" presetClass="entr" presetSubtype="10" fill="hold" grpId="0" nodeType="clickEffect">
                                  <p:stCondLst>
                                    <p:cond delay="0"/>
                                  </p:stCondLst>
                                  <p:childTnLst>
                                    <p:set>
                                      <p:cBhvr>
                                        <p:cTn id="156" dur="1" fill="hold">
                                          <p:stCondLst>
                                            <p:cond delay="0"/>
                                          </p:stCondLst>
                                        </p:cTn>
                                        <p:tgtEl>
                                          <p:spTgt spid="78"/>
                                        </p:tgtEl>
                                        <p:attrNameLst>
                                          <p:attrName>style.visibility</p:attrName>
                                        </p:attrNameLst>
                                      </p:cBhvr>
                                      <p:to>
                                        <p:strVal val="visible"/>
                                      </p:to>
                                    </p:set>
                                    <p:animEffect transition="in" filter="blinds(horizontal)">
                                      <p:cBhvr>
                                        <p:cTn id="157" dur="500"/>
                                        <p:tgtEl>
                                          <p:spTgt spid="78"/>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3" presetClass="entr" presetSubtype="10" fill="hold" nodeType="clickEffect">
                                  <p:stCondLst>
                                    <p:cond delay="0"/>
                                  </p:stCondLst>
                                  <p:childTnLst>
                                    <p:set>
                                      <p:cBhvr>
                                        <p:cTn id="161" dur="1" fill="hold">
                                          <p:stCondLst>
                                            <p:cond delay="0"/>
                                          </p:stCondLst>
                                        </p:cTn>
                                        <p:tgtEl>
                                          <p:spTgt spid="137"/>
                                        </p:tgtEl>
                                        <p:attrNameLst>
                                          <p:attrName>style.visibility</p:attrName>
                                        </p:attrNameLst>
                                      </p:cBhvr>
                                      <p:to>
                                        <p:strVal val="visible"/>
                                      </p:to>
                                    </p:set>
                                    <p:animEffect transition="in" filter="blinds(horizontal)">
                                      <p:cBhvr>
                                        <p:cTn id="162" dur="500"/>
                                        <p:tgtEl>
                                          <p:spTgt spid="137"/>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3" presetClass="entr" presetSubtype="10" fill="hold" nodeType="clickEffect">
                                  <p:stCondLst>
                                    <p:cond delay="0"/>
                                  </p:stCondLst>
                                  <p:childTnLst>
                                    <p:set>
                                      <p:cBhvr>
                                        <p:cTn id="166" dur="1" fill="hold">
                                          <p:stCondLst>
                                            <p:cond delay="0"/>
                                          </p:stCondLst>
                                        </p:cTn>
                                        <p:tgtEl>
                                          <p:spTgt spid="72"/>
                                        </p:tgtEl>
                                        <p:attrNameLst>
                                          <p:attrName>style.visibility</p:attrName>
                                        </p:attrNameLst>
                                      </p:cBhvr>
                                      <p:to>
                                        <p:strVal val="visible"/>
                                      </p:to>
                                    </p:set>
                                    <p:animEffect transition="in" filter="blinds(horizontal)">
                                      <p:cBhvr>
                                        <p:cTn id="167" dur="500"/>
                                        <p:tgtEl>
                                          <p:spTgt spid="72"/>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3" presetClass="entr" presetSubtype="10" fill="hold" grpId="0" nodeType="clickEffect">
                                  <p:stCondLst>
                                    <p:cond delay="0"/>
                                  </p:stCondLst>
                                  <p:childTnLst>
                                    <p:set>
                                      <p:cBhvr>
                                        <p:cTn id="171" dur="1" fill="hold">
                                          <p:stCondLst>
                                            <p:cond delay="0"/>
                                          </p:stCondLst>
                                        </p:cTn>
                                        <p:tgtEl>
                                          <p:spTgt spid="79"/>
                                        </p:tgtEl>
                                        <p:attrNameLst>
                                          <p:attrName>style.visibility</p:attrName>
                                        </p:attrNameLst>
                                      </p:cBhvr>
                                      <p:to>
                                        <p:strVal val="visible"/>
                                      </p:to>
                                    </p:set>
                                    <p:animEffect transition="in" filter="blinds(horizontal)">
                                      <p:cBhvr>
                                        <p:cTn id="172" dur="500"/>
                                        <p:tgtEl>
                                          <p:spTgt spid="79"/>
                                        </p:tgtEl>
                                      </p:cBhvr>
                                    </p:animEffec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3" presetClass="entr" presetSubtype="10" fill="hold" grpId="0" nodeType="clickEffect">
                                  <p:stCondLst>
                                    <p:cond delay="0"/>
                                  </p:stCondLst>
                                  <p:childTnLst>
                                    <p:set>
                                      <p:cBhvr>
                                        <p:cTn id="176" dur="1" fill="hold">
                                          <p:stCondLst>
                                            <p:cond delay="0"/>
                                          </p:stCondLst>
                                        </p:cTn>
                                        <p:tgtEl>
                                          <p:spTgt spid="73"/>
                                        </p:tgtEl>
                                        <p:attrNameLst>
                                          <p:attrName>style.visibility</p:attrName>
                                        </p:attrNameLst>
                                      </p:cBhvr>
                                      <p:to>
                                        <p:strVal val="visible"/>
                                      </p:to>
                                    </p:set>
                                    <p:animEffect transition="in" filter="blinds(horizontal)">
                                      <p:cBhvr>
                                        <p:cTn id="177" dur="500"/>
                                        <p:tgtEl>
                                          <p:spTgt spid="73"/>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3" presetClass="entr" presetSubtype="10" fill="hold" nodeType="clickEffect">
                                  <p:stCondLst>
                                    <p:cond delay="0"/>
                                  </p:stCondLst>
                                  <p:childTnLst>
                                    <p:set>
                                      <p:cBhvr>
                                        <p:cTn id="181" dur="1" fill="hold">
                                          <p:stCondLst>
                                            <p:cond delay="0"/>
                                          </p:stCondLst>
                                        </p:cTn>
                                        <p:tgtEl>
                                          <p:spTgt spid="74"/>
                                        </p:tgtEl>
                                        <p:attrNameLst>
                                          <p:attrName>style.visibility</p:attrName>
                                        </p:attrNameLst>
                                      </p:cBhvr>
                                      <p:to>
                                        <p:strVal val="visible"/>
                                      </p:to>
                                    </p:set>
                                    <p:animEffect transition="in" filter="blinds(horizontal)">
                                      <p:cBhvr>
                                        <p:cTn id="182" dur="500"/>
                                        <p:tgtEl>
                                          <p:spTgt spid="74"/>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3" presetClass="entr" presetSubtype="10" fill="hold" nodeType="clickEffect">
                                  <p:stCondLst>
                                    <p:cond delay="0"/>
                                  </p:stCondLst>
                                  <p:childTnLst>
                                    <p:set>
                                      <p:cBhvr>
                                        <p:cTn id="186" dur="1" fill="hold">
                                          <p:stCondLst>
                                            <p:cond delay="0"/>
                                          </p:stCondLst>
                                        </p:cTn>
                                        <p:tgtEl>
                                          <p:spTgt spid="75"/>
                                        </p:tgtEl>
                                        <p:attrNameLst>
                                          <p:attrName>style.visibility</p:attrName>
                                        </p:attrNameLst>
                                      </p:cBhvr>
                                      <p:to>
                                        <p:strVal val="visible"/>
                                      </p:to>
                                    </p:set>
                                    <p:animEffect transition="in" filter="blinds(horizontal)">
                                      <p:cBhvr>
                                        <p:cTn id="187" dur="500"/>
                                        <p:tgtEl>
                                          <p:spTgt spid="75"/>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3" presetClass="entr" presetSubtype="10" fill="hold" grpId="0" nodeType="clickEffect">
                                  <p:stCondLst>
                                    <p:cond delay="0"/>
                                  </p:stCondLst>
                                  <p:childTnLst>
                                    <p:set>
                                      <p:cBhvr>
                                        <p:cTn id="191" dur="1" fill="hold">
                                          <p:stCondLst>
                                            <p:cond delay="0"/>
                                          </p:stCondLst>
                                        </p:cTn>
                                        <p:tgtEl>
                                          <p:spTgt spid="76"/>
                                        </p:tgtEl>
                                        <p:attrNameLst>
                                          <p:attrName>style.visibility</p:attrName>
                                        </p:attrNameLst>
                                      </p:cBhvr>
                                      <p:to>
                                        <p:strVal val="visible"/>
                                      </p:to>
                                    </p:set>
                                    <p:animEffect transition="in" filter="blinds(horizontal)">
                                      <p:cBhvr>
                                        <p:cTn id="192" dur="500"/>
                                        <p:tgtEl>
                                          <p:spTgt spid="76"/>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3" presetClass="entr" presetSubtype="10" fill="hold" nodeType="clickEffect">
                                  <p:stCondLst>
                                    <p:cond delay="0"/>
                                  </p:stCondLst>
                                  <p:childTnLst>
                                    <p:set>
                                      <p:cBhvr>
                                        <p:cTn id="196" dur="1" fill="hold">
                                          <p:stCondLst>
                                            <p:cond delay="0"/>
                                          </p:stCondLst>
                                        </p:cTn>
                                        <p:tgtEl>
                                          <p:spTgt spid="77"/>
                                        </p:tgtEl>
                                        <p:attrNameLst>
                                          <p:attrName>style.visibility</p:attrName>
                                        </p:attrNameLst>
                                      </p:cBhvr>
                                      <p:to>
                                        <p:strVal val="visible"/>
                                      </p:to>
                                    </p:set>
                                    <p:animEffect transition="in" filter="blinds(horizontal)">
                                      <p:cBhvr>
                                        <p:cTn id="197"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21" grpId="0" animBg="1"/>
      <p:bldP spid="22" grpId="0" animBg="1"/>
      <p:bldP spid="23" grpId="0" animBg="1"/>
      <p:bldP spid="43" grpId="0"/>
      <p:bldP spid="44" grpId="0" animBg="1"/>
      <p:bldP spid="73" grpId="0"/>
      <p:bldP spid="76" grpId="0"/>
      <p:bldP spid="78" grpId="0"/>
      <p:bldP spid="79" grpId="0" animBg="1"/>
      <p:bldP spid="40"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902fb365c5c66cd7f7e2327bb7f5e967b3cb23b7"/>
  <p:tag name="GENSWF_OUTPUT_FILE_NAME" val="m10hch3.3"/>
  <p:tag name="ISPRING_RESOURCE_PATHS_HASH_2" val="5434c8841d418c5051315e428646ba92eb9da481"/>
  <p:tag name="ISPRING_RESOURCE_PATHS_HASH_PRESENTER" val="83228277d933653fd61b3dd68cdfc788a9967ba1"/>
  <p:tag name="ISPRING_LMS_API_VERSION" val="SCORM 2004 (2nd edition)"/>
  <p:tag name="ISPRING_ULTRA_SCORM_COURSE_ID" val="A59485F4-B7DC-49CC-B4CE-C91E45B5459B"/>
  <p:tag name="ISPRING_CMI5_LAUNCH_METHOD" val="any window"/>
  <p:tag name="ISPRING_SCORM_ENDPOINT" val="&lt;endpoint&gt;&lt;enable&gt;0&lt;/enable&gt;&lt;lrs&gt;http://&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ʾ\&quot;{58857F64-F778-46F3-A3E4-9740F72F057B}&quot;,&quot;C:\\Users\\Danny\\OneDrive - SD41\\Website\\m10h&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no-video&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QUIZZES" val="0"/>
  <p:tag name="ISPRING_SCORM_PASSING_SCORE" val="100.000000"/>
  <p:tag name="ISPRING_CURRENT_PLAYER_ID" val="universal-no-video"/>
  <p:tag name="ISPRING_PRESENTATION_TITLE" val="Section 4.6 Graphing Sine Cosine and Tangent Functions"/>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PRESENTER_ID" val="None"/>
  <p:tag name="ISPRING_CUSTOM_TIMING_USED"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47715D9D1D2C146AE4620C3665BB8EF" ma:contentTypeVersion="35" ma:contentTypeDescription="Create a new document." ma:contentTypeScope="" ma:versionID="c551eba71778704a2dce5da3a7899f08">
  <xsd:schema xmlns:xsd="http://www.w3.org/2001/XMLSchema" xmlns:xs="http://www.w3.org/2001/XMLSchema" xmlns:p="http://schemas.microsoft.com/office/2006/metadata/properties" xmlns:ns3="d00fb86e-a52e-4f2f-9300-62c8872f8705" xmlns:ns4="0592969b-b9e0-4bc7-baa3-fba5b5725717" targetNamespace="http://schemas.microsoft.com/office/2006/metadata/properties" ma:root="true" ma:fieldsID="148f8cfc73eb5ef71d8e8afc98991693" ns3:_="" ns4:_="">
    <xsd:import namespace="d00fb86e-a52e-4f2f-9300-62c8872f8705"/>
    <xsd:import namespace="0592969b-b9e0-4bc7-baa3-fba5b57257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NotebookType" minOccurs="0"/>
                <xsd:element ref="ns3:FolderType" minOccurs="0"/>
                <xsd:element ref="ns3:Owner" minOccurs="0"/>
                <xsd:element ref="ns3:DefaultSectionNames" minOccurs="0"/>
                <xsd:element ref="ns3:Templates" minOccurs="0"/>
                <xsd:element ref="ns3:CultureName" minOccurs="0"/>
                <xsd:element ref="ns3:AppVersion" minOccurs="0"/>
                <xsd:element ref="ns3:Teachers" minOccurs="0"/>
                <xsd:element ref="ns3:Students" minOccurs="0"/>
                <xsd:element ref="ns3:Student_Groups" minOccurs="0"/>
                <xsd:element ref="ns3:Invited_Teachers" minOccurs="0"/>
                <xsd:element ref="ns3:Invited_Students" minOccurs="0"/>
                <xsd:element ref="ns3:Self_Registration_Enabled" minOccurs="0"/>
                <xsd:element ref="ns3:Has_Teacher_Only_SectionGroup" minOccurs="0"/>
                <xsd:element ref="ns3:Is_Collaboration_Space_Locked" minOccurs="0"/>
                <xsd:element ref="ns4:SharedWithUsers" minOccurs="0"/>
                <xsd:element ref="ns4:SharedWithDetails" minOccurs="0"/>
                <xsd:element ref="ns4:SharingHintHash" minOccurs="0"/>
                <xsd:element ref="ns3:MediaServiceOCR" minOccurs="0"/>
                <xsd:element ref="ns3:TeamsChannelId" minOccurs="0"/>
                <xsd:element ref="ns3:IsNotebookLocked" minOccurs="0"/>
                <xsd:element ref="ns3:MediaServiceGenerationTime" minOccurs="0"/>
                <xsd:element ref="ns3:MediaServiceEventHashCode" minOccurs="0"/>
                <xsd:element ref="ns3:Math_Settings" minOccurs="0"/>
                <xsd:element ref="ns3:Distribution_Groups" minOccurs="0"/>
                <xsd:element ref="ns3:LMS_Mappings" minOccurs="0"/>
                <xsd:element ref="ns3:MediaServiceAutoKeyPoints" minOccurs="0"/>
                <xsd:element ref="ns3:MediaServiceKeyPoints" minOccurs="0"/>
                <xsd:element ref="ns3:Teams_Channel_Section_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fb86e-a52e-4f2f-9300-62c8872f87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NotebookType" ma:index="13" nillable="true" ma:displayName="Notebook Type" ma:internalName="NotebookType">
      <xsd:simpleType>
        <xsd:restriction base="dms:Text"/>
      </xsd:simpleType>
    </xsd:element>
    <xsd:element name="FolderType" ma:index="14" nillable="true" ma:displayName="Folder Type" ma:internalName="FolderType">
      <xsd:simpleType>
        <xsd:restriction base="dms:Text"/>
      </xsd:simpleType>
    </xsd:element>
    <xsd:element name="Owner" ma:index="15"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6" nillable="true" ma:displayName="Default Section Names" ma:internalName="DefaultSectionNames">
      <xsd:simpleType>
        <xsd:restriction base="dms:Note">
          <xsd:maxLength value="255"/>
        </xsd:restriction>
      </xsd:simpleType>
    </xsd:element>
    <xsd:element name="Templates" ma:index="17" nillable="true" ma:displayName="Templates" ma:internalName="Templates">
      <xsd:simpleType>
        <xsd:restriction base="dms:Note">
          <xsd:maxLength value="255"/>
        </xsd:restriction>
      </xsd:simpleType>
    </xsd:element>
    <xsd:element name="CultureName" ma:index="18" nillable="true" ma:displayName="Culture Name" ma:internalName="CultureName">
      <xsd:simpleType>
        <xsd:restriction base="dms:Text"/>
      </xsd:simpleType>
    </xsd:element>
    <xsd:element name="AppVersion" ma:index="19" nillable="true" ma:displayName="App Version" ma:internalName="AppVersion">
      <xsd:simpleType>
        <xsd:restriction base="dms:Text"/>
      </xsd:simpleType>
    </xsd:element>
    <xsd:element name="Teachers" ma:index="20"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1"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22"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3" nillable="true" ma:displayName="Invited Teachers" ma:internalName="Invited_Teachers">
      <xsd:simpleType>
        <xsd:restriction base="dms:Note">
          <xsd:maxLength value="255"/>
        </xsd:restriction>
      </xsd:simpleType>
    </xsd:element>
    <xsd:element name="Invited_Students" ma:index="24" nillable="true" ma:displayName="Invited Students" ma:internalName="Invited_Students">
      <xsd:simpleType>
        <xsd:restriction base="dms:Note">
          <xsd:maxLength value="255"/>
        </xsd:restriction>
      </xsd:simpleType>
    </xsd:element>
    <xsd:element name="Self_Registration_Enabled" ma:index="25" nillable="true" ma:displayName="Self Registration Enabled" ma:internalName="Self_Registration_Enabled">
      <xsd:simpleType>
        <xsd:restriction base="dms:Boolean"/>
      </xsd:simpleType>
    </xsd:element>
    <xsd:element name="Has_Teacher_Only_SectionGroup" ma:index="26" nillable="true" ma:displayName="Has Teacher Only SectionGroup" ma:internalName="Has_Teacher_Only_SectionGroup">
      <xsd:simpleType>
        <xsd:restriction base="dms:Boolean"/>
      </xsd:simpleType>
    </xsd:element>
    <xsd:element name="Is_Collaboration_Space_Locked" ma:index="27" nillable="true" ma:displayName="Is Collaboration Space Locked" ma:internalName="Is_Collaboration_Space_Locked">
      <xsd:simpleType>
        <xsd:restriction base="dms:Boolean"/>
      </xsd:simpleType>
    </xsd:element>
    <xsd:element name="MediaServiceOCR" ma:index="31" nillable="true" ma:displayName="MediaServiceOCR" ma:internalName="MediaServiceOCR" ma:readOnly="true">
      <xsd:simpleType>
        <xsd:restriction base="dms:Note">
          <xsd:maxLength value="255"/>
        </xsd:restriction>
      </xsd:simpleType>
    </xsd:element>
    <xsd:element name="TeamsChannelId" ma:index="32" nillable="true" ma:displayName="Teams Channel Id" ma:internalName="TeamsChannelId">
      <xsd:simpleType>
        <xsd:restriction base="dms:Text"/>
      </xsd:simpleType>
    </xsd:element>
    <xsd:element name="IsNotebookLocked" ma:index="33" nillable="true" ma:displayName="Is Notebook Locked" ma:internalName="IsNotebookLocked">
      <xsd:simpleType>
        <xsd:restriction base="dms:Boolean"/>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ath_Settings" ma:index="36" nillable="true" ma:displayName="Math Settings" ma:internalName="Math_Settings">
      <xsd:simpleType>
        <xsd:restriction base="dms:Text"/>
      </xsd:simpleType>
    </xsd:element>
    <xsd:element name="Distribution_Groups" ma:index="37" nillable="true" ma:displayName="Distribution Groups" ma:internalName="Distribution_Groups">
      <xsd:simpleType>
        <xsd:restriction base="dms:Note">
          <xsd:maxLength value="255"/>
        </xsd:restriction>
      </xsd:simpleType>
    </xsd:element>
    <xsd:element name="LMS_Mappings" ma:index="38" nillable="true" ma:displayName="LMS Mappings" ma:internalName="LMS_Mappings">
      <xsd:simpleType>
        <xsd:restriction base="dms:Note">
          <xsd:maxLength value="255"/>
        </xsd:restriction>
      </xsd:simpleType>
    </xsd:element>
    <xsd:element name="MediaServiceAutoKeyPoints" ma:index="39" nillable="true" ma:displayName="MediaServiceAutoKeyPoints" ma:hidden="true" ma:internalName="MediaServiceAutoKeyPoints" ma:readOnly="true">
      <xsd:simpleType>
        <xsd:restriction base="dms:Note"/>
      </xsd:simpleType>
    </xsd:element>
    <xsd:element name="MediaServiceKeyPoints" ma:index="40" nillable="true" ma:displayName="KeyPoints" ma:internalName="MediaServiceKeyPoints" ma:readOnly="true">
      <xsd:simpleType>
        <xsd:restriction base="dms:Note">
          <xsd:maxLength value="255"/>
        </xsd:restriction>
      </xsd:simpleType>
    </xsd:element>
    <xsd:element name="Teams_Channel_Section_Location" ma:index="41" nillable="true" ma:displayName="Teams Channel Section Location" ma:internalName="Teams_Channel_Section_Location">
      <xsd:simpleType>
        <xsd:restriction base="dms:Text"/>
      </xsd:simpleType>
    </xsd:element>
    <xsd:element name="MediaLengthInSeconds" ma:index="4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592969b-b9e0-4bc7-baa3-fba5b5725717"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SharingHintHash" ma:index="3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ath_Settings xmlns="d00fb86e-a52e-4f2f-9300-62c8872f8705" xsi:nil="true"/>
    <Owner xmlns="d00fb86e-a52e-4f2f-9300-62c8872f8705">
      <UserInfo>
        <DisplayName/>
        <AccountId xsi:nil="true"/>
        <AccountType/>
      </UserInfo>
    </Owner>
    <Distribution_Groups xmlns="d00fb86e-a52e-4f2f-9300-62c8872f8705" xsi:nil="true"/>
    <Invited_Teachers xmlns="d00fb86e-a52e-4f2f-9300-62c8872f8705" xsi:nil="true"/>
    <Invited_Students xmlns="d00fb86e-a52e-4f2f-9300-62c8872f8705" xsi:nil="true"/>
    <LMS_Mappings xmlns="d00fb86e-a52e-4f2f-9300-62c8872f8705" xsi:nil="true"/>
    <Templates xmlns="d00fb86e-a52e-4f2f-9300-62c8872f8705" xsi:nil="true"/>
    <FolderType xmlns="d00fb86e-a52e-4f2f-9300-62c8872f8705" xsi:nil="true"/>
    <Student_Groups xmlns="d00fb86e-a52e-4f2f-9300-62c8872f8705">
      <UserInfo>
        <DisplayName/>
        <AccountId xsi:nil="true"/>
        <AccountType/>
      </UserInfo>
    </Student_Groups>
    <DefaultSectionNames xmlns="d00fb86e-a52e-4f2f-9300-62c8872f8705" xsi:nil="true"/>
    <Students xmlns="d00fb86e-a52e-4f2f-9300-62c8872f8705">
      <UserInfo>
        <DisplayName/>
        <AccountId xsi:nil="true"/>
        <AccountType/>
      </UserInfo>
    </Students>
    <IsNotebookLocked xmlns="d00fb86e-a52e-4f2f-9300-62c8872f8705" xsi:nil="true"/>
    <Is_Collaboration_Space_Locked xmlns="d00fb86e-a52e-4f2f-9300-62c8872f8705" xsi:nil="true"/>
    <Self_Registration_Enabled xmlns="d00fb86e-a52e-4f2f-9300-62c8872f8705" xsi:nil="true"/>
    <Has_Teacher_Only_SectionGroup xmlns="d00fb86e-a52e-4f2f-9300-62c8872f8705" xsi:nil="true"/>
    <CultureName xmlns="d00fb86e-a52e-4f2f-9300-62c8872f8705" xsi:nil="true"/>
    <AppVersion xmlns="d00fb86e-a52e-4f2f-9300-62c8872f8705" xsi:nil="true"/>
    <TeamsChannelId xmlns="d00fb86e-a52e-4f2f-9300-62c8872f8705" xsi:nil="true"/>
    <Teams_Channel_Section_Location xmlns="d00fb86e-a52e-4f2f-9300-62c8872f8705" xsi:nil="true"/>
    <NotebookType xmlns="d00fb86e-a52e-4f2f-9300-62c8872f8705" xsi:nil="true"/>
    <Teachers xmlns="d00fb86e-a52e-4f2f-9300-62c8872f8705">
      <UserInfo>
        <DisplayName/>
        <AccountId xsi:nil="true"/>
        <AccountType/>
      </UserInfo>
    </Teachers>
  </documentManagement>
</p:properties>
</file>

<file path=customXml/itemProps1.xml><?xml version="1.0" encoding="utf-8"?>
<ds:datastoreItem xmlns:ds="http://schemas.openxmlformats.org/officeDocument/2006/customXml" ds:itemID="{D78DD731-D130-4E8E-8D68-74BDEBAC9652}">
  <ds:schemaRefs>
    <ds:schemaRef ds:uri="http://schemas.microsoft.com/sharepoint/v3/contenttype/forms"/>
  </ds:schemaRefs>
</ds:datastoreItem>
</file>

<file path=customXml/itemProps2.xml><?xml version="1.0" encoding="utf-8"?>
<ds:datastoreItem xmlns:ds="http://schemas.openxmlformats.org/officeDocument/2006/customXml" ds:itemID="{000676FF-57C8-4EA7-A033-7C49E9B1A1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fb86e-a52e-4f2f-9300-62c8872f8705"/>
    <ds:schemaRef ds:uri="0592969b-b9e0-4bc7-baa3-fba5b57257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12102D-EE97-4AAB-A273-E53FA91C14C9}">
  <ds:schemaRefs>
    <ds:schemaRef ds:uri="http://schemas.microsoft.com/office/infopath/2007/PartnerControls"/>
    <ds:schemaRef ds:uri="http://purl.org/dc/terms/"/>
    <ds:schemaRef ds:uri="http://schemas.microsoft.com/office/2006/metadata/properties"/>
    <ds:schemaRef ds:uri="0592969b-b9e0-4bc7-baa3-fba5b5725717"/>
    <ds:schemaRef ds:uri="http://schemas.microsoft.com/office/2006/documentManagement/types"/>
    <ds:schemaRef ds:uri="http://schemas.openxmlformats.org/package/2006/metadata/core-properties"/>
    <ds:schemaRef ds:uri="http://purl.org/dc/elements/1.1/"/>
    <ds:schemaRef ds:uri="d00fb86e-a52e-4f2f-9300-62c8872f870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Oriel</Template>
  <TotalTime>5963</TotalTime>
  <Words>1393</Words>
  <Application>Microsoft Office PowerPoint</Application>
  <PresentationFormat>Widescreen</PresentationFormat>
  <Paragraphs>226</Paragraphs>
  <Slides>14</Slides>
  <Notes>11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14</vt:i4>
      </vt:variant>
    </vt:vector>
  </HeadingPairs>
  <TitlesOfParts>
    <vt:vector size="26" baseType="lpstr">
      <vt:lpstr>Arial</vt:lpstr>
      <vt:lpstr>Calibri</vt:lpstr>
      <vt:lpstr>Cambria Math</vt:lpstr>
      <vt:lpstr>Century Schoolbook</vt:lpstr>
      <vt:lpstr>Courier New</vt:lpstr>
      <vt:lpstr>Symbol</vt:lpstr>
      <vt:lpstr>Times New Roman</vt:lpstr>
      <vt:lpstr>Wingdings</vt:lpstr>
      <vt:lpstr>Wingdings 2</vt:lpstr>
      <vt:lpstr>Oriel</vt:lpstr>
      <vt:lpstr>Equation</vt:lpstr>
      <vt:lpstr>MathType 6.0 Equation</vt:lpstr>
      <vt:lpstr>Section 5.4 Graphing Tangent Functions</vt:lpstr>
      <vt:lpstr>I) Graphing a Tangent Function: </vt:lpstr>
      <vt:lpstr>Properties of a Tangent Function:</vt:lpstr>
      <vt:lpstr>II) Tangent as the Y-coordinate on the Vertical Tangent Line</vt:lpstr>
      <vt:lpstr>PowerPoint Presentation</vt:lpstr>
      <vt:lpstr>PowerPoint Presentation</vt:lpstr>
      <vt:lpstr>Main Ideas of Graphing Tangent Functions:</vt:lpstr>
      <vt:lpstr>II) Transformations with the Tangent Function:</vt:lpstr>
      <vt:lpstr>PowerPoint Presentation</vt:lpstr>
      <vt:lpstr>PowerPoint Presentation</vt:lpstr>
      <vt:lpstr>III) Graphing Tangent Functions with Transformations:</vt:lpstr>
      <vt:lpstr>PowerPoint Presentation</vt:lpstr>
      <vt:lpstr>PowerPoint Presentation</vt:lpstr>
      <vt:lpstr>EX: Given the following graph, find the values of  A, B,&amp; C if the function is in the form of: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4.6 Graphing Sine Cosine and Tangent Functions</dc:title>
  <dc:creator>Danny Young</dc:creator>
  <cp:lastModifiedBy>Danny Young</cp:lastModifiedBy>
  <cp:revision>24</cp:revision>
  <dcterms:created xsi:type="dcterms:W3CDTF">2011-06-27T16:11:13Z</dcterms:created>
  <dcterms:modified xsi:type="dcterms:W3CDTF">2022-12-15T06:49:39Z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0x010100547715D9D1D2C146AE4620C3665BB8EF</vt:lpwstr>
  </property>
</Properties>
</file>